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Sum of Total Athletes by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1513417-614a-4fc4-b86e-fea8db2c10a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ed914598b364d4b" /><Relationship Type="http://schemas.openxmlformats.org/officeDocument/2006/relationships/slideLayout" Target="/ppt/slideLayouts/slideLayout8.xml" Id="R321de17b84034c19" /><Relationship Type="http://schemas.openxmlformats.org/officeDocument/2006/relationships/hyperlink" Target="https://app.powerbi.com/groups/me/reports/f1513417-614a-4fc4-b86e-fea8db2c10a4/?pbi_source=PowerPoint" TargetMode="External" Id="RelId0" /><Relationship Type="http://schemas.openxmlformats.org/officeDocument/2006/relationships/image" Target="/ppt/media/image4.png" Id="imgId5685255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Tokyo-Olympics-Project-Dashboard-1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8/29/2024 3:17:50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8/25/2024 12:41:49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shape ,textbox ,multiRowCard ,multiRowCard ,multiRowCard ,shape ,barChart ,Sum of Total Athletes by Country ,pieChart ,line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8525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