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822F9-2164-426D-889B-1E167958FC3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1A8F05-1ECB-4615-B05A-AD74B5F826B0}">
      <dgm:prSet/>
      <dgm:spPr/>
      <dgm:t>
        <a:bodyPr/>
        <a:lstStyle/>
        <a:p>
          <a:r>
            <a:rPr lang="en-US"/>
            <a:t>Strategy</a:t>
          </a:r>
          <a:endParaRPr lang="en-IN"/>
        </a:p>
      </dgm:t>
    </dgm:pt>
    <dgm:pt modelId="{03B60A0C-7EDB-494F-AE8F-88EE39D8CEB2}" type="parTrans" cxnId="{88EA697B-449C-4080-890C-FF4F776100F7}">
      <dgm:prSet/>
      <dgm:spPr/>
      <dgm:t>
        <a:bodyPr/>
        <a:lstStyle/>
        <a:p>
          <a:endParaRPr lang="en-IN"/>
        </a:p>
      </dgm:t>
    </dgm:pt>
    <dgm:pt modelId="{40FED06E-B07A-4026-A52B-81B5FD480E57}" type="sibTrans" cxnId="{88EA697B-449C-4080-890C-FF4F776100F7}">
      <dgm:prSet/>
      <dgm:spPr/>
      <dgm:t>
        <a:bodyPr/>
        <a:lstStyle/>
        <a:p>
          <a:endParaRPr lang="en-IN"/>
        </a:p>
      </dgm:t>
    </dgm:pt>
    <dgm:pt modelId="{2540737F-0843-4DCF-89C3-35A956941E9C}">
      <dgm:prSet/>
      <dgm:spPr/>
      <dgm:t>
        <a:bodyPr/>
        <a:lstStyle/>
        <a:p>
          <a:r>
            <a:rPr lang="en-US"/>
            <a:t>Plan</a:t>
          </a:r>
          <a:endParaRPr lang="en-IN"/>
        </a:p>
      </dgm:t>
    </dgm:pt>
    <dgm:pt modelId="{29D95FEE-EC76-46E9-B975-DEAA0ECCAF65}" type="parTrans" cxnId="{20552AE6-D406-43E2-9797-8119D8ADC19C}">
      <dgm:prSet/>
      <dgm:spPr/>
      <dgm:t>
        <a:bodyPr/>
        <a:lstStyle/>
        <a:p>
          <a:endParaRPr lang="en-IN"/>
        </a:p>
      </dgm:t>
    </dgm:pt>
    <dgm:pt modelId="{8F69F5FE-EDBC-4114-AFB9-D4698DED4CB4}" type="sibTrans" cxnId="{20552AE6-D406-43E2-9797-8119D8ADC19C}">
      <dgm:prSet/>
      <dgm:spPr/>
      <dgm:t>
        <a:bodyPr/>
        <a:lstStyle/>
        <a:p>
          <a:endParaRPr lang="en-IN"/>
        </a:p>
      </dgm:t>
    </dgm:pt>
    <dgm:pt modelId="{3533B686-4A2C-4D92-BB62-8B6045CE8070}">
      <dgm:prSet/>
      <dgm:spPr/>
      <dgm:t>
        <a:bodyPr/>
        <a:lstStyle/>
        <a:p>
          <a:r>
            <a:rPr lang="en-US"/>
            <a:t>Ready</a:t>
          </a:r>
          <a:endParaRPr lang="en-IN"/>
        </a:p>
      </dgm:t>
    </dgm:pt>
    <dgm:pt modelId="{FECC69B6-1B6E-46A0-B682-76747A200E45}" type="parTrans" cxnId="{E53C94D5-D50F-47D2-B713-88D62CC57EB0}">
      <dgm:prSet/>
      <dgm:spPr/>
      <dgm:t>
        <a:bodyPr/>
        <a:lstStyle/>
        <a:p>
          <a:endParaRPr lang="en-IN"/>
        </a:p>
      </dgm:t>
    </dgm:pt>
    <dgm:pt modelId="{849B6CD4-D9A7-41D6-9829-A1432FF457E0}" type="sibTrans" cxnId="{E53C94D5-D50F-47D2-B713-88D62CC57EB0}">
      <dgm:prSet/>
      <dgm:spPr/>
      <dgm:t>
        <a:bodyPr/>
        <a:lstStyle/>
        <a:p>
          <a:endParaRPr lang="en-IN"/>
        </a:p>
      </dgm:t>
    </dgm:pt>
    <dgm:pt modelId="{35EF2B4E-8337-4255-B6C2-56CE7E1A0854}">
      <dgm:prSet custT="1"/>
      <dgm:spPr/>
      <dgm:t>
        <a:bodyPr/>
        <a:lstStyle/>
        <a:p>
          <a:r>
            <a:rPr lang="en-US" sz="2000" dirty="0"/>
            <a:t>Adopt</a:t>
          </a:r>
        </a:p>
        <a:p>
          <a:r>
            <a:rPr lang="en-US" sz="1600" dirty="0"/>
            <a:t>(Migrate+</a:t>
          </a:r>
        </a:p>
        <a:p>
          <a:r>
            <a:rPr lang="en-US" sz="1600" dirty="0"/>
            <a:t>Innovate)</a:t>
          </a:r>
          <a:endParaRPr lang="en-IN" sz="1600" dirty="0"/>
        </a:p>
      </dgm:t>
    </dgm:pt>
    <dgm:pt modelId="{9ADB937F-AA19-422B-A852-B1C71E2232D8}" type="parTrans" cxnId="{174D6CDF-E21C-4A5A-BC16-83ED0DF461D1}">
      <dgm:prSet/>
      <dgm:spPr/>
      <dgm:t>
        <a:bodyPr/>
        <a:lstStyle/>
        <a:p>
          <a:endParaRPr lang="en-IN"/>
        </a:p>
      </dgm:t>
    </dgm:pt>
    <dgm:pt modelId="{D01E8789-1BD9-46DF-9D63-2E04E466FF52}" type="sibTrans" cxnId="{174D6CDF-E21C-4A5A-BC16-83ED0DF461D1}">
      <dgm:prSet/>
      <dgm:spPr/>
      <dgm:t>
        <a:bodyPr/>
        <a:lstStyle/>
        <a:p>
          <a:endParaRPr lang="en-IN"/>
        </a:p>
      </dgm:t>
    </dgm:pt>
    <dgm:pt modelId="{5925FDBE-6A3A-4DCF-A8F7-78CA75E1A73B}">
      <dgm:prSet/>
      <dgm:spPr/>
      <dgm:t>
        <a:bodyPr/>
        <a:lstStyle/>
        <a:p>
          <a:r>
            <a:rPr lang="en-US"/>
            <a:t>Govern</a:t>
          </a:r>
          <a:endParaRPr lang="en-IN"/>
        </a:p>
      </dgm:t>
    </dgm:pt>
    <dgm:pt modelId="{9F410731-EEB1-4AA5-9F84-FAAA33B955B3}" type="parTrans" cxnId="{43CDA9AE-FC31-487E-BB2A-2171F79BB8EC}">
      <dgm:prSet/>
      <dgm:spPr/>
      <dgm:t>
        <a:bodyPr/>
        <a:lstStyle/>
        <a:p>
          <a:endParaRPr lang="en-IN"/>
        </a:p>
      </dgm:t>
    </dgm:pt>
    <dgm:pt modelId="{4473BEBD-985D-4C0D-8ABC-3B0C582ED019}" type="sibTrans" cxnId="{43CDA9AE-FC31-487E-BB2A-2171F79BB8EC}">
      <dgm:prSet/>
      <dgm:spPr/>
      <dgm:t>
        <a:bodyPr/>
        <a:lstStyle/>
        <a:p>
          <a:endParaRPr lang="en-IN"/>
        </a:p>
      </dgm:t>
    </dgm:pt>
    <dgm:pt modelId="{B6E6D708-2D54-469A-9DBA-E96CF33A624F}">
      <dgm:prSet/>
      <dgm:spPr/>
      <dgm:t>
        <a:bodyPr/>
        <a:lstStyle/>
        <a:p>
          <a:r>
            <a:rPr lang="en-US"/>
            <a:t>Manage</a:t>
          </a:r>
          <a:endParaRPr lang="en-IN"/>
        </a:p>
      </dgm:t>
    </dgm:pt>
    <dgm:pt modelId="{32F3FF39-736D-470D-8C6C-3AD0EA060403}" type="parTrans" cxnId="{7A5BD938-A993-4C00-B039-AF7A299925BD}">
      <dgm:prSet/>
      <dgm:spPr/>
      <dgm:t>
        <a:bodyPr/>
        <a:lstStyle/>
        <a:p>
          <a:endParaRPr lang="en-IN"/>
        </a:p>
      </dgm:t>
    </dgm:pt>
    <dgm:pt modelId="{0AD09871-E236-4C8D-B772-F39A86867EA2}" type="sibTrans" cxnId="{7A5BD938-A993-4C00-B039-AF7A299925BD}">
      <dgm:prSet/>
      <dgm:spPr/>
      <dgm:t>
        <a:bodyPr/>
        <a:lstStyle/>
        <a:p>
          <a:endParaRPr lang="en-IN"/>
        </a:p>
      </dgm:t>
    </dgm:pt>
    <dgm:pt modelId="{DD834952-B516-46AB-B660-1EF5CF6DF942}" type="pres">
      <dgm:prSet presAssocID="{0F6822F9-2164-426D-889B-1E167958FC35}" presName="Name0" presStyleCnt="0">
        <dgm:presLayoutVars>
          <dgm:dir/>
          <dgm:resizeHandles val="exact"/>
        </dgm:presLayoutVars>
      </dgm:prSet>
      <dgm:spPr/>
    </dgm:pt>
    <dgm:pt modelId="{02D806D3-ECAC-4F8E-89F4-C33B9F88B4D8}" type="pres">
      <dgm:prSet presAssocID="{0F6822F9-2164-426D-889B-1E167958FC35}" presName="arrow" presStyleLbl="bgShp" presStyleIdx="0" presStyleCnt="1"/>
      <dgm:spPr/>
    </dgm:pt>
    <dgm:pt modelId="{E0DC7E07-BD5B-41AA-9695-F56005F1CD1C}" type="pres">
      <dgm:prSet presAssocID="{0F6822F9-2164-426D-889B-1E167958FC35}" presName="points" presStyleCnt="0"/>
      <dgm:spPr/>
    </dgm:pt>
    <dgm:pt modelId="{3FCBBA9C-47DA-4CC3-9314-1BF8F292E203}" type="pres">
      <dgm:prSet presAssocID="{FC1A8F05-1ECB-4615-B05A-AD74B5F826B0}" presName="compositeA" presStyleCnt="0"/>
      <dgm:spPr/>
    </dgm:pt>
    <dgm:pt modelId="{1CC70469-DBAF-446D-81C8-37BF082529C0}" type="pres">
      <dgm:prSet presAssocID="{FC1A8F05-1ECB-4615-B05A-AD74B5F826B0}" presName="textA" presStyleLbl="revTx" presStyleIdx="0" presStyleCnt="6">
        <dgm:presLayoutVars>
          <dgm:bulletEnabled val="1"/>
        </dgm:presLayoutVars>
      </dgm:prSet>
      <dgm:spPr/>
    </dgm:pt>
    <dgm:pt modelId="{9EF8625D-E965-4149-B2B6-1126C1E8A2E2}" type="pres">
      <dgm:prSet presAssocID="{FC1A8F05-1ECB-4615-B05A-AD74B5F826B0}" presName="circleA" presStyleLbl="node1" presStyleIdx="0" presStyleCnt="6"/>
      <dgm:spPr/>
    </dgm:pt>
    <dgm:pt modelId="{94B62019-8143-41D7-9EA8-9FA8068B600C}" type="pres">
      <dgm:prSet presAssocID="{FC1A8F05-1ECB-4615-B05A-AD74B5F826B0}" presName="spaceA" presStyleCnt="0"/>
      <dgm:spPr/>
    </dgm:pt>
    <dgm:pt modelId="{7A0E9679-B9F5-46DB-9025-7A2299A9149D}" type="pres">
      <dgm:prSet presAssocID="{40FED06E-B07A-4026-A52B-81B5FD480E57}" presName="space" presStyleCnt="0"/>
      <dgm:spPr/>
    </dgm:pt>
    <dgm:pt modelId="{0CBDA416-8057-4DF1-8637-DAC6E583CA39}" type="pres">
      <dgm:prSet presAssocID="{2540737F-0843-4DCF-89C3-35A956941E9C}" presName="compositeB" presStyleCnt="0"/>
      <dgm:spPr/>
    </dgm:pt>
    <dgm:pt modelId="{A64312FE-F171-4E9D-A4F2-42F22278B0A8}" type="pres">
      <dgm:prSet presAssocID="{2540737F-0843-4DCF-89C3-35A956941E9C}" presName="textB" presStyleLbl="revTx" presStyleIdx="1" presStyleCnt="6">
        <dgm:presLayoutVars>
          <dgm:bulletEnabled val="1"/>
        </dgm:presLayoutVars>
      </dgm:prSet>
      <dgm:spPr/>
    </dgm:pt>
    <dgm:pt modelId="{BDD07B07-AE22-4C17-8329-6ADF28F9E998}" type="pres">
      <dgm:prSet presAssocID="{2540737F-0843-4DCF-89C3-35A956941E9C}" presName="circleB" presStyleLbl="node1" presStyleIdx="1" presStyleCnt="6"/>
      <dgm:spPr/>
    </dgm:pt>
    <dgm:pt modelId="{5F58EB6B-E3B8-4582-A5DB-80E19D7B905E}" type="pres">
      <dgm:prSet presAssocID="{2540737F-0843-4DCF-89C3-35A956941E9C}" presName="spaceB" presStyleCnt="0"/>
      <dgm:spPr/>
    </dgm:pt>
    <dgm:pt modelId="{2D1E681B-471A-4508-9D67-C4780F77F259}" type="pres">
      <dgm:prSet presAssocID="{8F69F5FE-EDBC-4114-AFB9-D4698DED4CB4}" presName="space" presStyleCnt="0"/>
      <dgm:spPr/>
    </dgm:pt>
    <dgm:pt modelId="{909971DF-67AA-436F-A0D9-B21A3CC8783E}" type="pres">
      <dgm:prSet presAssocID="{3533B686-4A2C-4D92-BB62-8B6045CE8070}" presName="compositeA" presStyleCnt="0"/>
      <dgm:spPr/>
    </dgm:pt>
    <dgm:pt modelId="{18E4EDEF-4A4F-4B05-BF78-F953972340AE}" type="pres">
      <dgm:prSet presAssocID="{3533B686-4A2C-4D92-BB62-8B6045CE8070}" presName="textA" presStyleLbl="revTx" presStyleIdx="2" presStyleCnt="6">
        <dgm:presLayoutVars>
          <dgm:bulletEnabled val="1"/>
        </dgm:presLayoutVars>
      </dgm:prSet>
      <dgm:spPr/>
    </dgm:pt>
    <dgm:pt modelId="{692AC700-7A7A-427E-87B2-BACC99F47720}" type="pres">
      <dgm:prSet presAssocID="{3533B686-4A2C-4D92-BB62-8B6045CE8070}" presName="circleA" presStyleLbl="node1" presStyleIdx="2" presStyleCnt="6"/>
      <dgm:spPr/>
    </dgm:pt>
    <dgm:pt modelId="{887C849D-8C66-449F-8C53-8716C7023483}" type="pres">
      <dgm:prSet presAssocID="{3533B686-4A2C-4D92-BB62-8B6045CE8070}" presName="spaceA" presStyleCnt="0"/>
      <dgm:spPr/>
    </dgm:pt>
    <dgm:pt modelId="{C97D756D-F9F0-4EE5-92C6-E2F3590086BD}" type="pres">
      <dgm:prSet presAssocID="{849B6CD4-D9A7-41D6-9829-A1432FF457E0}" presName="space" presStyleCnt="0"/>
      <dgm:spPr/>
    </dgm:pt>
    <dgm:pt modelId="{6975F554-28BF-4618-ADC1-C9596A104E13}" type="pres">
      <dgm:prSet presAssocID="{35EF2B4E-8337-4255-B6C2-56CE7E1A0854}" presName="compositeB" presStyleCnt="0"/>
      <dgm:spPr/>
    </dgm:pt>
    <dgm:pt modelId="{15448615-F6FF-48AF-863F-0E15B030E0B8}" type="pres">
      <dgm:prSet presAssocID="{35EF2B4E-8337-4255-B6C2-56CE7E1A0854}" presName="textB" presStyleLbl="revTx" presStyleIdx="3" presStyleCnt="6">
        <dgm:presLayoutVars>
          <dgm:bulletEnabled val="1"/>
        </dgm:presLayoutVars>
      </dgm:prSet>
      <dgm:spPr/>
    </dgm:pt>
    <dgm:pt modelId="{9574FDF9-3BA4-4175-989A-2FC2BB8DFBC8}" type="pres">
      <dgm:prSet presAssocID="{35EF2B4E-8337-4255-B6C2-56CE7E1A0854}" presName="circleB" presStyleLbl="node1" presStyleIdx="3" presStyleCnt="6"/>
      <dgm:spPr/>
    </dgm:pt>
    <dgm:pt modelId="{5B7DAFDF-1167-41B2-AC2F-AA60AB91B40E}" type="pres">
      <dgm:prSet presAssocID="{35EF2B4E-8337-4255-B6C2-56CE7E1A0854}" presName="spaceB" presStyleCnt="0"/>
      <dgm:spPr/>
    </dgm:pt>
    <dgm:pt modelId="{B214803A-963B-4879-9EBF-CD21636F1A28}" type="pres">
      <dgm:prSet presAssocID="{D01E8789-1BD9-46DF-9D63-2E04E466FF52}" presName="space" presStyleCnt="0"/>
      <dgm:spPr/>
    </dgm:pt>
    <dgm:pt modelId="{29470F39-1B9C-4EAA-94D5-A140EB255B74}" type="pres">
      <dgm:prSet presAssocID="{5925FDBE-6A3A-4DCF-A8F7-78CA75E1A73B}" presName="compositeA" presStyleCnt="0"/>
      <dgm:spPr/>
    </dgm:pt>
    <dgm:pt modelId="{50E7459E-E49E-49AA-9C2A-482AE19D7328}" type="pres">
      <dgm:prSet presAssocID="{5925FDBE-6A3A-4DCF-A8F7-78CA75E1A73B}" presName="textA" presStyleLbl="revTx" presStyleIdx="4" presStyleCnt="6">
        <dgm:presLayoutVars>
          <dgm:bulletEnabled val="1"/>
        </dgm:presLayoutVars>
      </dgm:prSet>
      <dgm:spPr/>
    </dgm:pt>
    <dgm:pt modelId="{A0B15C96-64F3-407C-BE61-CE3E2DC9219C}" type="pres">
      <dgm:prSet presAssocID="{5925FDBE-6A3A-4DCF-A8F7-78CA75E1A73B}" presName="circleA" presStyleLbl="node1" presStyleIdx="4" presStyleCnt="6"/>
      <dgm:spPr/>
    </dgm:pt>
    <dgm:pt modelId="{21101EEC-9B74-4AFC-BC24-ACD3A0245610}" type="pres">
      <dgm:prSet presAssocID="{5925FDBE-6A3A-4DCF-A8F7-78CA75E1A73B}" presName="spaceA" presStyleCnt="0"/>
      <dgm:spPr/>
    </dgm:pt>
    <dgm:pt modelId="{285EE171-7D9B-47CC-A5A9-6B8FAEF1EBC6}" type="pres">
      <dgm:prSet presAssocID="{4473BEBD-985D-4C0D-8ABC-3B0C582ED019}" presName="space" presStyleCnt="0"/>
      <dgm:spPr/>
    </dgm:pt>
    <dgm:pt modelId="{CE04C2BD-C69D-4D5B-9B0C-9ADF03C473CE}" type="pres">
      <dgm:prSet presAssocID="{B6E6D708-2D54-469A-9DBA-E96CF33A624F}" presName="compositeB" presStyleCnt="0"/>
      <dgm:spPr/>
    </dgm:pt>
    <dgm:pt modelId="{FE5CF664-9957-42FD-AA5E-9BB62A184D89}" type="pres">
      <dgm:prSet presAssocID="{B6E6D708-2D54-469A-9DBA-E96CF33A624F}" presName="textB" presStyleLbl="revTx" presStyleIdx="5" presStyleCnt="6">
        <dgm:presLayoutVars>
          <dgm:bulletEnabled val="1"/>
        </dgm:presLayoutVars>
      </dgm:prSet>
      <dgm:spPr/>
    </dgm:pt>
    <dgm:pt modelId="{B08B4810-3D99-490A-A7F4-3A3B8F5580AB}" type="pres">
      <dgm:prSet presAssocID="{B6E6D708-2D54-469A-9DBA-E96CF33A624F}" presName="circleB" presStyleLbl="node1" presStyleIdx="5" presStyleCnt="6"/>
      <dgm:spPr/>
    </dgm:pt>
    <dgm:pt modelId="{3F61F6C4-B226-42DC-908D-DEB507EB72E0}" type="pres">
      <dgm:prSet presAssocID="{B6E6D708-2D54-469A-9DBA-E96CF33A624F}" presName="spaceB" presStyleCnt="0"/>
      <dgm:spPr/>
    </dgm:pt>
  </dgm:ptLst>
  <dgm:cxnLst>
    <dgm:cxn modelId="{018DC904-E831-4083-848D-657529E65A7D}" type="presOf" srcId="{3533B686-4A2C-4D92-BB62-8B6045CE8070}" destId="{18E4EDEF-4A4F-4B05-BF78-F953972340AE}" srcOrd="0" destOrd="0" presId="urn:microsoft.com/office/officeart/2005/8/layout/hProcess11"/>
    <dgm:cxn modelId="{C0A4C30D-50E9-4904-92A6-D7AF07230398}" type="presOf" srcId="{FC1A8F05-1ECB-4615-B05A-AD74B5F826B0}" destId="{1CC70469-DBAF-446D-81C8-37BF082529C0}" srcOrd="0" destOrd="0" presId="urn:microsoft.com/office/officeart/2005/8/layout/hProcess11"/>
    <dgm:cxn modelId="{ED95AA10-E816-41F8-91D4-4DBED7A45789}" type="presOf" srcId="{5925FDBE-6A3A-4DCF-A8F7-78CA75E1A73B}" destId="{50E7459E-E49E-49AA-9C2A-482AE19D7328}" srcOrd="0" destOrd="0" presId="urn:microsoft.com/office/officeart/2005/8/layout/hProcess11"/>
    <dgm:cxn modelId="{7A5BD938-A993-4C00-B039-AF7A299925BD}" srcId="{0F6822F9-2164-426D-889B-1E167958FC35}" destId="{B6E6D708-2D54-469A-9DBA-E96CF33A624F}" srcOrd="5" destOrd="0" parTransId="{32F3FF39-736D-470D-8C6C-3AD0EA060403}" sibTransId="{0AD09871-E236-4C8D-B772-F39A86867EA2}"/>
    <dgm:cxn modelId="{88EA697B-449C-4080-890C-FF4F776100F7}" srcId="{0F6822F9-2164-426D-889B-1E167958FC35}" destId="{FC1A8F05-1ECB-4615-B05A-AD74B5F826B0}" srcOrd="0" destOrd="0" parTransId="{03B60A0C-7EDB-494F-AE8F-88EE39D8CEB2}" sibTransId="{40FED06E-B07A-4026-A52B-81B5FD480E57}"/>
    <dgm:cxn modelId="{D382CC9C-066E-4656-85A7-FA3CEEC2FA3B}" type="presOf" srcId="{B6E6D708-2D54-469A-9DBA-E96CF33A624F}" destId="{FE5CF664-9957-42FD-AA5E-9BB62A184D89}" srcOrd="0" destOrd="0" presId="urn:microsoft.com/office/officeart/2005/8/layout/hProcess11"/>
    <dgm:cxn modelId="{43CDA9AE-FC31-487E-BB2A-2171F79BB8EC}" srcId="{0F6822F9-2164-426D-889B-1E167958FC35}" destId="{5925FDBE-6A3A-4DCF-A8F7-78CA75E1A73B}" srcOrd="4" destOrd="0" parTransId="{9F410731-EEB1-4AA5-9F84-FAAA33B955B3}" sibTransId="{4473BEBD-985D-4C0D-8ABC-3B0C582ED019}"/>
    <dgm:cxn modelId="{9CBF1BC8-A64E-436F-A64F-46BC002F0792}" type="presOf" srcId="{0F6822F9-2164-426D-889B-1E167958FC35}" destId="{DD834952-B516-46AB-B660-1EF5CF6DF942}" srcOrd="0" destOrd="0" presId="urn:microsoft.com/office/officeart/2005/8/layout/hProcess11"/>
    <dgm:cxn modelId="{630C9FD4-C12D-4005-AB75-53F1A3AA6B77}" type="presOf" srcId="{2540737F-0843-4DCF-89C3-35A956941E9C}" destId="{A64312FE-F171-4E9D-A4F2-42F22278B0A8}" srcOrd="0" destOrd="0" presId="urn:microsoft.com/office/officeart/2005/8/layout/hProcess11"/>
    <dgm:cxn modelId="{E53C94D5-D50F-47D2-B713-88D62CC57EB0}" srcId="{0F6822F9-2164-426D-889B-1E167958FC35}" destId="{3533B686-4A2C-4D92-BB62-8B6045CE8070}" srcOrd="2" destOrd="0" parTransId="{FECC69B6-1B6E-46A0-B682-76747A200E45}" sibTransId="{849B6CD4-D9A7-41D6-9829-A1432FF457E0}"/>
    <dgm:cxn modelId="{174D6CDF-E21C-4A5A-BC16-83ED0DF461D1}" srcId="{0F6822F9-2164-426D-889B-1E167958FC35}" destId="{35EF2B4E-8337-4255-B6C2-56CE7E1A0854}" srcOrd="3" destOrd="0" parTransId="{9ADB937F-AA19-422B-A852-B1C71E2232D8}" sibTransId="{D01E8789-1BD9-46DF-9D63-2E04E466FF52}"/>
    <dgm:cxn modelId="{20552AE6-D406-43E2-9797-8119D8ADC19C}" srcId="{0F6822F9-2164-426D-889B-1E167958FC35}" destId="{2540737F-0843-4DCF-89C3-35A956941E9C}" srcOrd="1" destOrd="0" parTransId="{29D95FEE-EC76-46E9-B975-DEAA0ECCAF65}" sibTransId="{8F69F5FE-EDBC-4114-AFB9-D4698DED4CB4}"/>
    <dgm:cxn modelId="{1A2AEFFB-A1CE-48F8-B5AC-33F4089593DB}" type="presOf" srcId="{35EF2B4E-8337-4255-B6C2-56CE7E1A0854}" destId="{15448615-F6FF-48AF-863F-0E15B030E0B8}" srcOrd="0" destOrd="0" presId="urn:microsoft.com/office/officeart/2005/8/layout/hProcess11"/>
    <dgm:cxn modelId="{D310C6BB-2EAC-4C07-A3D8-411E7FF0589D}" type="presParOf" srcId="{DD834952-B516-46AB-B660-1EF5CF6DF942}" destId="{02D806D3-ECAC-4F8E-89F4-C33B9F88B4D8}" srcOrd="0" destOrd="0" presId="urn:microsoft.com/office/officeart/2005/8/layout/hProcess11"/>
    <dgm:cxn modelId="{510731F1-2FCE-4613-B28B-528617922FE7}" type="presParOf" srcId="{DD834952-B516-46AB-B660-1EF5CF6DF942}" destId="{E0DC7E07-BD5B-41AA-9695-F56005F1CD1C}" srcOrd="1" destOrd="0" presId="urn:microsoft.com/office/officeart/2005/8/layout/hProcess11"/>
    <dgm:cxn modelId="{9992F670-C64D-4FC7-9EF0-521B3321FB1B}" type="presParOf" srcId="{E0DC7E07-BD5B-41AA-9695-F56005F1CD1C}" destId="{3FCBBA9C-47DA-4CC3-9314-1BF8F292E203}" srcOrd="0" destOrd="0" presId="urn:microsoft.com/office/officeart/2005/8/layout/hProcess11"/>
    <dgm:cxn modelId="{176242CF-879D-4BC8-AFCE-CF671A0DC052}" type="presParOf" srcId="{3FCBBA9C-47DA-4CC3-9314-1BF8F292E203}" destId="{1CC70469-DBAF-446D-81C8-37BF082529C0}" srcOrd="0" destOrd="0" presId="urn:microsoft.com/office/officeart/2005/8/layout/hProcess11"/>
    <dgm:cxn modelId="{5031B77F-6C7B-40FE-8367-7E4D70B9C330}" type="presParOf" srcId="{3FCBBA9C-47DA-4CC3-9314-1BF8F292E203}" destId="{9EF8625D-E965-4149-B2B6-1126C1E8A2E2}" srcOrd="1" destOrd="0" presId="urn:microsoft.com/office/officeart/2005/8/layout/hProcess11"/>
    <dgm:cxn modelId="{2B94BA49-3A02-4CF9-91DD-9EEFA877F256}" type="presParOf" srcId="{3FCBBA9C-47DA-4CC3-9314-1BF8F292E203}" destId="{94B62019-8143-41D7-9EA8-9FA8068B600C}" srcOrd="2" destOrd="0" presId="urn:microsoft.com/office/officeart/2005/8/layout/hProcess11"/>
    <dgm:cxn modelId="{8FDC56ED-94C0-4854-83AD-43DDACDC498B}" type="presParOf" srcId="{E0DC7E07-BD5B-41AA-9695-F56005F1CD1C}" destId="{7A0E9679-B9F5-46DB-9025-7A2299A9149D}" srcOrd="1" destOrd="0" presId="urn:microsoft.com/office/officeart/2005/8/layout/hProcess11"/>
    <dgm:cxn modelId="{6254FC8D-C1A1-4C02-BB54-F48E555565E8}" type="presParOf" srcId="{E0DC7E07-BD5B-41AA-9695-F56005F1CD1C}" destId="{0CBDA416-8057-4DF1-8637-DAC6E583CA39}" srcOrd="2" destOrd="0" presId="urn:microsoft.com/office/officeart/2005/8/layout/hProcess11"/>
    <dgm:cxn modelId="{6154E03C-3613-41E9-822A-AF3EF98AC197}" type="presParOf" srcId="{0CBDA416-8057-4DF1-8637-DAC6E583CA39}" destId="{A64312FE-F171-4E9D-A4F2-42F22278B0A8}" srcOrd="0" destOrd="0" presId="urn:microsoft.com/office/officeart/2005/8/layout/hProcess11"/>
    <dgm:cxn modelId="{AD6059E2-C779-406C-9180-C8EA4D633023}" type="presParOf" srcId="{0CBDA416-8057-4DF1-8637-DAC6E583CA39}" destId="{BDD07B07-AE22-4C17-8329-6ADF28F9E998}" srcOrd="1" destOrd="0" presId="urn:microsoft.com/office/officeart/2005/8/layout/hProcess11"/>
    <dgm:cxn modelId="{D2BCF618-7E02-421F-9D15-881E80C06D38}" type="presParOf" srcId="{0CBDA416-8057-4DF1-8637-DAC6E583CA39}" destId="{5F58EB6B-E3B8-4582-A5DB-80E19D7B905E}" srcOrd="2" destOrd="0" presId="urn:microsoft.com/office/officeart/2005/8/layout/hProcess11"/>
    <dgm:cxn modelId="{FC334DF4-0BB3-444E-8AEB-6109D0DED1B8}" type="presParOf" srcId="{E0DC7E07-BD5B-41AA-9695-F56005F1CD1C}" destId="{2D1E681B-471A-4508-9D67-C4780F77F259}" srcOrd="3" destOrd="0" presId="urn:microsoft.com/office/officeart/2005/8/layout/hProcess11"/>
    <dgm:cxn modelId="{569A27D4-4116-4F6E-9A66-7009D6BB6E7E}" type="presParOf" srcId="{E0DC7E07-BD5B-41AA-9695-F56005F1CD1C}" destId="{909971DF-67AA-436F-A0D9-B21A3CC8783E}" srcOrd="4" destOrd="0" presId="urn:microsoft.com/office/officeart/2005/8/layout/hProcess11"/>
    <dgm:cxn modelId="{EE0D8DDC-A861-45E5-A03F-9F246BE5208D}" type="presParOf" srcId="{909971DF-67AA-436F-A0D9-B21A3CC8783E}" destId="{18E4EDEF-4A4F-4B05-BF78-F953972340AE}" srcOrd="0" destOrd="0" presId="urn:microsoft.com/office/officeart/2005/8/layout/hProcess11"/>
    <dgm:cxn modelId="{A1E5C250-A13B-4FE6-985A-5FD52C40EDD7}" type="presParOf" srcId="{909971DF-67AA-436F-A0D9-B21A3CC8783E}" destId="{692AC700-7A7A-427E-87B2-BACC99F47720}" srcOrd="1" destOrd="0" presId="urn:microsoft.com/office/officeart/2005/8/layout/hProcess11"/>
    <dgm:cxn modelId="{CE9745D2-9952-42DC-A25A-B08F39EE61FA}" type="presParOf" srcId="{909971DF-67AA-436F-A0D9-B21A3CC8783E}" destId="{887C849D-8C66-449F-8C53-8716C7023483}" srcOrd="2" destOrd="0" presId="urn:microsoft.com/office/officeart/2005/8/layout/hProcess11"/>
    <dgm:cxn modelId="{6DB0A7C8-D644-4401-936D-4784F0C4DF4C}" type="presParOf" srcId="{E0DC7E07-BD5B-41AA-9695-F56005F1CD1C}" destId="{C97D756D-F9F0-4EE5-92C6-E2F3590086BD}" srcOrd="5" destOrd="0" presId="urn:microsoft.com/office/officeart/2005/8/layout/hProcess11"/>
    <dgm:cxn modelId="{BFF3A02B-ADE3-4E7C-8848-4BD1FA45E364}" type="presParOf" srcId="{E0DC7E07-BD5B-41AA-9695-F56005F1CD1C}" destId="{6975F554-28BF-4618-ADC1-C9596A104E13}" srcOrd="6" destOrd="0" presId="urn:microsoft.com/office/officeart/2005/8/layout/hProcess11"/>
    <dgm:cxn modelId="{AA1BEE4C-E695-4CBB-A744-A2AB47DB78C3}" type="presParOf" srcId="{6975F554-28BF-4618-ADC1-C9596A104E13}" destId="{15448615-F6FF-48AF-863F-0E15B030E0B8}" srcOrd="0" destOrd="0" presId="urn:microsoft.com/office/officeart/2005/8/layout/hProcess11"/>
    <dgm:cxn modelId="{6F66E9E0-56E9-489A-B6AC-485AD72E355A}" type="presParOf" srcId="{6975F554-28BF-4618-ADC1-C9596A104E13}" destId="{9574FDF9-3BA4-4175-989A-2FC2BB8DFBC8}" srcOrd="1" destOrd="0" presId="urn:microsoft.com/office/officeart/2005/8/layout/hProcess11"/>
    <dgm:cxn modelId="{7CAE0EE1-66D4-49E9-8362-A3B8218B9CD3}" type="presParOf" srcId="{6975F554-28BF-4618-ADC1-C9596A104E13}" destId="{5B7DAFDF-1167-41B2-AC2F-AA60AB91B40E}" srcOrd="2" destOrd="0" presId="urn:microsoft.com/office/officeart/2005/8/layout/hProcess11"/>
    <dgm:cxn modelId="{7D5BD414-311F-40D0-B0D7-11572C7726C6}" type="presParOf" srcId="{E0DC7E07-BD5B-41AA-9695-F56005F1CD1C}" destId="{B214803A-963B-4879-9EBF-CD21636F1A28}" srcOrd="7" destOrd="0" presId="urn:microsoft.com/office/officeart/2005/8/layout/hProcess11"/>
    <dgm:cxn modelId="{8F504B29-E53D-4088-BD5C-EA46C21A6B14}" type="presParOf" srcId="{E0DC7E07-BD5B-41AA-9695-F56005F1CD1C}" destId="{29470F39-1B9C-4EAA-94D5-A140EB255B74}" srcOrd="8" destOrd="0" presId="urn:microsoft.com/office/officeart/2005/8/layout/hProcess11"/>
    <dgm:cxn modelId="{6443120C-E206-4EB2-8CA6-258EE330867E}" type="presParOf" srcId="{29470F39-1B9C-4EAA-94D5-A140EB255B74}" destId="{50E7459E-E49E-49AA-9C2A-482AE19D7328}" srcOrd="0" destOrd="0" presId="urn:microsoft.com/office/officeart/2005/8/layout/hProcess11"/>
    <dgm:cxn modelId="{0EB81ABE-A985-4718-9A0B-CF403972F86E}" type="presParOf" srcId="{29470F39-1B9C-4EAA-94D5-A140EB255B74}" destId="{A0B15C96-64F3-407C-BE61-CE3E2DC9219C}" srcOrd="1" destOrd="0" presId="urn:microsoft.com/office/officeart/2005/8/layout/hProcess11"/>
    <dgm:cxn modelId="{F00AD92A-F297-4C87-9113-294D69FA3160}" type="presParOf" srcId="{29470F39-1B9C-4EAA-94D5-A140EB255B74}" destId="{21101EEC-9B74-4AFC-BC24-ACD3A0245610}" srcOrd="2" destOrd="0" presId="urn:microsoft.com/office/officeart/2005/8/layout/hProcess11"/>
    <dgm:cxn modelId="{2F1A8B29-A3BD-4B2D-A91F-B12EBE601577}" type="presParOf" srcId="{E0DC7E07-BD5B-41AA-9695-F56005F1CD1C}" destId="{285EE171-7D9B-47CC-A5A9-6B8FAEF1EBC6}" srcOrd="9" destOrd="0" presId="urn:microsoft.com/office/officeart/2005/8/layout/hProcess11"/>
    <dgm:cxn modelId="{878CC2BB-3BAD-4DBD-BF6A-E8AF5DAEC7D4}" type="presParOf" srcId="{E0DC7E07-BD5B-41AA-9695-F56005F1CD1C}" destId="{CE04C2BD-C69D-4D5B-9B0C-9ADF03C473CE}" srcOrd="10" destOrd="0" presId="urn:microsoft.com/office/officeart/2005/8/layout/hProcess11"/>
    <dgm:cxn modelId="{14D1006C-3DC1-4D32-BFAF-AA9954144200}" type="presParOf" srcId="{CE04C2BD-C69D-4D5B-9B0C-9ADF03C473CE}" destId="{FE5CF664-9957-42FD-AA5E-9BB62A184D89}" srcOrd="0" destOrd="0" presId="urn:microsoft.com/office/officeart/2005/8/layout/hProcess11"/>
    <dgm:cxn modelId="{837105DE-8BCE-449E-BB10-115F8305AE0C}" type="presParOf" srcId="{CE04C2BD-C69D-4D5B-9B0C-9ADF03C473CE}" destId="{B08B4810-3D99-490A-A7F4-3A3B8F5580AB}" srcOrd="1" destOrd="0" presId="urn:microsoft.com/office/officeart/2005/8/layout/hProcess11"/>
    <dgm:cxn modelId="{8BEEDB4E-FE0D-4016-86DC-2C2C82F071E5}" type="presParOf" srcId="{CE04C2BD-C69D-4D5B-9B0C-9ADF03C473CE}" destId="{3F61F6C4-B226-42DC-908D-DEB507EB72E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06D3-ECAC-4F8E-89F4-C33B9F88B4D8}">
      <dsp:nvSpPr>
        <dsp:cNvPr id="0" name=""/>
        <dsp:cNvSpPr/>
      </dsp:nvSpPr>
      <dsp:spPr>
        <a:xfrm>
          <a:off x="0" y="1164231"/>
          <a:ext cx="8596668" cy="155230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70469-DBAF-446D-81C8-37BF082529C0}">
      <dsp:nvSpPr>
        <dsp:cNvPr id="0" name=""/>
        <dsp:cNvSpPr/>
      </dsp:nvSpPr>
      <dsp:spPr>
        <a:xfrm>
          <a:off x="2125" y="0"/>
          <a:ext cx="1237240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Strategy</a:t>
          </a:r>
          <a:endParaRPr lang="en-IN" sz="2000" kern="1200"/>
        </a:p>
      </dsp:txBody>
      <dsp:txXfrm>
        <a:off x="2125" y="0"/>
        <a:ext cx="1237240" cy="1552309"/>
      </dsp:txXfrm>
    </dsp:sp>
    <dsp:sp modelId="{9EF8625D-E965-4149-B2B6-1126C1E8A2E2}">
      <dsp:nvSpPr>
        <dsp:cNvPr id="0" name=""/>
        <dsp:cNvSpPr/>
      </dsp:nvSpPr>
      <dsp:spPr>
        <a:xfrm>
          <a:off x="426706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312FE-F171-4E9D-A4F2-42F22278B0A8}">
      <dsp:nvSpPr>
        <dsp:cNvPr id="0" name=""/>
        <dsp:cNvSpPr/>
      </dsp:nvSpPr>
      <dsp:spPr>
        <a:xfrm>
          <a:off x="1301227" y="2328463"/>
          <a:ext cx="1237240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Plan</a:t>
          </a:r>
          <a:endParaRPr lang="en-IN" sz="2000" kern="1200"/>
        </a:p>
      </dsp:txBody>
      <dsp:txXfrm>
        <a:off x="1301227" y="2328463"/>
        <a:ext cx="1237240" cy="1552309"/>
      </dsp:txXfrm>
    </dsp:sp>
    <dsp:sp modelId="{BDD07B07-AE22-4C17-8329-6ADF28F9E998}">
      <dsp:nvSpPr>
        <dsp:cNvPr id="0" name=""/>
        <dsp:cNvSpPr/>
      </dsp:nvSpPr>
      <dsp:spPr>
        <a:xfrm>
          <a:off x="1725808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4EDEF-4A4F-4B05-BF78-F953972340AE}">
      <dsp:nvSpPr>
        <dsp:cNvPr id="0" name=""/>
        <dsp:cNvSpPr/>
      </dsp:nvSpPr>
      <dsp:spPr>
        <a:xfrm>
          <a:off x="2600329" y="0"/>
          <a:ext cx="1237240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Ready</a:t>
          </a:r>
          <a:endParaRPr lang="en-IN" sz="2000" kern="1200"/>
        </a:p>
      </dsp:txBody>
      <dsp:txXfrm>
        <a:off x="2600329" y="0"/>
        <a:ext cx="1237240" cy="1552309"/>
      </dsp:txXfrm>
    </dsp:sp>
    <dsp:sp modelId="{692AC700-7A7A-427E-87B2-BACC99F47720}">
      <dsp:nvSpPr>
        <dsp:cNvPr id="0" name=""/>
        <dsp:cNvSpPr/>
      </dsp:nvSpPr>
      <dsp:spPr>
        <a:xfrm>
          <a:off x="3024910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48615-F6FF-48AF-863F-0E15B030E0B8}">
      <dsp:nvSpPr>
        <dsp:cNvPr id="0" name=""/>
        <dsp:cNvSpPr/>
      </dsp:nvSpPr>
      <dsp:spPr>
        <a:xfrm>
          <a:off x="3899431" y="2328463"/>
          <a:ext cx="1237240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Adopt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(Migrate+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Innovate)</a:t>
          </a:r>
          <a:endParaRPr lang="en-IN" sz="1600" kern="1200" dirty="0"/>
        </a:p>
      </dsp:txBody>
      <dsp:txXfrm>
        <a:off x="3899431" y="2328463"/>
        <a:ext cx="1237240" cy="1552309"/>
      </dsp:txXfrm>
    </dsp:sp>
    <dsp:sp modelId="{9574FDF9-3BA4-4175-989A-2FC2BB8DFBC8}">
      <dsp:nvSpPr>
        <dsp:cNvPr id="0" name=""/>
        <dsp:cNvSpPr/>
      </dsp:nvSpPr>
      <dsp:spPr>
        <a:xfrm>
          <a:off x="4324013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7459E-E49E-49AA-9C2A-482AE19D7328}">
      <dsp:nvSpPr>
        <dsp:cNvPr id="0" name=""/>
        <dsp:cNvSpPr/>
      </dsp:nvSpPr>
      <dsp:spPr>
        <a:xfrm>
          <a:off x="5198533" y="0"/>
          <a:ext cx="1237240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Govern</a:t>
          </a:r>
          <a:endParaRPr lang="en-IN" sz="2000" kern="1200"/>
        </a:p>
      </dsp:txBody>
      <dsp:txXfrm>
        <a:off x="5198533" y="0"/>
        <a:ext cx="1237240" cy="1552309"/>
      </dsp:txXfrm>
    </dsp:sp>
    <dsp:sp modelId="{A0B15C96-64F3-407C-BE61-CE3E2DC9219C}">
      <dsp:nvSpPr>
        <dsp:cNvPr id="0" name=""/>
        <dsp:cNvSpPr/>
      </dsp:nvSpPr>
      <dsp:spPr>
        <a:xfrm>
          <a:off x="5623115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F664-9957-42FD-AA5E-9BB62A184D89}">
      <dsp:nvSpPr>
        <dsp:cNvPr id="0" name=""/>
        <dsp:cNvSpPr/>
      </dsp:nvSpPr>
      <dsp:spPr>
        <a:xfrm>
          <a:off x="6497635" y="2328463"/>
          <a:ext cx="1237240" cy="155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Manage</a:t>
          </a:r>
          <a:endParaRPr lang="en-IN" sz="2000" kern="1200"/>
        </a:p>
      </dsp:txBody>
      <dsp:txXfrm>
        <a:off x="6497635" y="2328463"/>
        <a:ext cx="1237240" cy="1552309"/>
      </dsp:txXfrm>
    </dsp:sp>
    <dsp:sp modelId="{B08B4810-3D99-490A-A7F4-3A3B8F5580AB}">
      <dsp:nvSpPr>
        <dsp:cNvPr id="0" name=""/>
        <dsp:cNvSpPr/>
      </dsp:nvSpPr>
      <dsp:spPr>
        <a:xfrm>
          <a:off x="6922217" y="1746347"/>
          <a:ext cx="388077" cy="388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5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2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2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0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60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3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0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7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8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3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B68A-AFA3-4DF2-AD99-04971872C16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4D2673-9B36-4D95-BE2B-01A10AD27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2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A8AD-E2A6-4502-819E-7FE5FF3C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447" y="1782698"/>
            <a:ext cx="7766936" cy="1646302"/>
          </a:xfrm>
        </p:spPr>
        <p:txBody>
          <a:bodyPr/>
          <a:lstStyle/>
          <a:p>
            <a:r>
              <a:rPr lang="en-IN" dirty="0"/>
              <a:t>Cloud Adoption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4216A-4613-44C4-A4C5-68C9BBE0B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447" y="3429000"/>
            <a:ext cx="7766936" cy="1096899"/>
          </a:xfrm>
        </p:spPr>
        <p:txBody>
          <a:bodyPr/>
          <a:lstStyle/>
          <a:p>
            <a:r>
              <a:rPr lang="en-IN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76455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4902-58D4-4798-9EF1-201963D2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A31-8276-474A-A1E0-7FBC290A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Pre-requisites</a:t>
            </a:r>
          </a:p>
          <a:p>
            <a:r>
              <a:rPr lang="en-IN" sz="2000" dirty="0"/>
              <a:t>Define and Prioritize Workloads</a:t>
            </a:r>
          </a:p>
          <a:p>
            <a:r>
              <a:rPr lang="en-IN" sz="2000" dirty="0"/>
              <a:t>Align assets to workloads</a:t>
            </a:r>
          </a:p>
          <a:p>
            <a:r>
              <a:rPr lang="en-IN" sz="2000" dirty="0"/>
              <a:t>Establish iterations and release plans</a:t>
            </a:r>
          </a:p>
          <a:p>
            <a:r>
              <a:rPr lang="en-IN" sz="2000" dirty="0"/>
              <a:t>Estimate timelines</a:t>
            </a:r>
          </a:p>
        </p:txBody>
      </p:sp>
    </p:spTree>
    <p:extLst>
      <p:ext uri="{BB962C8B-B14F-4D97-AF65-F5344CB8AC3E}">
        <p14:creationId xmlns:p14="http://schemas.microsoft.com/office/powerpoint/2010/main" val="111158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3115-CA9B-4F52-8995-DC7AC3DE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A196-7D31-4832-A316-4230C31D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Azure Setup</a:t>
            </a:r>
          </a:p>
          <a:p>
            <a:r>
              <a:rPr lang="en-IN" sz="2000" dirty="0"/>
              <a:t>Operating Model</a:t>
            </a:r>
          </a:p>
          <a:p>
            <a:r>
              <a:rPr lang="en-IN" sz="2000" dirty="0"/>
              <a:t>Azure Landing Zone</a:t>
            </a:r>
          </a:p>
        </p:txBody>
      </p:sp>
    </p:spTree>
    <p:extLst>
      <p:ext uri="{BB962C8B-B14F-4D97-AF65-F5344CB8AC3E}">
        <p14:creationId xmlns:p14="http://schemas.microsoft.com/office/powerpoint/2010/main" val="224357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F8013-16CF-4824-9786-4EC48511D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71" t="33502" r="20091" b="26474"/>
          <a:stretch/>
        </p:blipFill>
        <p:spPr>
          <a:xfrm>
            <a:off x="1050009" y="1846758"/>
            <a:ext cx="8102696" cy="3546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555870-497D-4832-ACDF-3505EC6C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 dirty="0"/>
              <a:t>Adopt</a:t>
            </a:r>
          </a:p>
        </p:txBody>
      </p:sp>
    </p:spTree>
    <p:extLst>
      <p:ext uri="{BB962C8B-B14F-4D97-AF65-F5344CB8AC3E}">
        <p14:creationId xmlns:p14="http://schemas.microsoft.com/office/powerpoint/2010/main" val="140463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F1BA4-B591-46D9-8483-7A8DCDF8A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14" t="49714" r="20375" b="11431"/>
          <a:stretch/>
        </p:blipFill>
        <p:spPr>
          <a:xfrm>
            <a:off x="1250978" y="1508449"/>
            <a:ext cx="7948379" cy="34055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081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43EFE-BFF4-4068-92A4-A67815773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86" t="35782" r="19947" b="22168"/>
          <a:stretch/>
        </p:blipFill>
        <p:spPr>
          <a:xfrm>
            <a:off x="1212778" y="1507500"/>
            <a:ext cx="7772106" cy="3544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3862AD-AD20-4369-813D-C8FA6371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 dirty="0"/>
              <a:t>Govern</a:t>
            </a:r>
          </a:p>
        </p:txBody>
      </p:sp>
    </p:spTree>
    <p:extLst>
      <p:ext uri="{BB962C8B-B14F-4D97-AF65-F5344CB8AC3E}">
        <p14:creationId xmlns:p14="http://schemas.microsoft.com/office/powerpoint/2010/main" val="319568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B661F-1A37-45E0-80F0-C380EE25F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71" t="30715" r="19947" b="29261"/>
          <a:stretch/>
        </p:blipFill>
        <p:spPr>
          <a:xfrm>
            <a:off x="896541" y="1511558"/>
            <a:ext cx="8315938" cy="36296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138E82-DF35-4215-AAD4-4BF08765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317903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0781-87E1-42F4-BC26-2723A90E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97" y="28712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368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3972-F073-4BF3-819D-72468913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29" y="630368"/>
            <a:ext cx="8671939" cy="5947714"/>
          </a:xfrm>
        </p:spPr>
        <p:txBody>
          <a:bodyPr>
            <a:normAutofit/>
          </a:bodyPr>
          <a:lstStyle/>
          <a:p>
            <a:r>
              <a:rPr lang="en-US" sz="2000" dirty="0"/>
              <a:t>The Cloud Adoption Framework is a collection of documentation, implementation guidance, best practices, and tools that are proven guidance from Microsoft designed to accelerate your cloud adoption journey.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Cloud Adoption Lifecycle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Strategy (Why?)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Plan (How?)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Ready (What?)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Adopt (Migrate + Innovate)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Govern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Manage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BF28D-9709-47F9-8F97-5F88BADB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51" y="733006"/>
            <a:ext cx="8895875" cy="6358259"/>
          </a:xfrm>
        </p:spPr>
        <p:txBody>
          <a:bodyPr/>
          <a:lstStyle/>
          <a:p>
            <a:r>
              <a:rPr lang="en-US" sz="2000" dirty="0"/>
              <a:t>Things to consider in cloud adoption journey: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AutoNum type="arabicPeriod"/>
            </a:pPr>
            <a:r>
              <a:rPr lang="en-US" sz="2000" dirty="0"/>
              <a:t>Foundational Alignment</a:t>
            </a:r>
          </a:p>
          <a:p>
            <a:pPr>
              <a:buAutoNum type="arabicPeriod"/>
            </a:pPr>
            <a:r>
              <a:rPr lang="en-US" sz="2000" dirty="0"/>
              <a:t>Accelerate adoption</a:t>
            </a:r>
          </a:p>
          <a:p>
            <a:pPr>
              <a:buAutoNum type="arabicPeriod"/>
            </a:pPr>
            <a:r>
              <a:rPr lang="en-US" sz="2000" dirty="0"/>
              <a:t>Improve controls</a:t>
            </a:r>
          </a:p>
          <a:p>
            <a:pPr>
              <a:buAutoNum type="arabicPeriod"/>
            </a:pPr>
            <a:r>
              <a:rPr lang="en-US" sz="2000" dirty="0"/>
              <a:t>Establish teams</a:t>
            </a:r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FOUNDATIONAL ALIGNMENT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is Azure?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How Azure Works?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Basic terminologies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17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2D87-ED51-488F-9A33-CE02AA97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7" y="527732"/>
            <a:ext cx="8587964" cy="6171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ACCELERATE ADOPTION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Align 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Gather data and analyze assets and workloads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migration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Migrate Workloads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Hand off production workloads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IMPOROVE CONTROLS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Operating Model</a:t>
            </a:r>
          </a:p>
          <a:p>
            <a:pPr marL="457200" lvl="1" indent="0">
              <a:buNone/>
            </a:pPr>
            <a:r>
              <a:rPr lang="en-US" dirty="0"/>
              <a:t>	The core principles of a well-managed operating model</a:t>
            </a:r>
          </a:p>
          <a:p>
            <a:pPr marL="457200" lvl="1" indent="0">
              <a:buNone/>
            </a:pPr>
            <a:r>
              <a:rPr lang="en-US" dirty="0"/>
              <a:t>	1. Operational Excellence</a:t>
            </a:r>
          </a:p>
          <a:p>
            <a:pPr marL="857250" lvl="2" indent="0">
              <a:buNone/>
            </a:pPr>
            <a:r>
              <a:rPr lang="en-US" sz="1600" dirty="0"/>
              <a:t> 2. Performance</a:t>
            </a:r>
          </a:p>
          <a:p>
            <a:pPr marL="857250" lvl="2" indent="0">
              <a:buNone/>
            </a:pPr>
            <a:r>
              <a:rPr lang="en-US" sz="1600" dirty="0"/>
              <a:t> 3. Reliability</a:t>
            </a:r>
          </a:p>
          <a:p>
            <a:pPr marL="857250" lvl="2" indent="0">
              <a:buNone/>
            </a:pPr>
            <a:r>
              <a:rPr lang="en-US" sz="1600" dirty="0"/>
              <a:t> 4. Cost optimization</a:t>
            </a:r>
          </a:p>
          <a:p>
            <a:pPr marL="857250" lvl="2" indent="0">
              <a:buNone/>
            </a:pPr>
            <a:r>
              <a:rPr lang="en-US" sz="1600" dirty="0"/>
              <a:t> 5. Security</a:t>
            </a:r>
            <a:endParaRPr lang="en-IN" sz="16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006A6-DA76-4CE7-BEEE-3831735B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6" t="10007" r="22258" b="10968"/>
          <a:stretch/>
        </p:blipFill>
        <p:spPr>
          <a:xfrm>
            <a:off x="7063007" y="2581069"/>
            <a:ext cx="4180647" cy="3952567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92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15E0-453B-4B8F-B9B0-B0D80238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37" y="499740"/>
            <a:ext cx="8718593" cy="6087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Operational Excellence</a:t>
            </a:r>
          </a:p>
          <a:p>
            <a:r>
              <a:rPr lang="en-US" dirty="0"/>
              <a:t>Step 1: Define a strategy</a:t>
            </a:r>
          </a:p>
          <a:p>
            <a:r>
              <a:rPr lang="en-US" dirty="0"/>
              <a:t>Step 2: Develop an organizational change management plan </a:t>
            </a:r>
          </a:p>
          <a:p>
            <a:r>
              <a:rPr lang="en-US" dirty="0"/>
              <a:t>Step 3: Manage change across cloud adoption efforts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Cost Optimization</a:t>
            </a:r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budget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resource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 usage of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Auditing spending monthly/yearly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0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9F2D-35EA-4924-973B-D446CBB2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0" y="313128"/>
            <a:ext cx="8597294" cy="635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3. Security</a:t>
            </a:r>
          </a:p>
          <a:p>
            <a:pPr marL="0" indent="0">
              <a:buNone/>
            </a:pPr>
            <a:r>
              <a:rPr lang="en-IN" dirty="0"/>
              <a:t>11 essential security practices: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People:</a:t>
            </a:r>
          </a:p>
          <a:p>
            <a:pPr marL="0" indent="0">
              <a:buNone/>
            </a:pPr>
            <a:r>
              <a:rPr lang="en-US" dirty="0"/>
              <a:t>1. Educate teams about the cloud security journey</a:t>
            </a:r>
          </a:p>
          <a:p>
            <a:pPr marL="0" indent="0">
              <a:buNone/>
            </a:pPr>
            <a:r>
              <a:rPr lang="en-US" dirty="0"/>
              <a:t>2. Educate teams on cloud 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Process:</a:t>
            </a:r>
          </a:p>
          <a:p>
            <a:pPr marL="0" indent="0">
              <a:buNone/>
            </a:pPr>
            <a:r>
              <a:rPr lang="en-US" dirty="0"/>
              <a:t>3. Assign accountability for cloud security decisions</a:t>
            </a:r>
          </a:p>
          <a:p>
            <a:pPr marL="0" indent="0">
              <a:buNone/>
            </a:pPr>
            <a:r>
              <a:rPr lang="en-US" dirty="0"/>
              <a:t>4. Update Incident Response (IR) processes for cloud</a:t>
            </a:r>
          </a:p>
          <a:p>
            <a:pPr marL="0" indent="0">
              <a:buNone/>
            </a:pPr>
            <a:r>
              <a:rPr lang="en-IN" dirty="0"/>
              <a:t>5. Establish security posture management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Technology:</a:t>
            </a:r>
          </a:p>
          <a:p>
            <a:pPr marL="0" indent="0">
              <a:buNone/>
            </a:pPr>
            <a:r>
              <a:rPr lang="en-IN" dirty="0"/>
              <a:t>6. Require </a:t>
            </a:r>
            <a:r>
              <a:rPr lang="en-IN" dirty="0" err="1"/>
              <a:t>Passwordless</a:t>
            </a:r>
            <a:r>
              <a:rPr lang="en-IN" dirty="0"/>
              <a:t> or Multi-Factor Authentication (MFA)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6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8E92-A037-45AC-B327-67D7E259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0" y="518402"/>
            <a:ext cx="8690601" cy="5966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Integrate native firewall and network security </a:t>
            </a:r>
          </a:p>
          <a:p>
            <a:pPr marL="0" indent="0">
              <a:buNone/>
            </a:pPr>
            <a:r>
              <a:rPr lang="en-US" dirty="0"/>
              <a:t>8. Integrate native threat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Foundational Architecture Decisions:</a:t>
            </a:r>
          </a:p>
          <a:p>
            <a:pPr marL="0" indent="0">
              <a:buNone/>
            </a:pPr>
            <a:r>
              <a:rPr lang="en-US" dirty="0"/>
              <a:t>9. Standardize on a single directory and identity</a:t>
            </a:r>
          </a:p>
          <a:p>
            <a:pPr marL="0" indent="0">
              <a:buNone/>
            </a:pPr>
            <a:r>
              <a:rPr lang="en-US" dirty="0"/>
              <a:t>10. Use identity-based access control (instead of keys)</a:t>
            </a:r>
          </a:p>
          <a:p>
            <a:pPr marL="0" indent="0">
              <a:buNone/>
            </a:pPr>
            <a:r>
              <a:rPr lang="en-US" dirty="0"/>
              <a:t>11. Establish a single unified security strategy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practices: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 shared understanding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Integrate security early into cloud adoption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an agile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Modernize security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Native capabilities </a:t>
            </a:r>
            <a:r>
              <a:rPr lang="en-US"/>
              <a:t>in azure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5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CFD0-589E-4142-881E-032E59F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of CAF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E16EDE-D613-4341-A808-60C1B76CD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87184"/>
              </p:ext>
            </p:extLst>
          </p:nvPr>
        </p:nvGraphicFramePr>
        <p:xfrm>
          <a:off x="677334" y="12700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10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9FF7-9B47-4967-AE6F-3E1CEFB1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8633-54AC-4341-97A7-56857B9D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94" y="2225904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Motivations</a:t>
            </a:r>
          </a:p>
          <a:p>
            <a:r>
              <a:rPr lang="en-IN" sz="2000" dirty="0"/>
              <a:t>Business Outcomes</a:t>
            </a:r>
          </a:p>
          <a:p>
            <a:r>
              <a:rPr lang="en-IN" sz="2000" dirty="0"/>
              <a:t>Business Justifications</a:t>
            </a:r>
          </a:p>
        </p:txBody>
      </p:sp>
    </p:spTree>
    <p:extLst>
      <p:ext uri="{BB962C8B-B14F-4D97-AF65-F5344CB8AC3E}">
        <p14:creationId xmlns:p14="http://schemas.microsoft.com/office/powerpoint/2010/main" val="1639365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1638</TotalTime>
  <Words>377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Trebuchet MS</vt:lpstr>
      <vt:lpstr>Wingdings</vt:lpstr>
      <vt:lpstr>Wingdings 3</vt:lpstr>
      <vt:lpstr>Facet</vt:lpstr>
      <vt:lpstr>Cloud Adoption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Lifecycle of CAF</vt:lpstr>
      <vt:lpstr>Strategy</vt:lpstr>
      <vt:lpstr>Plan</vt:lpstr>
      <vt:lpstr>Ready</vt:lpstr>
      <vt:lpstr>Adopt</vt:lpstr>
      <vt:lpstr>PowerPoint Presentation</vt:lpstr>
      <vt:lpstr>Govern</vt:lpstr>
      <vt:lpstr>Manage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Adoption Framework</dc:title>
  <dc:creator>Rutuja Pansare</dc:creator>
  <cp:lastModifiedBy>Rutuja Pansare</cp:lastModifiedBy>
  <cp:revision>28</cp:revision>
  <dcterms:created xsi:type="dcterms:W3CDTF">2020-11-11T06:33:17Z</dcterms:created>
  <dcterms:modified xsi:type="dcterms:W3CDTF">2020-11-24T06:37:52Z</dcterms:modified>
</cp:coreProperties>
</file>