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1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6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8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49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1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8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1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B77BAC-D290-4A05-92C5-82BD6A983B9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2EA7DD9-3824-4190-90FF-766079906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3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BI%20manual%20testing%20cases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BI%20manual%20testing%20cases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BI%20manual%20testing%20cases.xlsx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by: Rutuja More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35839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IV)Test Environment Setup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was setup for Shopping page module. The Shopping page module was test 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- Chrome, Edge, Firefox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Os-Safari Browser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mobile Os- Chrome, Google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 mobile Os – Safari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Nokia mobile Os- Windows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debugging tools used were Jira, cucumber Also tools like Excel, word file were used. </a:t>
            </a:r>
          </a:p>
        </p:txBody>
      </p:sp>
    </p:spTree>
    <p:extLst>
      <p:ext uri="{BB962C8B-B14F-4D97-AF65-F5344CB8AC3E}">
        <p14:creationId xmlns:p14="http://schemas.microsoft.com/office/powerpoint/2010/main" val="152566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Test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were executed according to Test scenarios: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‘Manage Cheques’ Scenario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5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41132"/>
              </p:ext>
            </p:extLst>
          </p:nvPr>
        </p:nvGraphicFramePr>
        <p:xfrm>
          <a:off x="372840" y="159025"/>
          <a:ext cx="11368585" cy="641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16144795" imgH="8010713" progId="Excel.Sheet.12">
                  <p:link updateAutomatic="1"/>
                </p:oleObj>
              </mc:Choice>
              <mc:Fallback>
                <p:oleObj name="Worksheet" r:id="rId3" imgW="16144795" imgH="801071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840" y="159025"/>
                        <a:ext cx="11368585" cy="641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50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‘Manage Account’ scenario.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7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58680"/>
              </p:ext>
            </p:extLst>
          </p:nvPr>
        </p:nvGraphicFramePr>
        <p:xfrm>
          <a:off x="0" y="136478"/>
          <a:ext cx="12192000" cy="672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23755183" imgH="7439141" progId="Excel.Sheet.12">
                  <p:link updateAutomatic="1"/>
                </p:oleObj>
              </mc:Choice>
              <mc:Fallback>
                <p:oleObj name="Worksheet" r:id="rId3" imgW="23755183" imgH="74391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6478"/>
                        <a:ext cx="12192000" cy="6721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41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‘Manage profile’ Scenarios.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93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06111"/>
              </p:ext>
            </p:extLst>
          </p:nvPr>
        </p:nvGraphicFramePr>
        <p:xfrm>
          <a:off x="278296" y="251791"/>
          <a:ext cx="11741426" cy="629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3" imgW="15992368" imgH="6676920" progId="Excel.Sheet.12">
                  <p:link updateAutomatic="1"/>
                </p:oleObj>
              </mc:Choice>
              <mc:Fallback>
                <p:oleObj name="Worksheet" r:id="rId3" imgW="15992368" imgH="66769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96" y="251791"/>
                        <a:ext cx="11741426" cy="6294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41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VI)Test Closure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64736"/>
              </p:ext>
            </p:extLst>
          </p:nvPr>
        </p:nvGraphicFramePr>
        <p:xfrm>
          <a:off x="1471659" y="3211074"/>
          <a:ext cx="88385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445">
                  <a:extLst>
                    <a:ext uri="{9D8B030D-6E8A-4147-A177-3AD203B41FA5}">
                      <a16:colId xmlns:a16="http://schemas.microsoft.com/office/drawing/2014/main" val="4092356002"/>
                    </a:ext>
                  </a:extLst>
                </a:gridCol>
                <a:gridCol w="3392557">
                  <a:extLst>
                    <a:ext uri="{9D8B030D-6E8A-4147-A177-3AD203B41FA5}">
                      <a16:colId xmlns:a16="http://schemas.microsoft.com/office/drawing/2014/main" val="2301264247"/>
                    </a:ext>
                  </a:extLst>
                </a:gridCol>
                <a:gridCol w="1222116">
                  <a:extLst>
                    <a:ext uri="{9D8B030D-6E8A-4147-A177-3AD203B41FA5}">
                      <a16:colId xmlns:a16="http://schemas.microsoft.com/office/drawing/2014/main" val="3378718154"/>
                    </a:ext>
                  </a:extLst>
                </a:gridCol>
                <a:gridCol w="1767706">
                  <a:extLst>
                    <a:ext uri="{9D8B030D-6E8A-4147-A177-3AD203B41FA5}">
                      <a16:colId xmlns:a16="http://schemas.microsoft.com/office/drawing/2014/main" val="168383423"/>
                    </a:ext>
                  </a:extLst>
                </a:gridCol>
                <a:gridCol w="1767706">
                  <a:extLst>
                    <a:ext uri="{9D8B030D-6E8A-4147-A177-3AD203B41FA5}">
                      <a16:colId xmlns:a16="http://schemas.microsoft.com/office/drawing/2014/main" val="2167503049"/>
                    </a:ext>
                  </a:extLst>
                </a:gridCol>
              </a:tblGrid>
              <a:tr h="6185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Scenario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cases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Executed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 Pending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26911"/>
                  </a:ext>
                </a:extLst>
              </a:tr>
              <a:tr h="6185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Scenario for ‘ Manage cheques’.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84780"/>
                  </a:ext>
                </a:extLst>
              </a:tr>
              <a:tr h="6185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 for ‘ Manage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Account’.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65916"/>
                  </a:ext>
                </a:extLst>
              </a:tr>
              <a:tr h="61852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‘Manage 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Profile’.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8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12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929949" cy="4102101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Summery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covered all the Test cases for all the three test scenarios in the Service Request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covered the submodules under the three functionalities.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performed Exploratory testing using the Gorilla Testing and ad-hoc Testing Techniques.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all the four functional Testing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0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Tested Each of the module and submodule in the functionality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provided input and tested the output of each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developers use white box testing to check the code in-depth For each of the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Submodules functionality is also checked for each of the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the tested all the modules in isolated environment.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6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741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name: YONO SBI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Name: Service Request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Scenarios: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Cheques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Account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Designed the Test Scenarios and Test cases on the Service Request page in the Yono SBI Banking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Manual Testing For creating the Test cases and module</a:t>
            </a:r>
          </a:p>
        </p:txBody>
      </p:sp>
    </p:spTree>
    <p:extLst>
      <p:ext uri="{BB962C8B-B14F-4D97-AF65-F5344CB8AC3E}">
        <p14:creationId xmlns:p14="http://schemas.microsoft.com/office/powerpoint/2010/main" val="414814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5152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Stage, we have tested each component integration with another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checked if there is new issue occurred after integrating these components.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cheques             Manage Account            Manage Profile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tested it with all approaches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Bottom up Approach.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Top down approach.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Critical part first STLC life cycle.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379306" y="4086362"/>
            <a:ext cx="609600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5908457" y="4086362"/>
            <a:ext cx="609600" cy="22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22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 we have performed non Functional Testing for each of the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performed the security Testing to check the security of the module such as penetration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performed the Performance Testing which includes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:- we gave more load than its capacity to check how it handles the situation.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 :- We gave extra load on the system for long period of time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07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 we performed the testing in the client presence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have done alpha and Beta both the testing.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Testing :- The developers checked the module in the Testing environment with client presence. we observed if there is any errors in the module and fixed the errors immediately.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 :- In this we have checked the module in the clients environment and we didn’t found any error and this testing is performed after Alpha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this is complete closure report for “Service Request”.</a:t>
            </a:r>
          </a:p>
        </p:txBody>
      </p:sp>
    </p:spTree>
    <p:extLst>
      <p:ext uri="{BB962C8B-B14F-4D97-AF65-F5344CB8AC3E}">
        <p14:creationId xmlns:p14="http://schemas.microsoft.com/office/powerpoint/2010/main" val="230623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for Service request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phase is the final phase of the software development life cycle (SDLC) and puts the application into production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project team tests the product and the product passes each testing phase, the product is ready to go live.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6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Services Request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phase of the SDLC occurs after the product is in full operation.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of software can include software upgrades, repairs, and fixes of the software if it breaks.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applications often need to be upgraded or integrated with new systems the customer deploys.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4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9545" y="2915479"/>
            <a:ext cx="5589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8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156186"/>
            <a:ext cx="8761413" cy="706964"/>
          </a:xfrm>
        </p:spPr>
        <p:txBody>
          <a:bodyPr/>
          <a:lstStyle/>
          <a:p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for Service Request Page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5271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for Service Request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easily access the Service Request option in the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options in the page should visible and easily understandable to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able to raise request or stop payment of the checks successfully.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able to manage the Account and profile easily.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OTP should be sent on the registered email or mobile no to verify the authenticity of the any request.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should be user friendly and attractive to the user.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9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Service Request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8283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Request icon should be present in the left Bottom corner of the main page so the user will easily see the option.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options will display in the grid format.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options should have the suitable picture as an icon for easy understanding of the user.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able to access the particular menu page after clicking on the option.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back button in the upper left corner to return back to the previous page.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Service Request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regards it is considered to use “Agile Methodology “for the Yono SBI App that came up in November 2017.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according to this methodology the work for Service Request page is carried on for the development of it.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was built according to SRS document. And it ended with output Built Was Read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Service Request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128604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the testing is done by Tester on the Built that was output of Development phase which acts as an input for Testing Phase.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all the components of Software are tested it consists of the STLC life cycle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 means Software life cycle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following stages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Requirement &amp; Analysis       iv) Test environmental setup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Test Plan                                v) Test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Test case Development     vi) Test Closure 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8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165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Analysis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Received the Built for Testing and We are decided to focus on the Service Request page in this stage and we are testing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functionalities Manage Cheques, Manage Account, Manage Profile.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test the sub modules under the main module.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will Test the negative Scenarios as well to test the module for negative inputs and outputs.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test the security of the page using the various types of testing like penetration testing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had a discussion with clients and stakeholders to understand requirements clearly.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38456"/>
            <a:ext cx="8761412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Test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the roles where estimated to each and every person regarding testing as follows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66213"/>
              </p:ext>
            </p:extLst>
          </p:nvPr>
        </p:nvGraphicFramePr>
        <p:xfrm>
          <a:off x="1471659" y="3556000"/>
          <a:ext cx="879877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388">
                  <a:extLst>
                    <a:ext uri="{9D8B030D-6E8A-4147-A177-3AD203B41FA5}">
                      <a16:colId xmlns:a16="http://schemas.microsoft.com/office/drawing/2014/main" val="3676092502"/>
                    </a:ext>
                  </a:extLst>
                </a:gridCol>
                <a:gridCol w="4399388">
                  <a:extLst>
                    <a:ext uri="{9D8B030D-6E8A-4147-A177-3AD203B41FA5}">
                      <a16:colId xmlns:a16="http://schemas.microsoft.com/office/drawing/2014/main" val="1229937222"/>
                    </a:ext>
                  </a:extLst>
                </a:gridCol>
              </a:tblGrid>
              <a:tr h="247153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4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Monitors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contacts team lead.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ii) Test Strategies.</a:t>
                      </a: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iii)Level of Testing.</a:t>
                      </a:r>
                    </a:p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)Approval of test plan.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4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lead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plan creation.</a:t>
                      </a:r>
                    </a:p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Distribution.</a:t>
                      </a:r>
                    </a:p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Technically leads Team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1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Engineer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AutoNum type="romanLcParenR"/>
                      </a:pP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 Scenarios.</a:t>
                      </a:r>
                    </a:p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Design, Creation of test cases.</a:t>
                      </a:r>
                    </a:p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 Report</a:t>
                      </a:r>
                    </a:p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Tracking Defect till closure.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9023"/>
                  </a:ext>
                </a:extLst>
              </a:tr>
              <a:tr h="2579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 Architecture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Plans for Test automation.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3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Engineer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 and creation for Automation</a:t>
                      </a:r>
                    </a:p>
                    <a:p>
                      <a:pPr marL="285750" indent="-285750">
                        <a:buAutoNum type="romanLcParenR"/>
                      </a:pP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Maintaining Scripts for </a:t>
                      </a:r>
                      <a:r>
                        <a:rPr lang="en-US" sz="12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Atumation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0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STLC Life Cycle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1021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Test cases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 we designed the Test cases for Services request page for SBI online Banking Application.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included three Test Scenarios in the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on ’Manage Cheques’ Functionality.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for ‘Manage Accounts’ Functionality.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for ‘Manage Profile’ Functionality.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several Test Designing techniques while creating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*Equivalence Class Partition * Boundary Value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*Decision Table Testing * State Transition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1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693</TotalTime>
  <Words>1367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Century Gothic</vt:lpstr>
      <vt:lpstr>Times New Roman</vt:lpstr>
      <vt:lpstr>Wingdings</vt:lpstr>
      <vt:lpstr>Wingdings 3</vt:lpstr>
      <vt:lpstr>Ion Boardroom</vt:lpstr>
      <vt:lpstr>file:///E:\SBI%20manual%20testing%20cases.xlsx</vt:lpstr>
      <vt:lpstr>file:///E:\SBI%20manual%20testing%20cases.xlsx</vt:lpstr>
      <vt:lpstr>file:///E:\SBI%20manual%20testing%20cases.xlsx</vt:lpstr>
      <vt:lpstr>Manual Testing Project</vt:lpstr>
      <vt:lpstr>Introduction to Project</vt:lpstr>
      <vt:lpstr>       Phases for Service Request Page        </vt:lpstr>
      <vt:lpstr>Phases of Service Request Page</vt:lpstr>
      <vt:lpstr>Phases of Service Request </vt:lpstr>
      <vt:lpstr>Phases of Service Request</vt:lpstr>
      <vt:lpstr>STLC Life cycle</vt:lpstr>
      <vt:lpstr>STLC Life Cycle</vt:lpstr>
      <vt:lpstr>STLC Life Cycle</vt:lpstr>
      <vt:lpstr>STLC Life Cycle</vt:lpstr>
      <vt:lpstr>STLC Life Cycle</vt:lpstr>
      <vt:lpstr>PowerPoint Presentation</vt:lpstr>
      <vt:lpstr>STLC Life Cycle </vt:lpstr>
      <vt:lpstr>PowerPoint Presentation</vt:lpstr>
      <vt:lpstr>STLC Life Cycle</vt:lpstr>
      <vt:lpstr>PowerPoint Presentation</vt:lpstr>
      <vt:lpstr>STLC Life Cycle</vt:lpstr>
      <vt:lpstr>STLC Life Cycle</vt:lpstr>
      <vt:lpstr>STLC Life Cycle</vt:lpstr>
      <vt:lpstr>STLC Life Cycle</vt:lpstr>
      <vt:lpstr>STLC Life Cycle</vt:lpstr>
      <vt:lpstr>STLC Life Cycle</vt:lpstr>
      <vt:lpstr>Phases for Service request</vt:lpstr>
      <vt:lpstr>Phases of Services Request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 Project</dc:title>
  <dc:creator>Lenovo</dc:creator>
  <cp:lastModifiedBy>Lenovo</cp:lastModifiedBy>
  <cp:revision>48</cp:revision>
  <dcterms:created xsi:type="dcterms:W3CDTF">2023-12-17T16:15:06Z</dcterms:created>
  <dcterms:modified xsi:type="dcterms:W3CDTF">2023-12-26T16:41:35Z</dcterms:modified>
</cp:coreProperties>
</file>