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8725-4050-4EF5-9A66-0BE91646C9E5}" v="414" dt="2024-04-25T05:07:38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CAE320D-C82E-4B32-9E4B-6E5985C80591}"/>
    <pc:docChg chg="modSld">
      <pc:chgData name="Guest User" userId="" providerId="Windows Live" clId="Web-{CCAE320D-C82E-4B32-9E4B-6E5985C80591}" dt="2024-04-22T14:09:03.715" v="35"/>
      <pc:docMkLst>
        <pc:docMk/>
      </pc:docMkLst>
      <pc:sldChg chg="addSp delSp modSp mod setBg setClrOvrMap">
        <pc:chgData name="Guest User" userId="" providerId="Windows Live" clId="Web-{CCAE320D-C82E-4B32-9E4B-6E5985C80591}" dt="2024-04-22T13:51:41.109" v="14" actId="20577"/>
        <pc:sldMkLst>
          <pc:docMk/>
          <pc:sldMk cId="1816519912" sldId="256"/>
        </pc:sldMkLst>
        <pc:spChg chg="mod">
          <ac:chgData name="Guest User" userId="" providerId="Windows Live" clId="Web-{CCAE320D-C82E-4B32-9E4B-6E5985C80591}" dt="2024-04-22T13:51:41.109" v="14" actId="20577"/>
          <ac:spMkLst>
            <pc:docMk/>
            <pc:sldMk cId="1816519912" sldId="256"/>
            <ac:spMk id="2" creationId="{BBA3C45C-E3F1-DDB7-99A5-123DF65EC601}"/>
          </ac:spMkLst>
        </pc:spChg>
        <pc:spChg chg="mod">
          <ac:chgData name="Guest User" userId="" providerId="Windows Live" clId="Web-{CCAE320D-C82E-4B32-9E4B-6E5985C80591}" dt="2024-04-22T13:51:24.077" v="10" actId="1076"/>
          <ac:spMkLst>
            <pc:docMk/>
            <pc:sldMk cId="1816519912" sldId="256"/>
            <ac:spMk id="3" creationId="{CAC32CF3-39B8-B730-3B46-28E621092361}"/>
          </ac:spMkLst>
        </pc:spChg>
        <pc:spChg chg="add">
          <ac:chgData name="Guest User" userId="" providerId="Windows Live" clId="Web-{CCAE320D-C82E-4B32-9E4B-6E5985C80591}" dt="2024-04-22T13:50:54.514" v="7"/>
          <ac:spMkLst>
            <pc:docMk/>
            <pc:sldMk cId="1816519912" sldId="256"/>
            <ac:spMk id="6" creationId="{0E91F5CA-B392-444C-88E3-BF5BAAEBDEB0}"/>
          </ac:spMkLst>
        </pc:spChg>
        <pc:spChg chg="add del">
          <ac:chgData name="Guest User" userId="" providerId="Windows Live" clId="Web-{CCAE320D-C82E-4B32-9E4B-6E5985C80591}" dt="2024-04-22T13:32:38.277" v="1"/>
          <ac:spMkLst>
            <pc:docMk/>
            <pc:sldMk cId="1816519912" sldId="256"/>
            <ac:spMk id="9" creationId="{71B2258F-86CA-4D4D-8270-BC05FCDEBFB3}"/>
          </ac:spMkLst>
        </pc:spChg>
        <pc:spChg chg="add">
          <ac:chgData name="Guest User" userId="" providerId="Windows Live" clId="Web-{CCAE320D-C82E-4B32-9E4B-6E5985C80591}" dt="2024-04-22T13:50:54.514" v="7"/>
          <ac:spMkLst>
            <pc:docMk/>
            <pc:sldMk cId="1816519912" sldId="256"/>
            <ac:spMk id="11" creationId="{0459807F-B6FA-44D3-9A53-C55B6B56884A}"/>
          </ac:spMkLst>
        </pc:spChg>
        <pc:picChg chg="add del mod">
          <ac:chgData name="Guest User" userId="" providerId="Windows Live" clId="Web-{CCAE320D-C82E-4B32-9E4B-6E5985C80591}" dt="2024-04-22T13:34:13.140" v="4"/>
          <ac:picMkLst>
            <pc:docMk/>
            <pc:sldMk cId="1816519912" sldId="256"/>
            <ac:picMk id="4" creationId="{3ED8B38F-B841-0CAF-4703-B496B55BE9E3}"/>
          </ac:picMkLst>
        </pc:picChg>
        <pc:picChg chg="add mod">
          <ac:chgData name="Guest User" userId="" providerId="Windows Live" clId="Web-{CCAE320D-C82E-4B32-9E4B-6E5985C80591}" dt="2024-04-22T13:51:13.780" v="8" actId="1076"/>
          <ac:picMkLst>
            <pc:docMk/>
            <pc:sldMk cId="1816519912" sldId="256"/>
            <ac:picMk id="4" creationId="{4EDDC078-AC6F-A62C-C552-A946D96D9D5E}"/>
          </ac:picMkLst>
        </pc:picChg>
        <pc:picChg chg="add del">
          <ac:chgData name="Guest User" userId="" providerId="Windows Live" clId="Web-{CCAE320D-C82E-4B32-9E4B-6E5985C80591}" dt="2024-04-22T13:32:38.277" v="1"/>
          <ac:picMkLst>
            <pc:docMk/>
            <pc:sldMk cId="1816519912" sldId="256"/>
            <ac:picMk id="5" creationId="{EDED7A80-A7D7-5815-A47A-756BF4DD538C}"/>
          </ac:picMkLst>
        </pc:picChg>
      </pc:sldChg>
      <pc:sldChg chg="addSp delSp modSp mod setBg">
        <pc:chgData name="Guest User" userId="" providerId="Windows Live" clId="Web-{CCAE320D-C82E-4B32-9E4B-6E5985C80591}" dt="2024-04-22T14:09:03.715" v="35"/>
        <pc:sldMkLst>
          <pc:docMk/>
          <pc:sldMk cId="1969148939" sldId="257"/>
        </pc:sldMkLst>
        <pc:spChg chg="mod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2" creationId="{706D8098-57D0-C557-521B-C0F5ED108A50}"/>
          </ac:spMkLst>
        </pc:spChg>
        <pc:spChg chg="mod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3" creationId="{B3A1E622-B680-84F2-B3E4-36A10E7E1DF7}"/>
          </ac:spMkLst>
        </pc:spChg>
        <pc:spChg chg="add del">
          <ac:chgData name="Guest User" userId="" providerId="Windows Live" clId="Web-{CCAE320D-C82E-4B32-9E4B-6E5985C80591}" dt="2024-04-22T13:52:19.547" v="17"/>
          <ac:spMkLst>
            <pc:docMk/>
            <pc:sldMk cId="1969148939" sldId="257"/>
            <ac:spMk id="9" creationId="{F13C74B1-5B17-4795-BED0-7140497B445A}"/>
          </ac:spMkLst>
        </pc:spChg>
        <pc:spChg chg="add del">
          <ac:chgData name="Guest User" userId="" providerId="Windows Live" clId="Web-{CCAE320D-C82E-4B32-9E4B-6E5985C80591}" dt="2024-04-22T13:52:19.547" v="17"/>
          <ac:spMkLst>
            <pc:docMk/>
            <pc:sldMk cId="1969148939" sldId="257"/>
            <ac:spMk id="11" creationId="{D4974D33-8DC5-464E-8C6D-BE58F0669C17}"/>
          </ac:spMkLst>
        </pc:spChg>
        <pc:spChg chg="add del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14" creationId="{201CC55D-ED54-4C5C-95E6-10947BD1103B}"/>
          </ac:spMkLst>
        </pc:spChg>
        <pc:spChg chg="add del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15" creationId="{3873B707-463F-40B0-8227-E8CC6C67EB25}"/>
          </ac:spMkLst>
        </pc:spChg>
        <pc:spChg chg="add del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17" creationId="{C13237C8-E62C-4F0D-A318-BD6FB6C2D138}"/>
          </ac:spMkLst>
        </pc:spChg>
        <pc:spChg chg="add del">
          <ac:chgData name="Guest User" userId="" providerId="Windows Live" clId="Web-{CCAE320D-C82E-4B32-9E4B-6E5985C80591}" dt="2024-04-22T13:53:13.174" v="19"/>
          <ac:spMkLst>
            <pc:docMk/>
            <pc:sldMk cId="1969148939" sldId="257"/>
            <ac:spMk id="19" creationId="{19C9EAEA-39D0-4B0E-A0EB-51E7B26740B1}"/>
          </ac:spMkLst>
        </pc:spChg>
        <pc:grpChg chg="add del">
          <ac:chgData name="Guest User" userId="" providerId="Windows Live" clId="Web-{CCAE320D-C82E-4B32-9E4B-6E5985C80591}" dt="2024-04-22T13:53:13.174" v="19"/>
          <ac:grpSpMkLst>
            <pc:docMk/>
            <pc:sldMk cId="1969148939" sldId="257"/>
            <ac:grpSpMk id="16" creationId="{1DE889C7-FAD6-4397-98E2-05D503484459}"/>
          </ac:grpSpMkLst>
        </pc:grpChg>
        <pc:picChg chg="add del mod">
          <ac:chgData name="Guest User" userId="" providerId="Windows Live" clId="Web-{CCAE320D-C82E-4B32-9E4B-6E5985C80591}" dt="2024-04-22T13:53:15.940" v="20"/>
          <ac:picMkLst>
            <pc:docMk/>
            <pc:sldMk cId="1969148939" sldId="257"/>
            <ac:picMk id="4" creationId="{192EED8B-6106-6A92-0AD1-04BCB727048E}"/>
          </ac:picMkLst>
        </pc:picChg>
        <pc:picChg chg="add del mod modCrop">
          <ac:chgData name="Guest User" userId="" providerId="Windows Live" clId="Web-{CCAE320D-C82E-4B32-9E4B-6E5985C80591}" dt="2024-04-22T14:07:36.072" v="27"/>
          <ac:picMkLst>
            <pc:docMk/>
            <pc:sldMk cId="1969148939" sldId="257"/>
            <ac:picMk id="5" creationId="{86E3307A-C224-0D26-04A7-ADA12FBC377C}"/>
          </ac:picMkLst>
        </pc:picChg>
        <pc:picChg chg="add del mod">
          <ac:chgData name="Guest User" userId="" providerId="Windows Live" clId="Web-{CCAE320D-C82E-4B32-9E4B-6E5985C80591}" dt="2024-04-22T14:08:23.136" v="31"/>
          <ac:picMkLst>
            <pc:docMk/>
            <pc:sldMk cId="1969148939" sldId="257"/>
            <ac:picMk id="6" creationId="{69C99AFB-A5F3-437E-3C12-24435DFC077E}"/>
          </ac:picMkLst>
        </pc:picChg>
        <pc:picChg chg="add del mod">
          <ac:chgData name="Guest User" userId="" providerId="Windows Live" clId="Web-{CCAE320D-C82E-4B32-9E4B-6E5985C80591}" dt="2024-04-22T14:09:03.715" v="35"/>
          <ac:picMkLst>
            <pc:docMk/>
            <pc:sldMk cId="1969148939" sldId="257"/>
            <ac:picMk id="7" creationId="{AF9A5AC2-641A-418C-347E-7C69BE1B9794}"/>
          </ac:picMkLst>
        </pc:picChg>
      </pc:sldChg>
    </pc:docChg>
  </pc:docChgLst>
  <pc:docChgLst>
    <pc:chgData name="Mugdha Kamate" userId="a6e77c110fd26de3" providerId="LiveId" clId="{3E779D71-35D0-1F4F-8449-78B7BB160F10}"/>
    <pc:docChg chg="undo custSel modSld">
      <pc:chgData name="Mugdha Kamate" userId="a6e77c110fd26de3" providerId="LiveId" clId="{3E779D71-35D0-1F4F-8449-78B7BB160F10}" dt="2024-04-24T09:36:47.138" v="50" actId="20577"/>
      <pc:docMkLst>
        <pc:docMk/>
      </pc:docMkLst>
      <pc:sldChg chg="modSp">
        <pc:chgData name="Mugdha Kamate" userId="a6e77c110fd26de3" providerId="LiveId" clId="{3E779D71-35D0-1F4F-8449-78B7BB160F10}" dt="2024-04-24T09:36:47.138" v="50" actId="20577"/>
        <pc:sldMkLst>
          <pc:docMk/>
          <pc:sldMk cId="1182485255" sldId="265"/>
        </pc:sldMkLst>
        <pc:graphicFrameChg chg="modGraphic">
          <ac:chgData name="Mugdha Kamate" userId="a6e77c110fd26de3" providerId="LiveId" clId="{3E779D71-35D0-1F4F-8449-78B7BB160F10}" dt="2024-04-24T09:36:47.138" v="50" actId="20577"/>
          <ac:graphicFrameMkLst>
            <pc:docMk/>
            <pc:sldMk cId="1182485255" sldId="265"/>
            <ac:graphicFrameMk id="24" creationId="{606642EF-8383-545F-EC84-922BD191FCEE}"/>
          </ac:graphicFrameMkLst>
        </pc:graphicFrameChg>
      </pc:sldChg>
    </pc:docChg>
  </pc:docChgLst>
  <pc:docChgLst>
    <pc:chgData name="Guest User" providerId="Windows Live" clId="Web-{1D4940E1-1D59-44AE-8D12-F331B43F03D0}"/>
    <pc:docChg chg="addSld delSld modSld">
      <pc:chgData name="Guest User" userId="" providerId="Windows Live" clId="Web-{1D4940E1-1D59-44AE-8D12-F331B43F03D0}" dt="2024-04-23T05:07:27.334" v="215" actId="20577"/>
      <pc:docMkLst>
        <pc:docMk/>
      </pc:docMkLst>
      <pc:sldChg chg="addSp delSp modSp mod setBg">
        <pc:chgData name="Guest User" userId="" providerId="Windows Live" clId="Web-{1D4940E1-1D59-44AE-8D12-F331B43F03D0}" dt="2024-04-23T04:55:46.890" v="194"/>
        <pc:sldMkLst>
          <pc:docMk/>
          <pc:sldMk cId="1969148939" sldId="257"/>
        </pc:sldMkLst>
        <pc:spChg chg="mod">
          <ac:chgData name="Guest User" userId="" providerId="Windows Live" clId="Web-{1D4940E1-1D59-44AE-8D12-F331B43F03D0}" dt="2024-04-23T04:55:34.343" v="192" actId="20577"/>
          <ac:spMkLst>
            <pc:docMk/>
            <pc:sldMk cId="1969148939" sldId="257"/>
            <ac:spMk id="2" creationId="{706D8098-57D0-C557-521B-C0F5ED108A50}"/>
          </ac:spMkLst>
        </pc:spChg>
        <pc:spChg chg="mod ord">
          <ac:chgData name="Guest User" userId="" providerId="Windows Live" clId="Web-{1D4940E1-1D59-44AE-8D12-F331B43F03D0}" dt="2024-04-23T04:36:51.962" v="103"/>
          <ac:spMkLst>
            <pc:docMk/>
            <pc:sldMk cId="1969148939" sldId="257"/>
            <ac:spMk id="3" creationId="{B3A1E622-B680-84F2-B3E4-36A10E7E1DF7}"/>
          </ac:spMkLst>
        </pc:spChg>
        <pc:spChg chg="add del">
          <ac:chgData name="Guest User" userId="" providerId="Windows Live" clId="Web-{1D4940E1-1D59-44AE-8D12-F331B43F03D0}" dt="2024-04-23T04:01:53.111" v="6"/>
          <ac:spMkLst>
            <pc:docMk/>
            <pc:sldMk cId="1969148939" sldId="257"/>
            <ac:spMk id="8" creationId="{2EB492CD-616E-47F8-933B-5E2D952A0593}"/>
          </ac:spMkLst>
        </pc:spChg>
        <pc:spChg chg="add del">
          <ac:chgData name="Guest User" userId="" providerId="Windows Live" clId="Web-{1D4940E1-1D59-44AE-8D12-F331B43F03D0}" dt="2024-04-23T04:01:53.111" v="6"/>
          <ac:spMkLst>
            <pc:docMk/>
            <pc:sldMk cId="1969148939" sldId="257"/>
            <ac:spMk id="10" creationId="{59383CF9-23B5-4335-9B21-1791C4CF1C75}"/>
          </ac:spMkLst>
        </pc:spChg>
        <pc:spChg chg="add del">
          <ac:chgData name="Guest User" userId="" providerId="Windows Live" clId="Web-{1D4940E1-1D59-44AE-8D12-F331B43F03D0}" dt="2024-04-23T04:01:53.111" v="6"/>
          <ac:spMkLst>
            <pc:docMk/>
            <pc:sldMk cId="1969148939" sldId="257"/>
            <ac:spMk id="13" creationId="{0007FE00-9498-4706-B255-6437B0252C02}"/>
          </ac:spMkLst>
        </pc:spChg>
        <pc:spChg chg="add del">
          <ac:chgData name="Guest User" userId="" providerId="Windows Live" clId="Web-{1D4940E1-1D59-44AE-8D12-F331B43F03D0}" dt="2024-04-23T04:02:00.080" v="8"/>
          <ac:spMkLst>
            <pc:docMk/>
            <pc:sldMk cId="1969148939" sldId="257"/>
            <ac:spMk id="18" creationId="{F13C74B1-5B17-4795-BED0-7140497B445A}"/>
          </ac:spMkLst>
        </pc:spChg>
        <pc:spChg chg="add del">
          <ac:chgData name="Guest User" userId="" providerId="Windows Live" clId="Web-{1D4940E1-1D59-44AE-8D12-F331B43F03D0}" dt="2024-04-23T04:02:00.080" v="8"/>
          <ac:spMkLst>
            <pc:docMk/>
            <pc:sldMk cId="1969148939" sldId="257"/>
            <ac:spMk id="20" creationId="{D4974D33-8DC5-464E-8C6D-BE58F0669C17}"/>
          </ac:spMkLst>
        </pc:spChg>
        <pc:spChg chg="add del">
          <ac:chgData name="Guest User" userId="" providerId="Windows Live" clId="Web-{1D4940E1-1D59-44AE-8D12-F331B43F03D0}" dt="2024-04-23T04:02:10.674" v="10"/>
          <ac:spMkLst>
            <pc:docMk/>
            <pc:sldMk cId="1969148939" sldId="257"/>
            <ac:spMk id="22" creationId="{7FF47CB7-972F-479F-A36D-9E72D26EC8DA}"/>
          </ac:spMkLst>
        </pc:spChg>
        <pc:spChg chg="add del">
          <ac:chgData name="Guest User" userId="" providerId="Windows Live" clId="Web-{1D4940E1-1D59-44AE-8D12-F331B43F03D0}" dt="2024-04-23T04:02:10.674" v="10"/>
          <ac:spMkLst>
            <pc:docMk/>
            <pc:sldMk cId="1969148939" sldId="257"/>
            <ac:spMk id="23" creationId="{0D153B68-5844-490D-8E67-F616D6D721CA}"/>
          </ac:spMkLst>
        </pc:spChg>
        <pc:spChg chg="add del">
          <ac:chgData name="Guest User" userId="" providerId="Windows Live" clId="Web-{1D4940E1-1D59-44AE-8D12-F331B43F03D0}" dt="2024-04-23T04:02:10.674" v="10"/>
          <ac:spMkLst>
            <pc:docMk/>
            <pc:sldMk cId="1969148939" sldId="257"/>
            <ac:spMk id="24" creationId="{9A0D773F-7A7D-4DBB-9DEA-86BB8B8F4BC8}"/>
          </ac:spMkLst>
        </pc:spChg>
        <pc:spChg chg="add">
          <ac:chgData name="Guest User" userId="" providerId="Windows Live" clId="Web-{1D4940E1-1D59-44AE-8D12-F331B43F03D0}" dt="2024-04-23T04:36:51.962" v="103"/>
          <ac:spMkLst>
            <pc:docMk/>
            <pc:sldMk cId="1969148939" sldId="257"/>
            <ac:spMk id="45" creationId="{2EB492CD-616E-47F8-933B-5E2D952A0593}"/>
          </ac:spMkLst>
        </pc:spChg>
        <pc:spChg chg="add del">
          <ac:chgData name="Guest User" userId="" providerId="Windows Live" clId="Web-{1D4940E1-1D59-44AE-8D12-F331B43F03D0}" dt="2024-04-23T04:55:46.890" v="194"/>
          <ac:spMkLst>
            <pc:docMk/>
            <pc:sldMk cId="1969148939" sldId="257"/>
            <ac:spMk id="47" creationId="{59383CF9-23B5-4335-9B21-1791C4CF1C75}"/>
          </ac:spMkLst>
        </pc:spChg>
        <pc:spChg chg="add">
          <ac:chgData name="Guest User" userId="" providerId="Windows Live" clId="Web-{1D4940E1-1D59-44AE-8D12-F331B43F03D0}" dt="2024-04-23T04:36:51.962" v="103"/>
          <ac:spMkLst>
            <pc:docMk/>
            <pc:sldMk cId="1969148939" sldId="257"/>
            <ac:spMk id="49" creationId="{0007FE00-9498-4706-B255-6437B0252C02}"/>
          </ac:spMkLst>
        </pc:spChg>
        <pc:grpChg chg="add del">
          <ac:chgData name="Guest User" userId="" providerId="Windows Live" clId="Web-{1D4940E1-1D59-44AE-8D12-F331B43F03D0}" dt="2024-04-23T04:02:15.190" v="12"/>
          <ac:grpSpMkLst>
            <pc:docMk/>
            <pc:sldMk cId="1969148939" sldId="257"/>
            <ac:grpSpMk id="26" creationId="{1FD67D68-9B83-C338-8342-3348D8F22347}"/>
          </ac:grpSpMkLst>
        </pc:grpChg>
        <pc:grpChg chg="add del">
          <ac:chgData name="Guest User" userId="" providerId="Windows Live" clId="Web-{1D4940E1-1D59-44AE-8D12-F331B43F03D0}" dt="2024-04-23T04:02:19.628" v="14"/>
          <ac:grpSpMkLst>
            <pc:docMk/>
            <pc:sldMk cId="1969148939" sldId="257"/>
            <ac:grpSpMk id="30" creationId="{C54A2A4D-19EF-3552-F383-6AD9587C8AFC}"/>
          </ac:grpSpMkLst>
        </pc:grpChg>
        <pc:grpChg chg="add del">
          <ac:chgData name="Guest User" userId="" providerId="Windows Live" clId="Web-{1D4940E1-1D59-44AE-8D12-F331B43F03D0}" dt="2024-04-23T04:03:08.457" v="18"/>
          <ac:grpSpMkLst>
            <pc:docMk/>
            <pc:sldMk cId="1969148939" sldId="257"/>
            <ac:grpSpMk id="36" creationId="{6258F736-B256-8039-9DC6-F4E49A5C5AD5}"/>
          </ac:grpSpMkLst>
        </pc:grpChg>
        <pc:picChg chg="add mod modCrop">
          <ac:chgData name="Guest User" userId="" providerId="Windows Live" clId="Web-{1D4940E1-1D59-44AE-8D12-F331B43F03D0}" dt="2024-04-23T04:36:51.962" v="103"/>
          <ac:picMkLst>
            <pc:docMk/>
            <pc:sldMk cId="1969148939" sldId="257"/>
            <ac:picMk id="4" creationId="{31CFAD38-EFD5-77C0-B95E-B7A4455ABE24}"/>
          </ac:picMkLst>
        </pc:picChg>
        <pc:cxnChg chg="add del">
          <ac:chgData name="Guest User" userId="" providerId="Windows Live" clId="Web-{1D4940E1-1D59-44AE-8D12-F331B43F03D0}" dt="2024-04-23T04:02:49.379" v="16"/>
          <ac:cxnSpMkLst>
            <pc:docMk/>
            <pc:sldMk cId="1969148939" sldId="257"/>
            <ac:cxnSpMk id="34" creationId="{FC23E3B9-5ABF-58B3-E2B0-E9A5DAA90037}"/>
          </ac:cxnSpMkLst>
        </pc:cxnChg>
        <pc:cxnChg chg="add del">
          <ac:chgData name="Guest User" userId="" providerId="Windows Live" clId="Web-{1D4940E1-1D59-44AE-8D12-F331B43F03D0}" dt="2024-04-23T04:36:51.962" v="103"/>
          <ac:cxnSpMkLst>
            <pc:docMk/>
            <pc:sldMk cId="1969148939" sldId="257"/>
            <ac:cxnSpMk id="40" creationId="{FC23E3B9-5ABF-58B3-E2B0-E9A5DAA90037}"/>
          </ac:cxnSpMkLst>
        </pc:cxnChg>
      </pc:sldChg>
      <pc:sldChg chg="addSp delSp modSp mod setBg">
        <pc:chgData name="Guest User" userId="" providerId="Windows Live" clId="Web-{1D4940E1-1D59-44AE-8D12-F331B43F03D0}" dt="2024-04-23T04:54:54.046" v="189" actId="20577"/>
        <pc:sldMkLst>
          <pc:docMk/>
          <pc:sldMk cId="48476138" sldId="258"/>
        </pc:sldMkLst>
        <pc:spChg chg="mod">
          <ac:chgData name="Guest User" userId="" providerId="Windows Live" clId="Web-{1D4940E1-1D59-44AE-8D12-F331B43F03D0}" dt="2024-04-23T04:54:54.046" v="189" actId="20577"/>
          <ac:spMkLst>
            <pc:docMk/>
            <pc:sldMk cId="48476138" sldId="258"/>
            <ac:spMk id="2" creationId="{D0AFF9BF-BB82-A974-AAD8-3E87D841CAE1}"/>
          </ac:spMkLst>
        </pc:spChg>
        <pc:spChg chg="mod ord">
          <ac:chgData name="Guest User" userId="" providerId="Windows Live" clId="Web-{1D4940E1-1D59-44AE-8D12-F331B43F03D0}" dt="2024-04-23T04:54:37.326" v="187" actId="20577"/>
          <ac:spMkLst>
            <pc:docMk/>
            <pc:sldMk cId="48476138" sldId="258"/>
            <ac:spMk id="3" creationId="{CEBEBF7B-3128-4E0A-46B4-8A83F2C5B86B}"/>
          </ac:spMkLst>
        </pc:spChg>
        <pc:spChg chg="add del">
          <ac:chgData name="Guest User" userId="" providerId="Windows Live" clId="Web-{1D4940E1-1D59-44AE-8D12-F331B43F03D0}" dt="2024-04-23T04:34:34.959" v="90"/>
          <ac:spMkLst>
            <pc:docMk/>
            <pc:sldMk cId="48476138" sldId="258"/>
            <ac:spMk id="6" creationId="{327D73B4-9F5C-4A64-A179-51B9500CB8B5}"/>
          </ac:spMkLst>
        </pc:spChg>
        <pc:spChg chg="add del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8" creationId="{5A0118C5-4F8D-4CF4-BADD-53FEACC6C42A}"/>
          </ac:spMkLst>
        </pc:spChg>
        <pc:spChg chg="add del">
          <ac:chgData name="Guest User" userId="" providerId="Windows Live" clId="Web-{1D4940E1-1D59-44AE-8D12-F331B43F03D0}" dt="2024-04-23T04:33:17.723" v="86"/>
          <ac:spMkLst>
            <pc:docMk/>
            <pc:sldMk cId="48476138" sldId="258"/>
            <ac:spMk id="9" creationId="{79BB35BC-D5C2-4C8B-A22A-A71E6191913B}"/>
          </ac:spMkLst>
        </pc:spChg>
        <pc:spChg chg="add del">
          <ac:chgData name="Guest User" userId="" providerId="Windows Live" clId="Web-{1D4940E1-1D59-44AE-8D12-F331B43F03D0}" dt="2024-04-23T04:34:34.959" v="90"/>
          <ac:spMkLst>
            <pc:docMk/>
            <pc:sldMk cId="48476138" sldId="258"/>
            <ac:spMk id="11" creationId="{C1F06963-6374-4B48-844F-071A9BAAAE02}"/>
          </ac:spMkLst>
        </pc:spChg>
        <pc:spChg chg="add del">
          <ac:chgData name="Guest User" userId="" providerId="Windows Live" clId="Web-{1D4940E1-1D59-44AE-8D12-F331B43F03D0}" dt="2024-04-23T04:35:00.834" v="95"/>
          <ac:spMkLst>
            <pc:docMk/>
            <pc:sldMk cId="48476138" sldId="258"/>
            <ac:spMk id="12" creationId="{F13C74B1-5B17-4795-BED0-7140497B445A}"/>
          </ac:spMkLst>
        </pc:spChg>
        <pc:spChg chg="add del">
          <ac:chgData name="Guest User" userId="" providerId="Windows Live" clId="Web-{1D4940E1-1D59-44AE-8D12-F331B43F03D0}" dt="2024-04-23T04:35:00.834" v="95"/>
          <ac:spMkLst>
            <pc:docMk/>
            <pc:sldMk cId="48476138" sldId="258"/>
            <ac:spMk id="14" creationId="{D4974D33-8DC5-464E-8C6D-BE58F0669C17}"/>
          </ac:spMkLst>
        </pc:spChg>
        <pc:spChg chg="add del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15" creationId="{4E0A5C5C-2A95-428E-9F6A-0D29EBD57C9F}"/>
          </ac:spMkLst>
        </pc:spChg>
        <pc:spChg chg="add del">
          <ac:chgData name="Guest User" userId="" providerId="Windows Live" clId="Web-{1D4940E1-1D59-44AE-8D12-F331B43F03D0}" dt="2024-04-23T04:34:34.959" v="90"/>
          <ac:spMkLst>
            <pc:docMk/>
            <pc:sldMk cId="48476138" sldId="258"/>
            <ac:spMk id="17" creationId="{E3020543-B24B-4EC4-8FFC-8DD88EEA91A8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33" creationId="{1CD81A2A-6ED4-4EF4-A14C-912D31E14800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35" creationId="{1661932C-CA15-4E17-B115-FAE7CBEE4789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37" creationId="{8590ADD5-9383-4D3D-9047-3DA2593CCB5D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39" creationId="{DABE3E45-88CF-45D8-8D40-C773324D93F6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43" creationId="{B91ECDA9-56DC-4270-8F33-01C5637B8CEB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45" creationId="{75F47824-961D-465D-84F9-EAE11BC6173B}"/>
          </ac:spMkLst>
        </pc:spChg>
        <pc:spChg chg="add">
          <ac:chgData name="Guest User" userId="" providerId="Windows Live" clId="Web-{1D4940E1-1D59-44AE-8D12-F331B43F03D0}" dt="2024-04-23T04:36:12.258" v="102"/>
          <ac:spMkLst>
            <pc:docMk/>
            <pc:sldMk cId="48476138" sldId="258"/>
            <ac:spMk id="47" creationId="{FEC9DA3E-C1D7-472D-B7C0-F71AE41FBA23}"/>
          </ac:spMkLst>
        </pc:spChg>
        <pc:grpChg chg="add del">
          <ac:chgData name="Guest User" userId="" providerId="Windows Live" clId="Web-{1D4940E1-1D59-44AE-8D12-F331B43F03D0}" dt="2024-04-23T04:36:12.258" v="102"/>
          <ac:grpSpMkLst>
            <pc:docMk/>
            <pc:sldMk cId="48476138" sldId="258"/>
            <ac:grpSpMk id="10" creationId="{2A638C7D-9088-41A9-88A0-7357157BC168}"/>
          </ac:grpSpMkLst>
        </pc:grpChg>
        <pc:grpChg chg="add del">
          <ac:chgData name="Guest User" userId="" providerId="Windows Live" clId="Web-{1D4940E1-1D59-44AE-8D12-F331B43F03D0}" dt="2024-04-23T04:34:34.959" v="90"/>
          <ac:grpSpMkLst>
            <pc:docMk/>
            <pc:sldMk cId="48476138" sldId="258"/>
            <ac:grpSpMk id="13" creationId="{5614C7C0-FA1D-4105-8345-1DF76F9870A8}"/>
          </ac:grpSpMkLst>
        </pc:grpChg>
        <pc:grpChg chg="add del">
          <ac:chgData name="Guest User" userId="" providerId="Windows Live" clId="Web-{1D4940E1-1D59-44AE-8D12-F331B43F03D0}" dt="2024-04-23T04:36:12.258" v="102"/>
          <ac:grpSpMkLst>
            <pc:docMk/>
            <pc:sldMk cId="48476138" sldId="258"/>
            <ac:grpSpMk id="21" creationId="{582A903B-6B78-4F0A-B7C9-3D80499020B8}"/>
          </ac:grpSpMkLst>
        </pc:grpChg>
        <pc:grpChg chg="add del">
          <ac:chgData name="Guest User" userId="" providerId="Windows Live" clId="Web-{1D4940E1-1D59-44AE-8D12-F331B43F03D0}" dt="2024-04-23T04:36:12.258" v="102"/>
          <ac:grpSpMkLst>
            <pc:docMk/>
            <pc:sldMk cId="48476138" sldId="258"/>
            <ac:grpSpMk id="27" creationId="{3F219210-B16A-47B6-9AA8-207DAFF37E66}"/>
          </ac:grpSpMkLst>
        </pc:grpChg>
        <pc:picChg chg="add del mod ord">
          <ac:chgData name="Guest User" userId="" providerId="Windows Live" clId="Web-{1D4940E1-1D59-44AE-8D12-F331B43F03D0}" dt="2024-04-23T04:36:12.258" v="102"/>
          <ac:picMkLst>
            <pc:docMk/>
            <pc:sldMk cId="48476138" sldId="258"/>
            <ac:picMk id="4" creationId="{646ADBD2-2479-9B7C-C4F8-1356DA80AB36}"/>
          </ac:picMkLst>
        </pc:picChg>
        <pc:picChg chg="add del">
          <ac:chgData name="Guest User" userId="" providerId="Windows Live" clId="Web-{1D4940E1-1D59-44AE-8D12-F331B43F03D0}" dt="2024-04-23T04:33:17.723" v="86"/>
          <ac:picMkLst>
            <pc:docMk/>
            <pc:sldMk cId="48476138" sldId="258"/>
            <ac:picMk id="5" creationId="{5E5A4C2A-8935-71AB-E061-D5049958397B}"/>
          </ac:picMkLst>
        </pc:picChg>
        <pc:picChg chg="add del mod">
          <ac:chgData name="Guest User" userId="" providerId="Windows Live" clId="Web-{1D4940E1-1D59-44AE-8D12-F331B43F03D0}" dt="2024-04-23T04:35:07.569" v="97"/>
          <ac:picMkLst>
            <pc:docMk/>
            <pc:sldMk cId="48476138" sldId="258"/>
            <ac:picMk id="7" creationId="{AAB8EE40-2BAD-C689-E0B7-FE42B4B549BC}"/>
          </ac:picMkLst>
        </pc:picChg>
        <pc:cxnChg chg="add del">
          <ac:chgData name="Guest User" userId="" providerId="Windows Live" clId="Web-{1D4940E1-1D59-44AE-8D12-F331B43F03D0}" dt="2024-04-23T04:34:34.959" v="90"/>
          <ac:cxnSpMkLst>
            <pc:docMk/>
            <pc:sldMk cId="48476138" sldId="258"/>
            <ac:cxnSpMk id="19" creationId="{C49DA8F6-BCC1-4447-B54C-57856834B94B}"/>
          </ac:cxnSpMkLst>
        </pc:cxnChg>
        <pc:cxnChg chg="add">
          <ac:chgData name="Guest User" userId="" providerId="Windows Live" clId="Web-{1D4940E1-1D59-44AE-8D12-F331B43F03D0}" dt="2024-04-23T04:36:12.258" v="102"/>
          <ac:cxnSpMkLst>
            <pc:docMk/>
            <pc:sldMk cId="48476138" sldId="258"/>
            <ac:cxnSpMk id="41" creationId="{49CD1692-827B-4C8D-B4A1-134FD04CF45C}"/>
          </ac:cxnSpMkLst>
        </pc:cxnChg>
      </pc:sldChg>
      <pc:sldChg chg="del">
        <pc:chgData name="Guest User" userId="" providerId="Windows Live" clId="Web-{1D4940E1-1D59-44AE-8D12-F331B43F03D0}" dt="2024-04-23T04:24:17.273" v="65"/>
        <pc:sldMkLst>
          <pc:docMk/>
          <pc:sldMk cId="1421016903" sldId="259"/>
        </pc:sldMkLst>
      </pc:sldChg>
      <pc:sldChg chg="del">
        <pc:chgData name="Guest User" userId="" providerId="Windows Live" clId="Web-{1D4940E1-1D59-44AE-8D12-F331B43F03D0}" dt="2024-04-23T04:24:18.210" v="66"/>
        <pc:sldMkLst>
          <pc:docMk/>
          <pc:sldMk cId="2019794759" sldId="260"/>
        </pc:sldMkLst>
      </pc:sldChg>
      <pc:sldChg chg="del">
        <pc:chgData name="Guest User" userId="" providerId="Windows Live" clId="Web-{1D4940E1-1D59-44AE-8D12-F331B43F03D0}" dt="2024-04-23T04:24:23.929" v="67"/>
        <pc:sldMkLst>
          <pc:docMk/>
          <pc:sldMk cId="3150177697" sldId="261"/>
        </pc:sldMkLst>
      </pc:sldChg>
      <pc:sldChg chg="addSp delSp modSp mod setBg">
        <pc:chgData name="Guest User" userId="" providerId="Windows Live" clId="Web-{1D4940E1-1D59-44AE-8D12-F331B43F03D0}" dt="2024-04-23T04:51:13.869" v="136" actId="20577"/>
        <pc:sldMkLst>
          <pc:docMk/>
          <pc:sldMk cId="3181097780" sldId="262"/>
        </pc:sldMkLst>
        <pc:spChg chg="mod">
          <ac:chgData name="Guest User" userId="" providerId="Windows Live" clId="Web-{1D4940E1-1D59-44AE-8D12-F331B43F03D0}" dt="2024-04-23T04:51:13.869" v="136" actId="20577"/>
          <ac:spMkLst>
            <pc:docMk/>
            <pc:sldMk cId="3181097780" sldId="262"/>
            <ac:spMk id="2" creationId="{8936E9C0-50C6-D5CA-B7D9-651D6FA0AB77}"/>
          </ac:spMkLst>
        </pc:spChg>
        <pc:spChg chg="mod ord">
          <ac:chgData name="Guest User" userId="" providerId="Windows Live" clId="Web-{1D4940E1-1D59-44AE-8D12-F331B43F03D0}" dt="2024-04-23T04:49:32.195" v="129" actId="14100"/>
          <ac:spMkLst>
            <pc:docMk/>
            <pc:sldMk cId="3181097780" sldId="262"/>
            <ac:spMk id="3" creationId="{7E085946-713E-73FD-E486-4D8C9CBA6546}"/>
          </ac:spMkLst>
        </pc:spChg>
        <pc:spChg chg="add">
          <ac:chgData name="Guest User" userId="" providerId="Windows Live" clId="Web-{1D4940E1-1D59-44AE-8D12-F331B43F03D0}" dt="2024-04-23T04:48:32.483" v="118"/>
          <ac:spMkLst>
            <pc:docMk/>
            <pc:sldMk cId="3181097780" sldId="262"/>
            <ac:spMk id="8" creationId="{637B2035-1FCB-439A-B421-095E136C7E07}"/>
          </ac:spMkLst>
        </pc:spChg>
        <pc:spChg chg="add del">
          <ac:chgData name="Guest User" userId="" providerId="Windows Live" clId="Web-{1D4940E1-1D59-44AE-8D12-F331B43F03D0}" dt="2024-04-23T04:41:16.264" v="107"/>
          <ac:spMkLst>
            <pc:docMk/>
            <pc:sldMk cId="3181097780" sldId="262"/>
            <ac:spMk id="9" creationId="{45D37F4E-DDB4-456B-97E0-9937730A039F}"/>
          </ac:spMkLst>
        </pc:spChg>
        <pc:spChg chg="add del">
          <ac:chgData name="Guest User" userId="" providerId="Windows Live" clId="Web-{1D4940E1-1D59-44AE-8D12-F331B43F03D0}" dt="2024-04-23T04:47:52.372" v="114"/>
          <ac:spMkLst>
            <pc:docMk/>
            <pc:sldMk cId="3181097780" sldId="262"/>
            <ac:spMk id="10" creationId="{F13C74B1-5B17-4795-BED0-7140497B445A}"/>
          </ac:spMkLst>
        </pc:spChg>
        <pc:spChg chg="add del">
          <ac:chgData name="Guest User" userId="" providerId="Windows Live" clId="Web-{1D4940E1-1D59-44AE-8D12-F331B43F03D0}" dt="2024-04-23T04:41:16.264" v="107"/>
          <ac:spMkLst>
            <pc:docMk/>
            <pc:sldMk cId="3181097780" sldId="262"/>
            <ac:spMk id="11" creationId="{B2DD41CD-8F47-4F56-AD12-4E2FF7696987}"/>
          </ac:spMkLst>
        </pc:spChg>
        <pc:spChg chg="add del">
          <ac:chgData name="Guest User" userId="" providerId="Windows Live" clId="Web-{1D4940E1-1D59-44AE-8D12-F331B43F03D0}" dt="2024-04-23T04:47:52.372" v="114"/>
          <ac:spMkLst>
            <pc:docMk/>
            <pc:sldMk cId="3181097780" sldId="262"/>
            <ac:spMk id="12" creationId="{D4974D33-8DC5-464E-8C6D-BE58F0669C17}"/>
          </ac:spMkLst>
        </pc:spChg>
        <pc:spChg chg="add">
          <ac:chgData name="Guest User" userId="" providerId="Windows Live" clId="Web-{1D4940E1-1D59-44AE-8D12-F331B43F03D0}" dt="2024-04-23T04:48:32.483" v="118"/>
          <ac:spMkLst>
            <pc:docMk/>
            <pc:sldMk cId="3181097780" sldId="262"/>
            <ac:spMk id="13" creationId="{676D6CDF-C512-4739-B158-55EE955EFA39}"/>
          </ac:spMkLst>
        </pc:spChg>
        <pc:picChg chg="add del mod">
          <ac:chgData name="Guest User" userId="" providerId="Windows Live" clId="Web-{1D4940E1-1D59-44AE-8D12-F331B43F03D0}" dt="2024-04-23T04:47:24.762" v="108"/>
          <ac:picMkLst>
            <pc:docMk/>
            <pc:sldMk cId="3181097780" sldId="262"/>
            <ac:picMk id="4" creationId="{EB5F7CF5-589B-6EBB-1174-14DDEE17AB07}"/>
          </ac:picMkLst>
        </pc:picChg>
        <pc:picChg chg="add del mod">
          <ac:chgData name="Guest User" userId="" providerId="Windows Live" clId="Web-{1D4940E1-1D59-44AE-8D12-F331B43F03D0}" dt="2024-04-23T04:48:21.498" v="115"/>
          <ac:picMkLst>
            <pc:docMk/>
            <pc:sldMk cId="3181097780" sldId="262"/>
            <ac:picMk id="5" creationId="{64FBE49E-5E92-F942-8ABC-42F0D3BB16DD}"/>
          </ac:picMkLst>
        </pc:picChg>
        <pc:picChg chg="add mod modCrop">
          <ac:chgData name="Guest User" userId="" providerId="Windows Live" clId="Web-{1D4940E1-1D59-44AE-8D12-F331B43F03D0}" dt="2024-04-23T04:48:54.328" v="121" actId="1076"/>
          <ac:picMkLst>
            <pc:docMk/>
            <pc:sldMk cId="3181097780" sldId="262"/>
            <ac:picMk id="6" creationId="{D111A1E0-B2EF-44E3-9828-9A81E468B03E}"/>
          </ac:picMkLst>
        </pc:picChg>
      </pc:sldChg>
      <pc:sldChg chg="addSp delSp modSp mod setBg">
        <pc:chgData name="Guest User" userId="" providerId="Windows Live" clId="Web-{1D4940E1-1D59-44AE-8D12-F331B43F03D0}" dt="2024-04-23T05:06:10.629" v="198"/>
        <pc:sldMkLst>
          <pc:docMk/>
          <pc:sldMk cId="4006230588" sldId="263"/>
        </pc:sldMkLst>
        <pc:spChg chg="mod">
          <ac:chgData name="Guest User" userId="" providerId="Windows Live" clId="Web-{1D4940E1-1D59-44AE-8D12-F331B43F03D0}" dt="2024-04-23T05:06:10.629" v="198"/>
          <ac:spMkLst>
            <pc:docMk/>
            <pc:sldMk cId="4006230588" sldId="263"/>
            <ac:spMk id="2" creationId="{EC2F7326-C8C2-00DD-E3B3-6D7BD6DC14AB}"/>
          </ac:spMkLst>
        </pc:spChg>
        <pc:spChg chg="del">
          <ac:chgData name="Guest User" userId="" providerId="Windows Live" clId="Web-{1D4940E1-1D59-44AE-8D12-F331B43F03D0}" dt="2024-04-23T04:56:23.141" v="195"/>
          <ac:spMkLst>
            <pc:docMk/>
            <pc:sldMk cId="4006230588" sldId="263"/>
            <ac:spMk id="3" creationId="{BA686132-7655-37D0-CC32-1A6853A9AA95}"/>
          </ac:spMkLst>
        </pc:spChg>
        <pc:spChg chg="add">
          <ac:chgData name="Guest User" userId="" providerId="Windows Live" clId="Web-{1D4940E1-1D59-44AE-8D12-F331B43F03D0}" dt="2024-04-23T05:06:10.629" v="198"/>
          <ac:spMkLst>
            <pc:docMk/>
            <pc:sldMk cId="4006230588" sldId="263"/>
            <ac:spMk id="7" creationId="{FFD48BC7-DC40-47DE-87EE-9F4B6ECB9ABB}"/>
          </ac:spMkLst>
        </pc:spChg>
        <pc:spChg chg="add del">
          <ac:chgData name="Guest User" userId="" providerId="Windows Live" clId="Web-{1D4940E1-1D59-44AE-8D12-F331B43F03D0}" dt="2024-04-23T05:06:10.613" v="197"/>
          <ac:spMkLst>
            <pc:docMk/>
            <pc:sldMk cId="4006230588" sldId="263"/>
            <ac:spMk id="9" creationId="{A3363022-C969-41E9-8EB2-E4C94908C1FA}"/>
          </ac:spMkLst>
        </pc:spChg>
        <pc:spChg chg="add del">
          <ac:chgData name="Guest User" userId="" providerId="Windows Live" clId="Web-{1D4940E1-1D59-44AE-8D12-F331B43F03D0}" dt="2024-04-23T05:06:10.613" v="197"/>
          <ac:spMkLst>
            <pc:docMk/>
            <pc:sldMk cId="4006230588" sldId="263"/>
            <ac:spMk id="11" creationId="{8D1AD6B3-BE88-4CEB-BA17-790657CC4729}"/>
          </ac:spMkLst>
        </pc:spChg>
        <pc:spChg chg="add">
          <ac:chgData name="Guest User" userId="" providerId="Windows Live" clId="Web-{1D4940E1-1D59-44AE-8D12-F331B43F03D0}" dt="2024-04-23T05:06:10.629" v="198"/>
          <ac:spMkLst>
            <pc:docMk/>
            <pc:sldMk cId="4006230588" sldId="263"/>
            <ac:spMk id="18" creationId="{E502BBC7-2C76-46F3-BC24-5985BC13DB88}"/>
          </ac:spMkLst>
        </pc:spChg>
        <pc:spChg chg="add">
          <ac:chgData name="Guest User" userId="" providerId="Windows Live" clId="Web-{1D4940E1-1D59-44AE-8D12-F331B43F03D0}" dt="2024-04-23T05:06:10.629" v="198"/>
          <ac:spMkLst>
            <pc:docMk/>
            <pc:sldMk cId="4006230588" sldId="263"/>
            <ac:spMk id="19" creationId="{C7F28D52-2A5F-4D23-81AE-7CB8B591C7AF}"/>
          </ac:spMkLst>
        </pc:spChg>
        <pc:spChg chg="add">
          <ac:chgData name="Guest User" userId="" providerId="Windows Live" clId="Web-{1D4940E1-1D59-44AE-8D12-F331B43F03D0}" dt="2024-04-23T05:06:10.629" v="198"/>
          <ac:spMkLst>
            <pc:docMk/>
            <pc:sldMk cId="4006230588" sldId="263"/>
            <ac:spMk id="20" creationId="{3629484E-3792-4B3D-89AD-7C8A1ED0E0D4}"/>
          </ac:spMkLst>
        </pc:spChg>
        <pc:grpChg chg="add del">
          <ac:chgData name="Guest User" userId="" providerId="Windows Live" clId="Web-{1D4940E1-1D59-44AE-8D12-F331B43F03D0}" dt="2024-04-23T05:06:10.613" v="197"/>
          <ac:grpSpMkLst>
            <pc:docMk/>
            <pc:sldMk cId="4006230588" sldId="263"/>
            <ac:grpSpMk id="13" creationId="{89D1390B-7E13-4B4F-9CB2-391063412E54}"/>
          </ac:grpSpMkLst>
        </pc:grpChg>
        <pc:picChg chg="add del">
          <ac:chgData name="Guest User" userId="" providerId="Windows Live" clId="Web-{1D4940E1-1D59-44AE-8D12-F331B43F03D0}" dt="2024-04-23T05:06:10.613" v="197"/>
          <ac:picMkLst>
            <pc:docMk/>
            <pc:sldMk cId="4006230588" sldId="263"/>
            <ac:picMk id="6" creationId="{71DDB8C2-5902-8424-4C07-ADF9D9C695A5}"/>
          </ac:picMkLst>
        </pc:picChg>
      </pc:sldChg>
      <pc:sldChg chg="del">
        <pc:chgData name="Guest User" userId="" providerId="Windows Live" clId="Web-{1D4940E1-1D59-44AE-8D12-F331B43F03D0}" dt="2024-04-23T04:24:43.883" v="68"/>
        <pc:sldMkLst>
          <pc:docMk/>
          <pc:sldMk cId="2194167305" sldId="264"/>
        </pc:sldMkLst>
      </pc:sldChg>
      <pc:sldChg chg="addSp delSp modSp mod setBg">
        <pc:chgData name="Guest User" userId="" providerId="Windows Live" clId="Web-{1D4940E1-1D59-44AE-8D12-F331B43F03D0}" dt="2024-04-23T05:06:21.301" v="201"/>
        <pc:sldMkLst>
          <pc:docMk/>
          <pc:sldMk cId="1182485255" sldId="265"/>
        </pc:sldMkLst>
        <pc:spChg chg="mod">
          <ac:chgData name="Guest User" userId="" providerId="Windows Live" clId="Web-{1D4940E1-1D59-44AE-8D12-F331B43F03D0}" dt="2024-04-23T05:06:21.301" v="201"/>
          <ac:spMkLst>
            <pc:docMk/>
            <pc:sldMk cId="1182485255" sldId="265"/>
            <ac:spMk id="2" creationId="{14CBF352-5DA9-3C04-EF2C-C7E378E5A43B}"/>
          </ac:spMkLst>
        </pc:spChg>
        <pc:spChg chg="add del">
          <ac:chgData name="Guest User" userId="" providerId="Windows Live" clId="Web-{1D4940E1-1D59-44AE-8D12-F331B43F03D0}" dt="2024-04-23T05:06:21.301" v="201"/>
          <ac:spMkLst>
            <pc:docMk/>
            <pc:sldMk cId="1182485255" sldId="265"/>
            <ac:spMk id="3" creationId="{FB2096D5-3E13-3F3A-2561-76FA38FEBBFF}"/>
          </ac:spMkLst>
        </pc:spChg>
        <pc:spChg chg="add del">
          <ac:chgData name="Guest User" userId="" providerId="Windows Live" clId="Web-{1D4940E1-1D59-44AE-8D12-F331B43F03D0}" dt="2024-04-23T05:06:21.270" v="200"/>
          <ac:spMkLst>
            <pc:docMk/>
            <pc:sldMk cId="1182485255" sldId="265"/>
            <ac:spMk id="9" creationId="{56E9B3E6-E277-4D68-BA48-9CB43FFBD6E2}"/>
          </ac:spMkLst>
        </pc:spChg>
        <pc:spChg chg="add del">
          <ac:chgData name="Guest User" userId="" providerId="Windows Live" clId="Web-{1D4940E1-1D59-44AE-8D12-F331B43F03D0}" dt="2024-04-23T05:06:21.270" v="200"/>
          <ac:spMkLst>
            <pc:docMk/>
            <pc:sldMk cId="1182485255" sldId="265"/>
            <ac:spMk id="16" creationId="{D5B0017B-2ECA-49AF-B397-DC140825DF8D}"/>
          </ac:spMkLst>
        </pc:spChg>
        <pc:spChg chg="add">
          <ac:chgData name="Guest User" userId="" providerId="Windows Live" clId="Web-{1D4940E1-1D59-44AE-8D12-F331B43F03D0}" dt="2024-04-23T05:06:21.301" v="201"/>
          <ac:spMkLst>
            <pc:docMk/>
            <pc:sldMk cId="1182485255" sldId="265"/>
            <ac:spMk id="20" creationId="{56E9B3E6-E277-4D68-BA48-9CB43FFBD6E2}"/>
          </ac:spMkLst>
        </pc:spChg>
        <pc:spChg chg="add">
          <ac:chgData name="Guest User" userId="" providerId="Windows Live" clId="Web-{1D4940E1-1D59-44AE-8D12-F331B43F03D0}" dt="2024-04-23T05:06:21.301" v="201"/>
          <ac:spMkLst>
            <pc:docMk/>
            <pc:sldMk cId="1182485255" sldId="265"/>
            <ac:spMk id="22" creationId="{D5B0017B-2ECA-49AF-B397-DC140825DF8D}"/>
          </ac:spMkLst>
        </pc:spChg>
        <pc:grpChg chg="add del">
          <ac:chgData name="Guest User" userId="" providerId="Windows Live" clId="Web-{1D4940E1-1D59-44AE-8D12-F331B43F03D0}" dt="2024-04-23T05:06:21.270" v="200"/>
          <ac:grpSpMkLst>
            <pc:docMk/>
            <pc:sldMk cId="1182485255" sldId="265"/>
            <ac:grpSpMk id="11" creationId="{AE1C45F0-260A-458C-96ED-C1F6D2151219}"/>
          </ac:grpSpMkLst>
        </pc:grpChg>
        <pc:grpChg chg="add">
          <ac:chgData name="Guest User" userId="" providerId="Windows Live" clId="Web-{1D4940E1-1D59-44AE-8D12-F331B43F03D0}" dt="2024-04-23T05:06:21.301" v="201"/>
          <ac:grpSpMkLst>
            <pc:docMk/>
            <pc:sldMk cId="1182485255" sldId="265"/>
            <ac:grpSpMk id="21" creationId="{AE1C45F0-260A-458C-96ED-C1F6D2151219}"/>
          </ac:grpSpMkLst>
        </pc:grpChg>
        <pc:graphicFrameChg chg="add del">
          <ac:chgData name="Guest User" userId="" providerId="Windows Live" clId="Web-{1D4940E1-1D59-44AE-8D12-F331B43F03D0}" dt="2024-04-23T05:06:21.270" v="200"/>
          <ac:graphicFrameMkLst>
            <pc:docMk/>
            <pc:sldMk cId="1182485255" sldId="265"/>
            <ac:graphicFrameMk id="5" creationId="{0EB78B1F-2809-F0B2-5F09-5D3437FB72BD}"/>
          </ac:graphicFrameMkLst>
        </pc:graphicFrameChg>
        <pc:graphicFrameChg chg="add">
          <ac:chgData name="Guest User" userId="" providerId="Windows Live" clId="Web-{1D4940E1-1D59-44AE-8D12-F331B43F03D0}" dt="2024-04-23T05:06:21.301" v="201"/>
          <ac:graphicFrameMkLst>
            <pc:docMk/>
            <pc:sldMk cId="1182485255" sldId="265"/>
            <ac:graphicFrameMk id="24" creationId="{606642EF-8383-545F-EC84-922BD191FCEE}"/>
          </ac:graphicFrameMkLst>
        </pc:graphicFrameChg>
        <pc:cxnChg chg="add del">
          <ac:chgData name="Guest User" userId="" providerId="Windows Live" clId="Web-{1D4940E1-1D59-44AE-8D12-F331B43F03D0}" dt="2024-04-23T05:06:21.270" v="200"/>
          <ac:cxnSpMkLst>
            <pc:docMk/>
            <pc:sldMk cId="1182485255" sldId="265"/>
            <ac:cxnSpMk id="18" creationId="{6CF1BAF6-AD41-4082-B212-8A1F9A2E8779}"/>
          </ac:cxnSpMkLst>
        </pc:cxnChg>
        <pc:cxnChg chg="add">
          <ac:chgData name="Guest User" userId="" providerId="Windows Live" clId="Web-{1D4940E1-1D59-44AE-8D12-F331B43F03D0}" dt="2024-04-23T05:06:21.301" v="201"/>
          <ac:cxnSpMkLst>
            <pc:docMk/>
            <pc:sldMk cId="1182485255" sldId="265"/>
            <ac:cxnSpMk id="23" creationId="{6CF1BAF6-AD41-4082-B212-8A1F9A2E8779}"/>
          </ac:cxnSpMkLst>
        </pc:cxnChg>
      </pc:sldChg>
      <pc:sldChg chg="addSp delSp modSp new mod setBg setClrOvrMap">
        <pc:chgData name="Guest User" userId="" providerId="Windows Live" clId="Web-{1D4940E1-1D59-44AE-8D12-F331B43F03D0}" dt="2024-04-23T05:07:27.334" v="215" actId="20577"/>
        <pc:sldMkLst>
          <pc:docMk/>
          <pc:sldMk cId="2699573227" sldId="266"/>
        </pc:sldMkLst>
        <pc:spChg chg="mod">
          <ac:chgData name="Guest User" userId="" providerId="Windows Live" clId="Web-{1D4940E1-1D59-44AE-8D12-F331B43F03D0}" dt="2024-04-23T05:07:27.334" v="215" actId="20577"/>
          <ac:spMkLst>
            <pc:docMk/>
            <pc:sldMk cId="2699573227" sldId="266"/>
            <ac:spMk id="2" creationId="{1538D895-51AA-AF72-D447-F28276FE7B21}"/>
          </ac:spMkLst>
        </pc:spChg>
        <pc:spChg chg="del">
          <ac:chgData name="Guest User" userId="" providerId="Windows Live" clId="Web-{1D4940E1-1D59-44AE-8D12-F331B43F03D0}" dt="2024-04-23T05:06:45.348" v="203"/>
          <ac:spMkLst>
            <pc:docMk/>
            <pc:sldMk cId="2699573227" sldId="266"/>
            <ac:spMk id="3" creationId="{5DF4D2C0-3658-C11D-2328-A2885773B7B2}"/>
          </ac:spMkLst>
        </pc:spChg>
        <pc:spChg chg="add">
          <ac:chgData name="Guest User" userId="" providerId="Windows Live" clId="Web-{1D4940E1-1D59-44AE-8D12-F331B43F03D0}" dt="2024-04-23T05:06:45.348" v="203"/>
          <ac:spMkLst>
            <pc:docMk/>
            <pc:sldMk cId="2699573227" sldId="266"/>
            <ac:spMk id="8" creationId="{66B332A4-D438-4773-A77F-5ED49A448D9D}"/>
          </ac:spMkLst>
        </pc:spChg>
        <pc:spChg chg="add">
          <ac:chgData name="Guest User" userId="" providerId="Windows Live" clId="Web-{1D4940E1-1D59-44AE-8D12-F331B43F03D0}" dt="2024-04-23T05:06:45.348" v="203"/>
          <ac:spMkLst>
            <pc:docMk/>
            <pc:sldMk cId="2699573227" sldId="266"/>
            <ac:spMk id="10" creationId="{DF9AD32D-FF05-44F4-BD4D-9CEE89B71EB9}"/>
          </ac:spMkLst>
        </pc:spChg>
      </pc:sldChg>
    </pc:docChg>
  </pc:docChgLst>
  <pc:docChgLst>
    <pc:chgData name="Guest User" providerId="Windows Live" clId="Web-{B51D8725-4050-4EF5-9A66-0BE91646C9E5}"/>
    <pc:docChg chg="addSld delSld modSld">
      <pc:chgData name="Guest User" userId="" providerId="Windows Live" clId="Web-{B51D8725-4050-4EF5-9A66-0BE91646C9E5}" dt="2024-04-25T05:07:38.576" v="452" actId="20577"/>
      <pc:docMkLst>
        <pc:docMk/>
      </pc:docMkLst>
      <pc:sldChg chg="modSp">
        <pc:chgData name="Guest User" userId="" providerId="Windows Live" clId="Web-{B51D8725-4050-4EF5-9A66-0BE91646C9E5}" dt="2024-04-25T04:31:10.900" v="144" actId="14100"/>
        <pc:sldMkLst>
          <pc:docMk/>
          <pc:sldMk cId="48476138" sldId="258"/>
        </pc:sldMkLst>
        <pc:spChg chg="mod">
          <ac:chgData name="Guest User" userId="" providerId="Windows Live" clId="Web-{B51D8725-4050-4EF5-9A66-0BE91646C9E5}" dt="2024-04-25T04:31:10.900" v="144" actId="14100"/>
          <ac:spMkLst>
            <pc:docMk/>
            <pc:sldMk cId="48476138" sldId="258"/>
            <ac:spMk id="3" creationId="{CEBEBF7B-3128-4E0A-46B4-8A83F2C5B86B}"/>
          </ac:spMkLst>
        </pc:spChg>
      </pc:sldChg>
      <pc:sldChg chg="modSp">
        <pc:chgData name="Guest User" userId="" providerId="Windows Live" clId="Web-{B51D8725-4050-4EF5-9A66-0BE91646C9E5}" dt="2024-04-25T04:26:52.789" v="94" actId="20577"/>
        <pc:sldMkLst>
          <pc:docMk/>
          <pc:sldMk cId="1182485255" sldId="265"/>
        </pc:sldMkLst>
        <pc:graphicFrameChg chg="mod modGraphic">
          <ac:chgData name="Guest User" userId="" providerId="Windows Live" clId="Web-{B51D8725-4050-4EF5-9A66-0BE91646C9E5}" dt="2024-04-25T04:26:52.789" v="94" actId="20577"/>
          <ac:graphicFrameMkLst>
            <pc:docMk/>
            <pc:sldMk cId="1182485255" sldId="265"/>
            <ac:graphicFrameMk id="24" creationId="{606642EF-8383-545F-EC84-922BD191FCEE}"/>
          </ac:graphicFrameMkLst>
        </pc:graphicFrameChg>
      </pc:sldChg>
      <pc:sldChg chg="addSp delSp modSp new del mod setBg">
        <pc:chgData name="Guest User" userId="" providerId="Windows Live" clId="Web-{B51D8725-4050-4EF5-9A66-0BE91646C9E5}" dt="2024-04-25T05:00:16.688" v="198"/>
        <pc:sldMkLst>
          <pc:docMk/>
          <pc:sldMk cId="2125471908" sldId="267"/>
        </pc:sldMkLst>
        <pc:spChg chg="mod">
          <ac:chgData name="Guest User" userId="" providerId="Windows Live" clId="Web-{B51D8725-4050-4EF5-9A66-0BE91646C9E5}" dt="2024-04-25T04:58:53.979" v="149"/>
          <ac:spMkLst>
            <pc:docMk/>
            <pc:sldMk cId="2125471908" sldId="267"/>
            <ac:spMk id="2" creationId="{98F72E59-27FF-5B20-A53D-932FF10E656B}"/>
          </ac:spMkLst>
        </pc:spChg>
        <pc:spChg chg="del">
          <ac:chgData name="Guest User" userId="" providerId="Windows Live" clId="Web-{B51D8725-4050-4EF5-9A66-0BE91646C9E5}" dt="2024-04-25T04:58:38.400" v="146"/>
          <ac:spMkLst>
            <pc:docMk/>
            <pc:sldMk cId="2125471908" sldId="267"/>
            <ac:spMk id="3" creationId="{EA92DD05-B64E-19D1-A94F-818FE77CA95C}"/>
          </ac:spMkLst>
        </pc:spChg>
        <pc:spChg chg="add">
          <ac:chgData name="Guest User" userId="" providerId="Windows Live" clId="Web-{B51D8725-4050-4EF5-9A66-0BE91646C9E5}" dt="2024-04-25T04:58:53.979" v="149"/>
          <ac:spMkLst>
            <pc:docMk/>
            <pc:sldMk cId="2125471908" sldId="267"/>
            <ac:spMk id="10" creationId="{47942995-B07F-4636-9A06-C6A104B260A8}"/>
          </ac:spMkLst>
        </pc:spChg>
        <pc:spChg chg="add">
          <ac:chgData name="Guest User" userId="" providerId="Windows Live" clId="Web-{B51D8725-4050-4EF5-9A66-0BE91646C9E5}" dt="2024-04-25T04:58:53.979" v="149"/>
          <ac:spMkLst>
            <pc:docMk/>
            <pc:sldMk cId="2125471908" sldId="267"/>
            <ac:spMk id="17" creationId="{B81933D1-5615-42C7-9C0B-4EB7105CCE2D}"/>
          </ac:spMkLst>
        </pc:spChg>
        <pc:spChg chg="add">
          <ac:chgData name="Guest User" userId="" providerId="Windows Live" clId="Web-{B51D8725-4050-4EF5-9A66-0BE91646C9E5}" dt="2024-04-25T04:58:53.979" v="149"/>
          <ac:spMkLst>
            <pc:docMk/>
            <pc:sldMk cId="2125471908" sldId="267"/>
            <ac:spMk id="19" creationId="{19C9EAEA-39D0-4B0E-A0EB-51E7B26740B1}"/>
          </ac:spMkLst>
        </pc:spChg>
        <pc:grpChg chg="add">
          <ac:chgData name="Guest User" userId="" providerId="Windows Live" clId="Web-{B51D8725-4050-4EF5-9A66-0BE91646C9E5}" dt="2024-04-25T04:58:53.979" v="149"/>
          <ac:grpSpMkLst>
            <pc:docMk/>
            <pc:sldMk cId="2125471908" sldId="267"/>
            <ac:grpSpMk id="12" creationId="{032D8612-31EB-44CF-A1D0-14FD4C705424}"/>
          </ac:grpSpMkLst>
        </pc:grpChg>
        <pc:graphicFrameChg chg="add mod modGraphic">
          <ac:chgData name="Guest User" userId="" providerId="Windows Live" clId="Web-{B51D8725-4050-4EF5-9A66-0BE91646C9E5}" dt="2024-04-25T04:59:54.061" v="197"/>
          <ac:graphicFrameMkLst>
            <pc:docMk/>
            <pc:sldMk cId="2125471908" sldId="267"/>
            <ac:graphicFrameMk id="5" creationId="{11A81E4C-2443-BE77-7D0A-5E3AF99E5A64}"/>
          </ac:graphicFrameMkLst>
        </pc:graphicFrameChg>
      </pc:sldChg>
      <pc:sldChg chg="addSp delSp modSp new mod setBg">
        <pc:chgData name="Guest User" userId="" providerId="Windows Live" clId="Web-{B51D8725-4050-4EF5-9A66-0BE91646C9E5}" dt="2024-04-25T05:07:38.576" v="452" actId="20577"/>
        <pc:sldMkLst>
          <pc:docMk/>
          <pc:sldMk cId="2283907469" sldId="267"/>
        </pc:sldMkLst>
        <pc:spChg chg="mod">
          <ac:chgData name="Guest User" userId="" providerId="Windows Live" clId="Web-{B51D8725-4050-4EF5-9A66-0BE91646C9E5}" dt="2024-04-25T05:07:38.576" v="452" actId="20577"/>
          <ac:spMkLst>
            <pc:docMk/>
            <pc:sldMk cId="2283907469" sldId="267"/>
            <ac:spMk id="2" creationId="{69916E16-43FD-DAE7-267A-6F01294A8596}"/>
          </ac:spMkLst>
        </pc:spChg>
        <pc:spChg chg="del">
          <ac:chgData name="Guest User" userId="" providerId="Windows Live" clId="Web-{B51D8725-4050-4EF5-9A66-0BE91646C9E5}" dt="2024-04-25T05:00:51.299" v="200"/>
          <ac:spMkLst>
            <pc:docMk/>
            <pc:sldMk cId="2283907469" sldId="267"/>
            <ac:spMk id="3" creationId="{DDFF9DB5-F19A-9F0F-7628-2F1F537A931B}"/>
          </ac:spMkLst>
        </pc:spChg>
        <pc:spChg chg="add mod">
          <ac:chgData name="Guest User" userId="" providerId="Windows Live" clId="Web-{B51D8725-4050-4EF5-9A66-0BE91646C9E5}" dt="2024-04-25T05:07:08.090" v="450"/>
          <ac:spMkLst>
            <pc:docMk/>
            <pc:sldMk cId="2283907469" sldId="267"/>
            <ac:spMk id="6" creationId="{FBB6435E-97CB-865B-2434-84984D97B71B}"/>
          </ac:spMkLst>
        </pc:spChg>
        <pc:spChg chg="add">
          <ac:chgData name="Guest User" userId="" providerId="Windows Live" clId="Web-{B51D8725-4050-4EF5-9A66-0BE91646C9E5}" dt="2024-04-25T05:07:08.090" v="450"/>
          <ac:spMkLst>
            <pc:docMk/>
            <pc:sldMk cId="2283907469" sldId="267"/>
            <ac:spMk id="11" creationId="{BCED4D40-4B67-4331-AC48-79B82B4A47D8}"/>
          </ac:spMkLst>
        </pc:spChg>
        <pc:spChg chg="add">
          <ac:chgData name="Guest User" userId="" providerId="Windows Live" clId="Web-{B51D8725-4050-4EF5-9A66-0BE91646C9E5}" dt="2024-04-25T05:07:08.090" v="450"/>
          <ac:spMkLst>
            <pc:docMk/>
            <pc:sldMk cId="2283907469" sldId="267"/>
            <ac:spMk id="13" creationId="{670CEDEF-4F34-412E-84EE-329C1E936AF5}"/>
          </ac:spMkLst>
        </pc:spChg>
        <pc:graphicFrameChg chg="add mod ord modGraphic">
          <ac:chgData name="Guest User" userId="" providerId="Windows Live" clId="Web-{B51D8725-4050-4EF5-9A66-0BE91646C9E5}" dt="2024-04-25T05:07:08.090" v="450"/>
          <ac:graphicFrameMkLst>
            <pc:docMk/>
            <pc:sldMk cId="2283907469" sldId="267"/>
            <ac:graphicFrameMk id="4" creationId="{FCE14D7C-E657-44B8-D37A-478463C4A0A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3D6BF-E817-4AF8-92D6-D3B163D476B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C57F234-2957-4912-A587-0770226F066B}">
      <dgm:prSet phldr="0"/>
      <dgm:spPr/>
      <dgm:t>
        <a:bodyPr/>
        <a:lstStyle/>
        <a:p>
          <a:pPr rtl="0"/>
          <a:r>
            <a:rPr lang="en-GB" dirty="0">
              <a:highlight>
                <a:srgbClr val="FFFFFF"/>
              </a:highlight>
              <a:latin typeface="Söhne"/>
            </a:rPr>
            <a:t>User friendly Interface</a:t>
          </a:r>
        </a:p>
      </dgm:t>
    </dgm:pt>
    <dgm:pt modelId="{A1EF15A6-8CD3-4661-B878-A8EC8DF1D503}" type="parTrans" cxnId="{A286EB9A-0B02-4E39-BD0C-C1AF4608EADD}">
      <dgm:prSet/>
      <dgm:spPr/>
      <dgm:t>
        <a:bodyPr/>
        <a:lstStyle/>
        <a:p>
          <a:endParaRPr lang="en-US"/>
        </a:p>
      </dgm:t>
    </dgm:pt>
    <dgm:pt modelId="{F3C880EA-6C15-471F-B7B6-E7E7A829D574}" type="sibTrans" cxnId="{A286EB9A-0B02-4E39-BD0C-C1AF4608EADD}">
      <dgm:prSet/>
      <dgm:spPr/>
      <dgm:t>
        <a:bodyPr/>
        <a:lstStyle/>
        <a:p>
          <a:endParaRPr lang="en-US"/>
        </a:p>
      </dgm:t>
    </dgm:pt>
    <dgm:pt modelId="{A02FC093-FADF-455F-B937-A71DD8720CF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Payment Gateway Integration with Razorpay</a:t>
          </a:r>
          <a:endParaRPr lang="en-US" b="1" dirty="0"/>
        </a:p>
      </dgm:t>
    </dgm:pt>
    <dgm:pt modelId="{9733F883-63E1-4DE8-87A8-91F1C5A11764}" type="parTrans" cxnId="{26038355-9380-45F4-A035-18968D2B541D}">
      <dgm:prSet/>
      <dgm:spPr/>
      <dgm:t>
        <a:bodyPr/>
        <a:lstStyle/>
        <a:p>
          <a:endParaRPr lang="en-US"/>
        </a:p>
      </dgm:t>
    </dgm:pt>
    <dgm:pt modelId="{1FFE1126-5C6B-4072-8808-3031DED13F4C}" type="sibTrans" cxnId="{26038355-9380-45F4-A035-18968D2B541D}">
      <dgm:prSet/>
      <dgm:spPr/>
      <dgm:t>
        <a:bodyPr/>
        <a:lstStyle/>
        <a:p>
          <a:endParaRPr lang="en-US"/>
        </a:p>
      </dgm:t>
    </dgm:pt>
    <dgm:pt modelId="{98525E04-2F30-4A51-BA1F-7462F3A2F5B8}">
      <dgm:prSet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S</a:t>
          </a:r>
          <a:r>
            <a:rPr lang="en-GB" dirty="0">
              <a:solidFill>
                <a:srgbClr val="000000"/>
              </a:solidFill>
              <a:latin typeface="Calibri"/>
              <a:cs typeface="Calibri"/>
            </a:rPr>
            <a:t>eamless shopping experience for customers</a:t>
          </a:r>
        </a:p>
      </dgm:t>
    </dgm:pt>
    <dgm:pt modelId="{8187FFBB-11D6-4729-BAF3-BFFB569B2C41}" type="parTrans" cxnId="{466417B9-5789-48D5-AF90-648D9B1628B5}">
      <dgm:prSet/>
      <dgm:spPr/>
      <dgm:t>
        <a:bodyPr/>
        <a:lstStyle/>
        <a:p>
          <a:endParaRPr lang="en-US"/>
        </a:p>
      </dgm:t>
    </dgm:pt>
    <dgm:pt modelId="{A5CCE4FD-CA76-4AEE-B963-EA5A511439F9}" type="sibTrans" cxnId="{466417B9-5789-48D5-AF90-648D9B1628B5}">
      <dgm:prSet/>
      <dgm:spPr/>
      <dgm:t>
        <a:bodyPr/>
        <a:lstStyle/>
        <a:p>
          <a:endParaRPr lang="en-US"/>
        </a:p>
      </dgm:t>
    </dgm:pt>
    <dgm:pt modelId="{E48BB284-D0DD-4923-9056-25FB66E02794}" type="pres">
      <dgm:prSet presAssocID="{2973D6BF-E817-4AF8-92D6-D3B163D476B4}" presName="root" presStyleCnt="0">
        <dgm:presLayoutVars>
          <dgm:dir/>
          <dgm:resizeHandles val="exact"/>
        </dgm:presLayoutVars>
      </dgm:prSet>
      <dgm:spPr/>
    </dgm:pt>
    <dgm:pt modelId="{ED2A496A-CD48-42C2-ABC0-7ADD5B684E98}" type="pres">
      <dgm:prSet presAssocID="{2973D6BF-E817-4AF8-92D6-D3B163D476B4}" presName="container" presStyleCnt="0">
        <dgm:presLayoutVars>
          <dgm:dir/>
          <dgm:resizeHandles val="exact"/>
        </dgm:presLayoutVars>
      </dgm:prSet>
      <dgm:spPr/>
    </dgm:pt>
    <dgm:pt modelId="{BE6033FE-F8B1-45EF-BB20-BD314357DFE8}" type="pres">
      <dgm:prSet presAssocID="{8C57F234-2957-4912-A587-0770226F066B}" presName="compNode" presStyleCnt="0"/>
      <dgm:spPr/>
    </dgm:pt>
    <dgm:pt modelId="{B803566B-FA35-4E55-961D-657DE10E1597}" type="pres">
      <dgm:prSet presAssocID="{8C57F234-2957-4912-A587-0770226F066B}" presName="iconBgRect" presStyleLbl="bgShp" presStyleIdx="0" presStyleCnt="3"/>
      <dgm:spPr/>
    </dgm:pt>
    <dgm:pt modelId="{84DF2585-2246-4F57-AF72-81EF9110D785}" type="pres">
      <dgm:prSet presAssocID="{8C57F234-2957-4912-A587-0770226F06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C176B7-86A9-406B-AB93-74429D258064}" type="pres">
      <dgm:prSet presAssocID="{8C57F234-2957-4912-A587-0770226F066B}" presName="spaceRect" presStyleCnt="0"/>
      <dgm:spPr/>
    </dgm:pt>
    <dgm:pt modelId="{3428F551-083A-409C-98C5-5F34C265D755}" type="pres">
      <dgm:prSet presAssocID="{8C57F234-2957-4912-A587-0770226F066B}" presName="textRect" presStyleLbl="revTx" presStyleIdx="0" presStyleCnt="3">
        <dgm:presLayoutVars>
          <dgm:chMax val="1"/>
          <dgm:chPref val="1"/>
        </dgm:presLayoutVars>
      </dgm:prSet>
      <dgm:spPr/>
    </dgm:pt>
    <dgm:pt modelId="{2C48DAD1-BFCE-4132-AB0F-A6F4E01E17E0}" type="pres">
      <dgm:prSet presAssocID="{F3C880EA-6C15-471F-B7B6-E7E7A829D574}" presName="sibTrans" presStyleLbl="sibTrans2D1" presStyleIdx="0" presStyleCnt="0"/>
      <dgm:spPr/>
    </dgm:pt>
    <dgm:pt modelId="{818863E8-C239-4CBA-BC90-45E4D152EFBA}" type="pres">
      <dgm:prSet presAssocID="{A02FC093-FADF-455F-B937-A71DD8720CF7}" presName="compNode" presStyleCnt="0"/>
      <dgm:spPr/>
    </dgm:pt>
    <dgm:pt modelId="{010F4F6A-07BD-43E3-8832-2463DF259568}" type="pres">
      <dgm:prSet presAssocID="{A02FC093-FADF-455F-B937-A71DD8720CF7}" presName="iconBgRect" presStyleLbl="bgShp" presStyleIdx="1" presStyleCnt="3"/>
      <dgm:spPr/>
    </dgm:pt>
    <dgm:pt modelId="{703C01B9-A7F6-49DA-A35B-85115201D74A}" type="pres">
      <dgm:prSet presAssocID="{A02FC093-FADF-455F-B937-A71DD8720C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A0F82784-487B-4ECA-9C90-09EC87CAC323}" type="pres">
      <dgm:prSet presAssocID="{A02FC093-FADF-455F-B937-A71DD8720CF7}" presName="spaceRect" presStyleCnt="0"/>
      <dgm:spPr/>
    </dgm:pt>
    <dgm:pt modelId="{D2170F40-237F-4EF4-85CE-BDF60D9E3761}" type="pres">
      <dgm:prSet presAssocID="{A02FC093-FADF-455F-B937-A71DD8720CF7}" presName="textRect" presStyleLbl="revTx" presStyleIdx="1" presStyleCnt="3">
        <dgm:presLayoutVars>
          <dgm:chMax val="1"/>
          <dgm:chPref val="1"/>
        </dgm:presLayoutVars>
      </dgm:prSet>
      <dgm:spPr/>
    </dgm:pt>
    <dgm:pt modelId="{50F030B3-9B9D-41EE-BF2E-A39D98164402}" type="pres">
      <dgm:prSet presAssocID="{1FFE1126-5C6B-4072-8808-3031DED13F4C}" presName="sibTrans" presStyleLbl="sibTrans2D1" presStyleIdx="0" presStyleCnt="0"/>
      <dgm:spPr/>
    </dgm:pt>
    <dgm:pt modelId="{1E09FA4C-8DDE-4394-BB2C-C446B64B39F4}" type="pres">
      <dgm:prSet presAssocID="{98525E04-2F30-4A51-BA1F-7462F3A2F5B8}" presName="compNode" presStyleCnt="0"/>
      <dgm:spPr/>
    </dgm:pt>
    <dgm:pt modelId="{08B143C0-8D12-46C2-ABB4-B5DA716A30E5}" type="pres">
      <dgm:prSet presAssocID="{98525E04-2F30-4A51-BA1F-7462F3A2F5B8}" presName="iconBgRect" presStyleLbl="bgShp" presStyleIdx="2" presStyleCnt="3"/>
      <dgm:spPr/>
    </dgm:pt>
    <dgm:pt modelId="{CA19D788-697D-46CD-823F-5702E9E63352}" type="pres">
      <dgm:prSet presAssocID="{98525E04-2F30-4A51-BA1F-7462F3A2F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8A8D9C0-FDCA-4862-9AE2-B3DCCF15D2CA}" type="pres">
      <dgm:prSet presAssocID="{98525E04-2F30-4A51-BA1F-7462F3A2F5B8}" presName="spaceRect" presStyleCnt="0"/>
      <dgm:spPr/>
    </dgm:pt>
    <dgm:pt modelId="{46F75CE2-D31B-48BE-8671-BD2B10D23B26}" type="pres">
      <dgm:prSet presAssocID="{98525E04-2F30-4A51-BA1F-7462F3A2F5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71A512-53CA-4F19-AE51-3D6265BC41C9}" type="presOf" srcId="{1FFE1126-5C6B-4072-8808-3031DED13F4C}" destId="{50F030B3-9B9D-41EE-BF2E-A39D98164402}" srcOrd="0" destOrd="0" presId="urn:microsoft.com/office/officeart/2018/2/layout/IconCircleList"/>
    <dgm:cxn modelId="{0117B96C-2C9D-4263-B805-9EAFB0BCC713}" type="presOf" srcId="{A02FC093-FADF-455F-B937-A71DD8720CF7}" destId="{D2170F40-237F-4EF4-85CE-BDF60D9E3761}" srcOrd="0" destOrd="0" presId="urn:microsoft.com/office/officeart/2018/2/layout/IconCircleList"/>
    <dgm:cxn modelId="{26038355-9380-45F4-A035-18968D2B541D}" srcId="{2973D6BF-E817-4AF8-92D6-D3B163D476B4}" destId="{A02FC093-FADF-455F-B937-A71DD8720CF7}" srcOrd="1" destOrd="0" parTransId="{9733F883-63E1-4DE8-87A8-91F1C5A11764}" sibTransId="{1FFE1126-5C6B-4072-8808-3031DED13F4C}"/>
    <dgm:cxn modelId="{E85A6D86-EEF0-43A1-809E-9BFFA7E9AB6B}" type="presOf" srcId="{2973D6BF-E817-4AF8-92D6-D3B163D476B4}" destId="{E48BB284-D0DD-4923-9056-25FB66E02794}" srcOrd="0" destOrd="0" presId="urn:microsoft.com/office/officeart/2018/2/layout/IconCircleList"/>
    <dgm:cxn modelId="{A286EB9A-0B02-4E39-BD0C-C1AF4608EADD}" srcId="{2973D6BF-E817-4AF8-92D6-D3B163D476B4}" destId="{8C57F234-2957-4912-A587-0770226F066B}" srcOrd="0" destOrd="0" parTransId="{A1EF15A6-8CD3-4661-B878-A8EC8DF1D503}" sibTransId="{F3C880EA-6C15-471F-B7B6-E7E7A829D574}"/>
    <dgm:cxn modelId="{4C1888AF-2CE1-4B3E-853B-6A841B2A103C}" type="presOf" srcId="{F3C880EA-6C15-471F-B7B6-E7E7A829D574}" destId="{2C48DAD1-BFCE-4132-AB0F-A6F4E01E17E0}" srcOrd="0" destOrd="0" presId="urn:microsoft.com/office/officeart/2018/2/layout/IconCircleList"/>
    <dgm:cxn modelId="{466417B9-5789-48D5-AF90-648D9B1628B5}" srcId="{2973D6BF-E817-4AF8-92D6-D3B163D476B4}" destId="{98525E04-2F30-4A51-BA1F-7462F3A2F5B8}" srcOrd="2" destOrd="0" parTransId="{8187FFBB-11D6-4729-BAF3-BFFB569B2C41}" sibTransId="{A5CCE4FD-CA76-4AEE-B963-EA5A511439F9}"/>
    <dgm:cxn modelId="{6E4813D3-905C-4050-9826-8FE64F4A1401}" type="presOf" srcId="{8C57F234-2957-4912-A587-0770226F066B}" destId="{3428F551-083A-409C-98C5-5F34C265D755}" srcOrd="0" destOrd="0" presId="urn:microsoft.com/office/officeart/2018/2/layout/IconCircleList"/>
    <dgm:cxn modelId="{50EFB9FA-A8D0-4696-8AF4-C4408E05499C}" type="presOf" srcId="{98525E04-2F30-4A51-BA1F-7462F3A2F5B8}" destId="{46F75CE2-D31B-48BE-8671-BD2B10D23B26}" srcOrd="0" destOrd="0" presId="urn:microsoft.com/office/officeart/2018/2/layout/IconCircleList"/>
    <dgm:cxn modelId="{70CA804F-1A53-43C5-8083-C09EA3683EE0}" type="presParOf" srcId="{E48BB284-D0DD-4923-9056-25FB66E02794}" destId="{ED2A496A-CD48-42C2-ABC0-7ADD5B684E98}" srcOrd="0" destOrd="0" presId="urn:microsoft.com/office/officeart/2018/2/layout/IconCircleList"/>
    <dgm:cxn modelId="{9B5E3C5B-29C2-4401-A292-4497038C19EB}" type="presParOf" srcId="{ED2A496A-CD48-42C2-ABC0-7ADD5B684E98}" destId="{BE6033FE-F8B1-45EF-BB20-BD314357DFE8}" srcOrd="0" destOrd="0" presId="urn:microsoft.com/office/officeart/2018/2/layout/IconCircleList"/>
    <dgm:cxn modelId="{F2F7A052-123D-4D73-99E7-AF1CF2EB0654}" type="presParOf" srcId="{BE6033FE-F8B1-45EF-BB20-BD314357DFE8}" destId="{B803566B-FA35-4E55-961D-657DE10E1597}" srcOrd="0" destOrd="0" presId="urn:microsoft.com/office/officeart/2018/2/layout/IconCircleList"/>
    <dgm:cxn modelId="{D474C033-7953-4798-A591-0FC8ECD3D497}" type="presParOf" srcId="{BE6033FE-F8B1-45EF-BB20-BD314357DFE8}" destId="{84DF2585-2246-4F57-AF72-81EF9110D785}" srcOrd="1" destOrd="0" presId="urn:microsoft.com/office/officeart/2018/2/layout/IconCircleList"/>
    <dgm:cxn modelId="{998996E2-DD20-42F8-B2B2-9FC9940234CE}" type="presParOf" srcId="{BE6033FE-F8B1-45EF-BB20-BD314357DFE8}" destId="{47C176B7-86A9-406B-AB93-74429D258064}" srcOrd="2" destOrd="0" presId="urn:microsoft.com/office/officeart/2018/2/layout/IconCircleList"/>
    <dgm:cxn modelId="{55F0D631-9531-4D0D-816B-E104ABD82F95}" type="presParOf" srcId="{BE6033FE-F8B1-45EF-BB20-BD314357DFE8}" destId="{3428F551-083A-409C-98C5-5F34C265D755}" srcOrd="3" destOrd="0" presId="urn:microsoft.com/office/officeart/2018/2/layout/IconCircleList"/>
    <dgm:cxn modelId="{9CAFF7E2-04A1-4B06-9569-8D6B0953585A}" type="presParOf" srcId="{ED2A496A-CD48-42C2-ABC0-7ADD5B684E98}" destId="{2C48DAD1-BFCE-4132-AB0F-A6F4E01E17E0}" srcOrd="1" destOrd="0" presId="urn:microsoft.com/office/officeart/2018/2/layout/IconCircleList"/>
    <dgm:cxn modelId="{09FFC08E-D4DE-42C1-834A-C6BC36F69680}" type="presParOf" srcId="{ED2A496A-CD48-42C2-ABC0-7ADD5B684E98}" destId="{818863E8-C239-4CBA-BC90-45E4D152EFBA}" srcOrd="2" destOrd="0" presId="urn:microsoft.com/office/officeart/2018/2/layout/IconCircleList"/>
    <dgm:cxn modelId="{FB27DAF3-EFD8-429E-931D-8BC8796D4C17}" type="presParOf" srcId="{818863E8-C239-4CBA-BC90-45E4D152EFBA}" destId="{010F4F6A-07BD-43E3-8832-2463DF259568}" srcOrd="0" destOrd="0" presId="urn:microsoft.com/office/officeart/2018/2/layout/IconCircleList"/>
    <dgm:cxn modelId="{DF033975-29B2-4278-9EB0-3F121011A174}" type="presParOf" srcId="{818863E8-C239-4CBA-BC90-45E4D152EFBA}" destId="{703C01B9-A7F6-49DA-A35B-85115201D74A}" srcOrd="1" destOrd="0" presId="urn:microsoft.com/office/officeart/2018/2/layout/IconCircleList"/>
    <dgm:cxn modelId="{600A5B8A-6AB6-4ABA-B83A-19759F83261E}" type="presParOf" srcId="{818863E8-C239-4CBA-BC90-45E4D152EFBA}" destId="{A0F82784-487B-4ECA-9C90-09EC87CAC323}" srcOrd="2" destOrd="0" presId="urn:microsoft.com/office/officeart/2018/2/layout/IconCircleList"/>
    <dgm:cxn modelId="{3C49EED3-5B6B-479D-BE39-8614A407FB23}" type="presParOf" srcId="{818863E8-C239-4CBA-BC90-45E4D152EFBA}" destId="{D2170F40-237F-4EF4-85CE-BDF60D9E3761}" srcOrd="3" destOrd="0" presId="urn:microsoft.com/office/officeart/2018/2/layout/IconCircleList"/>
    <dgm:cxn modelId="{DAB5FEB4-0018-4D46-905F-1AD9E60D49BD}" type="presParOf" srcId="{ED2A496A-CD48-42C2-ABC0-7ADD5B684E98}" destId="{50F030B3-9B9D-41EE-BF2E-A39D98164402}" srcOrd="3" destOrd="0" presId="urn:microsoft.com/office/officeart/2018/2/layout/IconCircleList"/>
    <dgm:cxn modelId="{8E267A89-570F-41D1-8E0A-ED4EF6053555}" type="presParOf" srcId="{ED2A496A-CD48-42C2-ABC0-7ADD5B684E98}" destId="{1E09FA4C-8DDE-4394-BB2C-C446B64B39F4}" srcOrd="4" destOrd="0" presId="urn:microsoft.com/office/officeart/2018/2/layout/IconCircleList"/>
    <dgm:cxn modelId="{DF0C0197-41D7-4888-820A-BEE27D2E9D89}" type="presParOf" srcId="{1E09FA4C-8DDE-4394-BB2C-C446B64B39F4}" destId="{08B143C0-8D12-46C2-ABB4-B5DA716A30E5}" srcOrd="0" destOrd="0" presId="urn:microsoft.com/office/officeart/2018/2/layout/IconCircleList"/>
    <dgm:cxn modelId="{85A1BCA3-8A45-490D-881C-FB5E0FD39F49}" type="presParOf" srcId="{1E09FA4C-8DDE-4394-BB2C-C446B64B39F4}" destId="{CA19D788-697D-46CD-823F-5702E9E63352}" srcOrd="1" destOrd="0" presId="urn:microsoft.com/office/officeart/2018/2/layout/IconCircleList"/>
    <dgm:cxn modelId="{B1E6BA93-FC35-493C-8D2D-8C09686124C0}" type="presParOf" srcId="{1E09FA4C-8DDE-4394-BB2C-C446B64B39F4}" destId="{B8A8D9C0-FDCA-4862-9AE2-B3DCCF15D2CA}" srcOrd="2" destOrd="0" presId="urn:microsoft.com/office/officeart/2018/2/layout/IconCircleList"/>
    <dgm:cxn modelId="{E3BFCCAB-424A-472F-8EAE-74D6E091719E}" type="presParOf" srcId="{1E09FA4C-8DDE-4394-BB2C-C446B64B39F4}" destId="{46F75CE2-D31B-48BE-8671-BD2B10D23B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566B-FA35-4E55-961D-657DE10E1597}">
      <dsp:nvSpPr>
        <dsp:cNvPr id="0" name=""/>
        <dsp:cNvSpPr/>
      </dsp:nvSpPr>
      <dsp:spPr>
        <a:xfrm>
          <a:off x="41722" y="1158728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F2585-2246-4F57-AF72-81EF9110D785}">
      <dsp:nvSpPr>
        <dsp:cNvPr id="0" name=""/>
        <dsp:cNvSpPr/>
      </dsp:nvSpPr>
      <dsp:spPr>
        <a:xfrm>
          <a:off x="229135" y="1346141"/>
          <a:ext cx="517618" cy="51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8F551-083A-409C-98C5-5F34C265D755}">
      <dsp:nvSpPr>
        <dsp:cNvPr id="0" name=""/>
        <dsp:cNvSpPr/>
      </dsp:nvSpPr>
      <dsp:spPr>
        <a:xfrm>
          <a:off x="1125406" y="1158728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highlight>
                <a:srgbClr val="FFFFFF"/>
              </a:highlight>
              <a:latin typeface="Söhne"/>
            </a:rPr>
            <a:t>User friendly Interface</a:t>
          </a:r>
        </a:p>
      </dsp:txBody>
      <dsp:txXfrm>
        <a:off x="1125406" y="1158728"/>
        <a:ext cx="2103621" cy="892445"/>
      </dsp:txXfrm>
    </dsp:sp>
    <dsp:sp modelId="{010F4F6A-07BD-43E3-8832-2463DF259568}">
      <dsp:nvSpPr>
        <dsp:cNvPr id="0" name=""/>
        <dsp:cNvSpPr/>
      </dsp:nvSpPr>
      <dsp:spPr>
        <a:xfrm>
          <a:off x="3595567" y="1158728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C01B9-A7F6-49DA-A35B-85115201D74A}">
      <dsp:nvSpPr>
        <dsp:cNvPr id="0" name=""/>
        <dsp:cNvSpPr/>
      </dsp:nvSpPr>
      <dsp:spPr>
        <a:xfrm>
          <a:off x="3782981" y="1346141"/>
          <a:ext cx="517618" cy="51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70F40-237F-4EF4-85CE-BDF60D9E3761}">
      <dsp:nvSpPr>
        <dsp:cNvPr id="0" name=""/>
        <dsp:cNvSpPr/>
      </dsp:nvSpPr>
      <dsp:spPr>
        <a:xfrm>
          <a:off x="4679251" y="1158728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 Light" panose="020F0302020204030204"/>
            </a:rPr>
            <a:t>Payment Gateway Integration with Razorpay</a:t>
          </a:r>
          <a:endParaRPr lang="en-US" sz="2100" b="1" kern="1200" dirty="0"/>
        </a:p>
      </dsp:txBody>
      <dsp:txXfrm>
        <a:off x="4679251" y="1158728"/>
        <a:ext cx="2103621" cy="892445"/>
      </dsp:txXfrm>
    </dsp:sp>
    <dsp:sp modelId="{08B143C0-8D12-46C2-ABB4-B5DA716A30E5}">
      <dsp:nvSpPr>
        <dsp:cNvPr id="0" name=""/>
        <dsp:cNvSpPr/>
      </dsp:nvSpPr>
      <dsp:spPr>
        <a:xfrm>
          <a:off x="7149412" y="1158728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9D788-697D-46CD-823F-5702E9E63352}">
      <dsp:nvSpPr>
        <dsp:cNvPr id="0" name=""/>
        <dsp:cNvSpPr/>
      </dsp:nvSpPr>
      <dsp:spPr>
        <a:xfrm>
          <a:off x="7336826" y="1346141"/>
          <a:ext cx="517618" cy="51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75CE2-D31B-48BE-8671-BD2B10D23B26}">
      <dsp:nvSpPr>
        <dsp:cNvPr id="0" name=""/>
        <dsp:cNvSpPr/>
      </dsp:nvSpPr>
      <dsp:spPr>
        <a:xfrm>
          <a:off x="8233096" y="1158728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0000"/>
              </a:solidFill>
              <a:latin typeface="Calibri"/>
              <a:cs typeface="Calibri"/>
            </a:rPr>
            <a:t>S</a:t>
          </a:r>
          <a:r>
            <a:rPr lang="en-GB" sz="2100" kern="1200" dirty="0">
              <a:solidFill>
                <a:srgbClr val="000000"/>
              </a:solidFill>
              <a:latin typeface="Calibri"/>
              <a:cs typeface="Calibri"/>
            </a:rPr>
            <a:t>eamless shopping experience for customers</a:t>
          </a:r>
        </a:p>
      </dsp:txBody>
      <dsp:txXfrm>
        <a:off x="8233096" y="1158728"/>
        <a:ext cx="2103621" cy="892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B203-5553-F9F6-C329-9C412AEC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04BCF-9A32-5245-A568-5A4F931A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9340-046C-A04E-C03A-1AE36D2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AA2D-B7BA-6F6C-D748-BDED26E1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CFB9-CC6A-1461-102F-0F77AA60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FFF-C734-3202-3876-CB28E556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7DA30-FD66-405C-41E4-4D8DD416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6677-FBD6-3141-8644-BE53C563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83DE-70F7-CE9F-EE77-F4CF58E0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B365-ED63-9329-7387-4CB9895B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5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60E4-E5D9-9F25-02C0-87ADC5E3B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689C6-FB65-F446-8223-62A385AC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73CC-C075-6567-BF25-CDF8B1E2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901C-7A4B-DDB1-222E-4B76BC00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CEA2-9C15-B541-294E-BEE187D5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3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634-9F65-ED6C-5A7F-83DBD85D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6DEE-60FB-7D41-B9E1-EBEFC7D6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E9E6-C374-FD5C-F05B-AF9F6C9A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343C-6BEB-9233-1CCA-8D614AC4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8519-B2D0-6F8E-83C5-099EB49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1C1-6DBC-FD57-F941-930B8BD2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6A82-45C5-43B4-8563-5AB9FBF6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0962-829F-F6BA-7992-9EFC2F47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44A5-CB6A-CF56-918F-00C273F6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7B3A-0F24-ED6D-2FB1-044321A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65AE-2091-D958-411F-ED082298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A5B3-678F-4E78-606B-0E826534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C44C-D370-F26E-EFBD-07A031E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69C7-8645-E1D4-173B-F770198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F8D0-8BAB-0575-FCF6-D34DC2F8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1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A14F-CF0E-0722-4644-9D44CD26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C4CE-2BD2-A26E-F819-2CF6D7BD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7BB5-53DA-0ECC-E82C-1EBCCB50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5363-0AFB-EB61-A548-AA9D7EBF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66EE-E435-CA75-F573-214D0DB5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E11E-32B0-A300-0907-86455DAF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58B4-05F2-58E8-A1EB-A9C77D1F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C074-8B5B-A1C2-A216-FE56B5C6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E4AFE-07B7-119B-883F-FA92EF48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16F20-2B60-3A96-2410-B933F2EB0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D4F82-7B8B-98E7-B8B5-A7926DC4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F6B3B-3F19-BAD9-85F1-0417FD55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21011-A079-1CFB-E286-5731A33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3B8E-E901-EF13-E553-C98F677E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6F06-B9A0-216A-0AF4-9865D873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50401-B278-EB44-4FD8-1F0B0F64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4B96F-9F27-0E43-E8AE-4A580963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A7F-8B7F-137A-348D-49A7D1A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C054B-A2CA-9B80-8E31-E6393ACE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C2217-DABC-674F-5228-0A7A9BD1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9DB0-6046-2D4D-8858-E7C39C06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1D7C-D7BC-3F1F-5C1C-4214F9A5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F6DF-5F48-582D-14D2-31C4F2C9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41583-33C8-20C5-8B3D-8BA3EE56E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FFB9-4B90-23FC-6AFB-2365B491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FC5C-63CB-0A35-5127-4050C83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5B2B-6705-A0D5-8F26-796529E2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4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AD77-2B53-26C3-E284-665F2FAA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3BA5-6478-D431-2C43-8874B3FEB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D13F-65A6-8183-1B4D-F451C02F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7556-3F1C-A919-681F-7FA6AE7D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95C4-2619-1E6F-8A5E-54AED63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0756-BE27-B24A-78E6-EBE3ED31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81E81-F321-F08F-A79A-22AD0E2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6761-9B43-942F-2850-21B1930C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E23A-C672-735A-2CF2-8727FBF05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9C42-46FB-4CF9-B987-AD68D973012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DCD-07FA-B9D1-AB0F-8991CF57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F79D-0360-3BEC-35B9-58929B43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44E8-A425-4994-AABF-9EF476C5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3C45C-E3F1-DDB7-99A5-123DF65E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4917884"/>
            <a:ext cx="9681882" cy="739880"/>
          </a:xfrm>
        </p:spPr>
        <p:txBody>
          <a:bodyPr anchor="b">
            <a:noAutofit/>
          </a:bodyPr>
          <a:lstStyle/>
          <a:p>
            <a:r>
              <a:rPr lang="en-IN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Full-Stack E-Commerce Website Presentation</a:t>
            </a:r>
            <a:endParaRPr lang="en-IN" sz="4000" b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32CF3-39B8-B730-3B46-28E62109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362" y="5812747"/>
            <a:ext cx="7315199" cy="36512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Built with MERN Stack and Razorpay Integration</a:t>
            </a:r>
            <a:endParaRPr lang="en-I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mall shopping cart on a computer&#10;&#10;Description automatically generated">
            <a:extLst>
              <a:ext uri="{FF2B5EF4-FFF2-40B4-BE49-F238E27FC236}">
                <a16:creationId xmlns:a16="http://schemas.microsoft.com/office/drawing/2014/main" id="{4EDDC078-AC6F-A62C-C552-A946D96D9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2"/>
          <a:stretch/>
        </p:blipFill>
        <p:spPr>
          <a:xfrm>
            <a:off x="-12895" y="-607007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5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16E16-43FD-DAE7-267A-6F01294A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FinTech SCE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B6435E-97CB-865B-2434-84984D97B71B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Full-Stack E-Commerce Website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4D7C-E657-44B8-D37A-478463C4A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98367"/>
              </p:ext>
            </p:extLst>
          </p:nvPr>
        </p:nvGraphicFramePr>
        <p:xfrm>
          <a:off x="1466578" y="2633472"/>
          <a:ext cx="9255795" cy="358635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820505">
                  <a:extLst>
                    <a:ext uri="{9D8B030D-6E8A-4147-A177-3AD203B41FA5}">
                      <a16:colId xmlns:a16="http://schemas.microsoft.com/office/drawing/2014/main" val="471274465"/>
                    </a:ext>
                  </a:extLst>
                </a:gridCol>
                <a:gridCol w="2793225">
                  <a:extLst>
                    <a:ext uri="{9D8B030D-6E8A-4147-A177-3AD203B41FA5}">
                      <a16:colId xmlns:a16="http://schemas.microsoft.com/office/drawing/2014/main" val="1613645669"/>
                    </a:ext>
                  </a:extLst>
                </a:gridCol>
                <a:gridCol w="2642065">
                  <a:extLst>
                    <a:ext uri="{9D8B030D-6E8A-4147-A177-3AD203B41FA5}">
                      <a16:colId xmlns:a16="http://schemas.microsoft.com/office/drawing/2014/main" val="330772153"/>
                    </a:ext>
                  </a:extLst>
                </a:gridCol>
              </a:tblGrid>
              <a:tr h="807636">
                <a:tc>
                  <a:txBody>
                    <a:bodyPr/>
                    <a:lstStyle/>
                    <a:p>
                      <a:r>
                        <a:rPr lang="en-US" sz="3000" b="1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18604" marR="169434" marT="33887" marB="25415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>
                          <a:solidFill>
                            <a:schemeClr val="tx1"/>
                          </a:solidFill>
                        </a:rPr>
                        <a:t>Roll No.</a:t>
                      </a:r>
                    </a:p>
                  </a:txBody>
                  <a:tcPr marL="118604" marR="169434" marT="33887" marB="25415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>
                          <a:solidFill>
                            <a:schemeClr val="tx1"/>
                          </a:solidFill>
                        </a:rPr>
                        <a:t>PRN</a:t>
                      </a:r>
                    </a:p>
                  </a:txBody>
                  <a:tcPr marL="118604" marR="169434" marT="33887" marB="25415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52398"/>
                  </a:ext>
                </a:extLst>
              </a:tr>
              <a:tr h="694680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Aakash Das</a:t>
                      </a:r>
                    </a:p>
                  </a:txBody>
                  <a:tcPr marL="118604" marR="169434" marT="33887" marB="254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321001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22111180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37726"/>
                  </a:ext>
                </a:extLst>
              </a:tr>
              <a:tr h="694680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Rutuja Jadhav</a:t>
                      </a:r>
                    </a:p>
                  </a:txBody>
                  <a:tcPr marL="118604" marR="169434" marT="33887" marB="254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321029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22110268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64982"/>
                  </a:ext>
                </a:extLst>
              </a:tr>
              <a:tr h="694680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Mugdha Kamate</a:t>
                      </a:r>
                    </a:p>
                  </a:txBody>
                  <a:tcPr marL="118604" marR="169434" marT="33887" marB="254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321034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22110689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85377"/>
                  </a:ext>
                </a:extLst>
              </a:tr>
              <a:tr h="694680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Asmita </a:t>
                      </a:r>
                      <a:r>
                        <a:rPr lang="en-US" sz="2200" cap="none" spc="0" err="1">
                          <a:solidFill>
                            <a:schemeClr val="tx1"/>
                          </a:solidFill>
                        </a:rPr>
                        <a:t>Mudashi</a:t>
                      </a:r>
                    </a:p>
                  </a:txBody>
                  <a:tcPr marL="118604" marR="169434" marT="33887" marB="254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324039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22110618</a:t>
                      </a:r>
                    </a:p>
                  </a:txBody>
                  <a:tcPr marL="118604" marR="169434" marT="33887" marB="254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0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D8098-57D0-C557-521B-C0F5ED10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b="1" kern="1200" dirty="0">
              <a:solidFill>
                <a:srgbClr val="FFC000"/>
              </a:solidFill>
              <a:latin typeface="+mj-lt"/>
              <a:cs typeface="Calibri Light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hopping cart with bags&#10;&#10;Description automatically generated">
            <a:extLst>
              <a:ext uri="{FF2B5EF4-FFF2-40B4-BE49-F238E27FC236}">
                <a16:creationId xmlns:a16="http://schemas.microsoft.com/office/drawing/2014/main" id="{31CFAD38-EFD5-77C0-B95E-B7A4455AB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49" b="11950"/>
          <a:stretch/>
        </p:blipFill>
        <p:spPr>
          <a:xfrm>
            <a:off x="703182" y="1003689"/>
            <a:ext cx="4777381" cy="46808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1E622-B680-84F2-B3E4-36A10E7E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This presentation showcases a full-stack E-Commerce website built using the MERN stack and integrated with the Razorpay payment gateway.</a:t>
            </a:r>
          </a:p>
          <a:p>
            <a:r>
              <a:rPr lang="en-US"/>
              <a:t>Key technologies used include MongoDB, Express.js, React, Node.js, and Razorpay.</a:t>
            </a:r>
          </a:p>
        </p:txBody>
      </p:sp>
    </p:spTree>
    <p:extLst>
      <p:ext uri="{BB962C8B-B14F-4D97-AF65-F5344CB8AC3E}">
        <p14:creationId xmlns:p14="http://schemas.microsoft.com/office/powerpoint/2010/main" val="19691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FF9BF-BB82-A974-AAD8-3E87D841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BF7B-3128-4E0A-46B4-8A83F2C5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720" y="2097022"/>
            <a:ext cx="64789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Customers: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sz="600" dirty="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 dirty="0"/>
              <a:t> Product Carousel</a:t>
            </a:r>
            <a:endParaRPr lang="en-US" sz="28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 dirty="0"/>
              <a:t> Filter</a:t>
            </a:r>
            <a:r>
              <a:rPr lang="en-US" sz="2600" dirty="0"/>
              <a:t> Products</a:t>
            </a:r>
            <a:endParaRPr lang="en-US" sz="2600" dirty="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600" dirty="0">
                <a:cs typeface="Calibri" panose="020F0502020204030204"/>
              </a:rPr>
              <a:t>     Sort Products</a:t>
            </a:r>
            <a:endParaRPr lang="en-US" sz="26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 dirty="0"/>
              <a:t> Categorize Products</a:t>
            </a:r>
            <a:endParaRPr lang="en-US" sz="28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 dirty="0"/>
              <a:t> Product Details &amp; Reviews</a:t>
            </a:r>
            <a:endParaRPr lang="en-US" sz="2800" dirty="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 dirty="0"/>
              <a:t> Payment Gateway with </a:t>
            </a:r>
            <a:r>
              <a:rPr lang="en-US" sz="2800"/>
              <a:t>Razorpay</a:t>
            </a:r>
            <a:endParaRPr lang="en-US" sz="2800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wnership Icons &amp; Symbols">
            <a:extLst>
              <a:ext uri="{FF2B5EF4-FFF2-40B4-BE49-F238E27FC236}">
                <a16:creationId xmlns:a16="http://schemas.microsoft.com/office/drawing/2014/main" id="{646ADBD2-2479-9B7C-C4F8-1356DA80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6E9C0-50C6-D5CA-B7D9-651D6FA0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10" y="1202915"/>
            <a:ext cx="4119650" cy="1950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Integration with Razorpay</a:t>
            </a:r>
            <a:endParaRPr lang="en-US" sz="4800" b="1" dirty="0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6" name="Picture 5" descr="What does Razorpay have to show for its $150 million Ezetap acquisition? -  The Ken">
            <a:extLst>
              <a:ext uri="{FF2B5EF4-FFF2-40B4-BE49-F238E27FC236}">
                <a16:creationId xmlns:a16="http://schemas.microsoft.com/office/drawing/2014/main" id="{D111A1E0-B2EF-44E3-9828-9A81E468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" r="3286" b="8914"/>
          <a:stretch/>
        </p:blipFill>
        <p:spPr>
          <a:xfrm>
            <a:off x="-2965" y="3428740"/>
            <a:ext cx="6455307" cy="341826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5946-713E-73FD-E486-4D8C9CBA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7360" y="670559"/>
            <a:ext cx="5192521" cy="5445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endParaRPr lang="en-US" sz="2400" dirty="0">
              <a:cs typeface="Calibri"/>
            </a:endParaRPr>
          </a:p>
          <a:p>
            <a:r>
              <a:rPr lang="en-US" sz="2400" b="1" dirty="0"/>
              <a:t>Step 1: Sign Up for a </a:t>
            </a:r>
            <a:r>
              <a:rPr lang="en-US" sz="2400" b="1" err="1"/>
              <a:t>Razorpay</a:t>
            </a:r>
            <a:r>
              <a:rPr lang="en-US" sz="2400" b="1" dirty="0"/>
              <a:t> Account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Step 2: Obtain API Keys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3: Install </a:t>
            </a:r>
            <a:r>
              <a:rPr lang="en-US" sz="2400" b="1" err="1"/>
              <a:t>Razorpay</a:t>
            </a:r>
            <a:r>
              <a:rPr lang="en-US" sz="2400" b="1" dirty="0"/>
              <a:t> SDK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4: Initialize </a:t>
            </a:r>
            <a:r>
              <a:rPr lang="en-US" sz="2400" b="1" err="1"/>
              <a:t>Razorpay</a:t>
            </a:r>
            <a:endParaRPr lang="en-US" sz="2400" b="1" err="1">
              <a:cs typeface="Calibri"/>
            </a:endParaRPr>
          </a:p>
          <a:p>
            <a:r>
              <a:rPr lang="en-US" sz="2400" b="1" dirty="0"/>
              <a:t>Step 5: Create Payment Button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6: Handle Payment Request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7: Redirect to </a:t>
            </a:r>
            <a:r>
              <a:rPr lang="en-US" sz="2400" b="1" err="1"/>
              <a:t>Razorpay</a:t>
            </a:r>
            <a:r>
              <a:rPr lang="en-US" sz="2400" b="1" dirty="0"/>
              <a:t> Checkout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8: Confirm Payment Status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Step 9: Handle Payment Responses</a:t>
            </a:r>
            <a:endParaRPr lang="en-US" sz="2400" b="1" dirty="0">
              <a:cs typeface="Calibri"/>
            </a:endParaRPr>
          </a:p>
          <a:p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0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F7326-C8C2-00DD-E3B3-6D7BD6DC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/>
              <a:t>Demonstration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3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F352-5DA9-3C04-EF2C-C7E378E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ext Placeholder 2">
            <a:extLst>
              <a:ext uri="{FF2B5EF4-FFF2-40B4-BE49-F238E27FC236}">
                <a16:creationId xmlns:a16="http://schemas.microsoft.com/office/drawing/2014/main" id="{606642EF-8383-545F-EC84-922BD191F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6140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48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8D895-51AA-AF72-D447-F28276F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Thank You !!</a:t>
            </a:r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957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Full-Stack E-Commerce Website Presentation</vt:lpstr>
      <vt:lpstr>FinTech SCE</vt:lpstr>
      <vt:lpstr>Introduction</vt:lpstr>
      <vt:lpstr>Key Features</vt:lpstr>
      <vt:lpstr>Integration with Razorpay</vt:lpstr>
      <vt:lpstr>Demonstration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E-Commerce Website Presentation</dc:title>
  <dc:creator>Mugdha Kamate</dc:creator>
  <cp:lastModifiedBy>Mugdha Kamate</cp:lastModifiedBy>
  <cp:revision>214</cp:revision>
  <dcterms:created xsi:type="dcterms:W3CDTF">2024-04-22T13:22:42Z</dcterms:created>
  <dcterms:modified xsi:type="dcterms:W3CDTF">2024-04-25T05:07:43Z</dcterms:modified>
</cp:coreProperties>
</file>