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395736c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395736c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4a1d97e3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4a1d97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04a1d97e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04a1d97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04a1d97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04a1d97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04a1d97e3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04a1d97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4a1d97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4a1d97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04a1d97e3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04a1d97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395736c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395736c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395736c6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395736c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04a1d97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04a1d97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04a1d97e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04a1d97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04a1d97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04a1d97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04a1d97e3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04a1d97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4a1d97e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4a1d97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04a1d97e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04a1d97e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04a1d97e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04a1d97e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04a1d97e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04a1d97e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04a1d97e3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04a1d97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04a1d97e3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04a1d97e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4a1d97e3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4a1d97e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04a1d97e3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04a1d97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04a1d97e3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04a1d97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04a1d97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04a1d97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04a1d97e3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04a1d97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04a1d97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04a1d97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395736c60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395736c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395736c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395736c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395736c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395736c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Inventory, Offers &amp; Claim Management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3, 2022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Claim Raise &amp; Resolve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080438" y="1089588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Raise Claim Request 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882863" y="1089600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Resolve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 Claim Request 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4593625" y="849000"/>
            <a:ext cx="10800" cy="42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088"/>
            <a:ext cx="4147427" cy="331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 b="1750" l="4966" r="4413" t="5113"/>
          <a:stretch/>
        </p:blipFill>
        <p:spPr>
          <a:xfrm>
            <a:off x="4715975" y="1749308"/>
            <a:ext cx="4428024" cy="319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375" y="861000"/>
            <a:ext cx="5791250" cy="42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39" y="861000"/>
            <a:ext cx="4984923" cy="42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13" y="1620450"/>
            <a:ext cx="7597375" cy="24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625" y="861000"/>
            <a:ext cx="3568750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AMAR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463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Akhil Talashi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9" l="0" r="0" t="9"/>
          <a:stretch/>
        </p:blipFill>
        <p:spPr>
          <a:xfrm>
            <a:off x="2725621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Mital Bhanushali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Anandita Deb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-4259" l="0" r="0" t="4259"/>
          <a:stretch/>
        </p:blipFill>
        <p:spPr>
          <a:xfrm>
            <a:off x="7085338" y="13222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Rutuja Ghate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24" y="2097124"/>
            <a:ext cx="7041750" cy="9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Procedures, Functions, Packages &amp; </a:t>
            </a:r>
            <a:r>
              <a:rPr lang="en"/>
              <a:t>Sequences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876" y="882075"/>
            <a:ext cx="3501375" cy="35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500" y="4355800"/>
            <a:ext cx="3458125" cy="65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00" y="2245550"/>
            <a:ext cx="66010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38" y="861000"/>
            <a:ext cx="5393933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275" y="904250"/>
            <a:ext cx="3255450" cy="35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Packages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MANAGE_USERS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CLAIM_MANAGER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MANAGE_CLAIM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MANAGE_WARRANTY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MANAGE_INSURANCE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User &amp; Role Creation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Reports &amp; Views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QA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PPT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413" y="14518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2" type="body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Akhil Talashi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38" name="Google Shape;238;p40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9" name="Google Shape;239;p40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40" name="Google Shape;240;p40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 rotWithShape="1">
          <a:blip r:embed="rId3">
            <a:alphaModFix/>
          </a:blip>
          <a:srcRect b="-4259" l="0" r="0" t="4259"/>
          <a:stretch/>
        </p:blipFill>
        <p:spPr>
          <a:xfrm>
            <a:off x="1393413" y="14518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>
            <p:ph idx="2" type="body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Rutuja Ghate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50" name="Google Shape;250;p41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41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Packages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MANAGE_OFFERS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CUSTOMER_CATEGORY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MANAGE_CUSTOMER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Sequences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Indexes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Reports &amp; Views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QA Testing</a:t>
            </a:r>
            <a:endParaRPr sz="1600"/>
          </a:p>
        </p:txBody>
      </p:sp>
      <p:grpSp>
        <p:nvGrpSpPr>
          <p:cNvPr id="253" name="Google Shape;253;p41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54" name="Google Shape;254;p41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429" y="14519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/>
          <p:nvPr>
            <p:ph idx="2" type="body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Anandita Deb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64" name="Google Shape;264;p42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2"/>
          <p:cNvCxnSpPr/>
          <p:nvPr/>
        </p:nvCxnSpPr>
        <p:spPr>
          <a:xfrm>
            <a:off x="2096775" y="369160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Packages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MANAGE_INVENTORY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MANAGE_COURIER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COURIER_MANAGER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QA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Reports &amp; Views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GIT Push Manager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67" name="Google Shape;267;p42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68" name="Google Shape;268;p42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1393421" y="1452038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>
            <p:ph idx="2" type="body"/>
          </p:nvPr>
        </p:nvSpPr>
        <p:spPr>
          <a:xfrm>
            <a:off x="1126900" y="3238562"/>
            <a:ext cx="21774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Mital Bhanushali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78" name="Google Shape;278;p43"/>
          <p:cNvCxnSpPr/>
          <p:nvPr/>
        </p:nvCxnSpPr>
        <p:spPr>
          <a:xfrm>
            <a:off x="2080125" y="369160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43"/>
          <p:cNvCxnSpPr/>
          <p:nvPr/>
        </p:nvCxnSpPr>
        <p:spPr>
          <a:xfrm>
            <a:off x="1987525" y="3691525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Packages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MANAGE_ORDERS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MANAGE_OBJECTS</a:t>
            </a:r>
            <a:endParaRPr sz="11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CUST_MANAGE_ORDER_CLAIM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Functions</a:t>
            </a:r>
            <a:endParaRPr sz="1600"/>
          </a:p>
          <a:p>
            <a:pPr indent="-330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100">
                <a:solidFill>
                  <a:srgbClr val="000000"/>
                </a:solidFill>
              </a:rPr>
              <a:t>GET_TOTAL_ORDER_PRICE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Triggers</a:t>
            </a:r>
            <a:endParaRPr sz="16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TRACK_ORDER_CHANGES</a:t>
            </a:r>
            <a:endParaRPr sz="1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Reports &amp; Views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QA Testing</a:t>
            </a:r>
            <a:endParaRPr sz="1100"/>
          </a:p>
        </p:txBody>
      </p:sp>
      <p:grpSp>
        <p:nvGrpSpPr>
          <p:cNvPr id="281" name="Google Shape;281;p43"/>
          <p:cNvGrpSpPr/>
          <p:nvPr/>
        </p:nvGrpSpPr>
        <p:grpSpPr>
          <a:xfrm>
            <a:off x="4939503" y="120813"/>
            <a:ext cx="3432244" cy="441657"/>
            <a:chOff x="6448870" y="3733723"/>
            <a:chExt cx="2453355" cy="351302"/>
          </a:xfrm>
        </p:grpSpPr>
        <p:sp>
          <p:nvSpPr>
            <p:cNvPr id="282" name="Google Shape;282;p43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Contribution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950" y="861000"/>
            <a:ext cx="2387050" cy="42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61000"/>
            <a:ext cx="6756950" cy="42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E-Commerce System</a:t>
            </a:r>
            <a:r>
              <a:rPr lang="en"/>
              <a:t>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425"/>
            <a:ext cx="9144000" cy="4550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F</a:t>
            </a:r>
            <a:r>
              <a:rPr lang="en"/>
              <a:t>unctionalities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Order Creation &amp; Cancellation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535275"/>
            <a:ext cx="4322675" cy="3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80438" y="1089588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Order Creation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882863" y="1089600"/>
            <a:ext cx="21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Order Cancellation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547" y="1520963"/>
            <a:ext cx="4360464" cy="3303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>
            <a:off x="4593625" y="849000"/>
            <a:ext cx="10800" cy="42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8610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285839" y="1100400"/>
            <a:ext cx="457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Providing Offers W.R.T Customer Type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5967" l="0" r="0" t="5631"/>
          <a:stretch/>
        </p:blipFill>
        <p:spPr>
          <a:xfrm>
            <a:off x="3642475" y="1479400"/>
            <a:ext cx="5359856" cy="36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