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tuj\Documents\COFFEE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tuj\Documents\COFFEE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[COFFEEDATASET.xlsx]TABLES!PivotTable2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PAYMENTMODE WISE SALE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TABLES!$E$3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0B-4BB2-B41B-693B02EEA03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0B-4BB2-B41B-693B02EEA0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TABLES!$D$4:$D$6</c:f>
              <c:strCache>
                <c:ptCount val="2"/>
                <c:pt idx="0">
                  <c:v>card</c:v>
                </c:pt>
                <c:pt idx="1">
                  <c:v>cash</c:v>
                </c:pt>
              </c:strCache>
            </c:strRef>
          </c:cat>
          <c:val>
            <c:numRef>
              <c:f>TABLES!$E$4:$E$6</c:f>
              <c:numCache>
                <c:formatCode>General</c:formatCode>
                <c:ptCount val="2"/>
                <c:pt idx="0">
                  <c:v>27406.940000000002</c:v>
                </c:pt>
                <c:pt idx="1">
                  <c:v>3186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0B-4BB2-B41B-693B02EEA03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[COFFEEDATASET.xlsx]TABLES!PivotTable5</c:name>
    <c:fmtId val="8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6"/>
        <c:spPr>
          <a:gradFill rotWithShape="1">
            <a:gsLst>
              <a:gs pos="0">
                <a:schemeClr val="accent2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1"/>
        <c:spPr>
          <a:gradFill rotWithShape="1">
            <a:gsLst>
              <a:gs pos="0">
                <a:schemeClr val="accent2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TABLES!$E$12</c:f>
              <c:strCache>
                <c:ptCount val="1"/>
                <c:pt idx="0">
                  <c:v>Count of cash_type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D0E-4C62-8BF2-B4BF3E38F52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D0E-4C62-8BF2-B4BF3E38F52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D0E-4C62-8BF2-B4BF3E38F52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7D0E-4C62-8BF2-B4BF3E38F5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TABLES!$D$13:$D$17</c:f>
              <c:strCache>
                <c:ptCount val="4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</c:strCache>
            </c:strRef>
          </c:cat>
          <c:val>
            <c:numRef>
              <c:f>TABLES!$E$13:$E$17</c:f>
              <c:numCache>
                <c:formatCode>General</c:formatCode>
                <c:ptCount val="4"/>
                <c:pt idx="0">
                  <c:v>206</c:v>
                </c:pt>
                <c:pt idx="1">
                  <c:v>196</c:v>
                </c:pt>
                <c:pt idx="2">
                  <c:v>267</c:v>
                </c:pt>
                <c:pt idx="3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0E-4C62-8BF2-B4BF3E38F523}"/>
            </c:ext>
          </c:extLst>
        </c:ser>
        <c:ser>
          <c:idx val="1"/>
          <c:order val="1"/>
          <c:tx>
            <c:strRef>
              <c:f>TABLES!$F$12</c:f>
              <c:strCache>
                <c:ptCount val="1"/>
                <c:pt idx="0">
                  <c:v>Count of card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A-7D0E-4C62-8BF2-B4BF3E38F52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C-7D0E-4C62-8BF2-B4BF3E38F52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E-7D0E-4C62-8BF2-B4BF3E38F52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0-7D0E-4C62-8BF2-B4BF3E38F5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TABLES!$D$13:$D$17</c:f>
              <c:strCache>
                <c:ptCount val="4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</c:strCache>
            </c:strRef>
          </c:cat>
          <c:val>
            <c:numRef>
              <c:f>TABLES!$F$13:$F$17</c:f>
              <c:numCache>
                <c:formatCode>General</c:formatCode>
                <c:ptCount val="4"/>
                <c:pt idx="0">
                  <c:v>175</c:v>
                </c:pt>
                <c:pt idx="1">
                  <c:v>168</c:v>
                </c:pt>
                <c:pt idx="2">
                  <c:v>241</c:v>
                </c:pt>
                <c:pt idx="3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D0E-4C62-8BF2-B4BF3E38F52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Coffee sales report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8DE-0D3F-2AA2-9AC1-D4491573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EF1B-BE99-79C5-2DC2-B4D0AB73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TOTAL SALES  FOR EACH TYPE OF COFFEE IN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PAYMENT MODE WISE SALE OF COFFEE.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MONTH WISE SALE OF EACH COFFEE.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TOTAL MONTHLY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MONTHLY CASH TRANSACTION.</a:t>
            </a:r>
          </a:p>
        </p:txBody>
      </p:sp>
    </p:spTree>
    <p:extLst>
      <p:ext uri="{BB962C8B-B14F-4D97-AF65-F5344CB8AC3E}">
        <p14:creationId xmlns:p14="http://schemas.microsoft.com/office/powerpoint/2010/main" val="17051510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C0A031-0E9F-E52D-F437-92F6917D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The motive of this report is to provide a detailed analysis of coffee sales.</a:t>
            </a:r>
          </a:p>
          <a:p>
            <a:pPr marL="369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It include the popularity of different beverages, payment ,mode and sales trends over a months.</a:t>
            </a:r>
          </a:p>
          <a:p>
            <a:pPr marL="369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This report would be useful for a coffee shop or business to understand their sales performance.</a:t>
            </a:r>
          </a:p>
          <a:p>
            <a:pPr marL="369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A5E0-A2F7-70F4-F33B-83A8000B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TOTAL SALES  FOR EACH TYPE OF COFFEE IN MONTH.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10FF-AB3C-4152-A62B-9600D997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2076450"/>
            <a:ext cx="3368352" cy="3714749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presents an overview of the total sales for each type of coffee beverage.</a:t>
            </a:r>
          </a:p>
          <a:p>
            <a:r>
              <a:rPr lang="en-IN" dirty="0">
                <a:solidFill>
                  <a:schemeClr val="tx1"/>
                </a:solidFill>
                <a:latin typeface="Goudy Old Style" panose="02020502050305020303" pitchFamily="18" charset="0"/>
              </a:rPr>
              <a:t>The lowest sales of coffee is espresso at only 827.34 in all months</a:t>
            </a:r>
            <a:r>
              <a:rPr lang="en-IN" dirty="0">
                <a:latin typeface="Goudy Old Style" panose="02020502050305020303" pitchFamily="18" charset="0"/>
              </a:rPr>
              <a:t>. </a:t>
            </a:r>
          </a:p>
          <a:p>
            <a:r>
              <a:rPr lang="en-US" dirty="0">
                <a:latin typeface="Goudy Old Style" panose="02020502050305020303" pitchFamily="18" charset="0"/>
              </a:rPr>
              <a:t>This chart indicate that Latte sales being the </a:t>
            </a:r>
            <a:r>
              <a:rPr lang="en-US" dirty="0" err="1">
                <a:latin typeface="Goudy Old Style" panose="02020502050305020303" pitchFamily="18" charset="0"/>
              </a:rPr>
              <a:t>highests</a:t>
            </a:r>
            <a:r>
              <a:rPr lang="en-US" dirty="0">
                <a:latin typeface="Goudy Old Style" panose="02020502050305020303" pitchFamily="18" charset="0"/>
              </a:rPr>
              <a:t> sales  at 7151.62. </a:t>
            </a:r>
            <a:endParaRPr lang="en-IN" dirty="0">
              <a:latin typeface="Goudy Old Style" panose="020205020503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912450-8F70-0DC0-6104-F73709E8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49" y="1660849"/>
            <a:ext cx="7557795" cy="49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021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81FC-61F2-7C9F-44A6-4B9267B5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PAYMENT MODE WISE SALE OF COFFEE.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1428-B0F3-B097-08D6-1020213AA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3742181" cy="3714749"/>
          </a:xfrm>
        </p:spPr>
        <p:txBody>
          <a:bodyPr>
            <a:normAutofit/>
          </a:bodyPr>
          <a:lstStyle/>
          <a:p>
            <a:r>
              <a:rPr lang="en-IN" dirty="0"/>
              <a:t>This pie chart provide a breakdown of the sales by payment mode. </a:t>
            </a:r>
          </a:p>
          <a:p>
            <a:r>
              <a:rPr lang="en-IN" dirty="0"/>
              <a:t>This chart suggest a strong preference for card payments among the customers.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5F61CC-5985-44AB-B413-75516D47B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631002"/>
              </p:ext>
            </p:extLst>
          </p:nvPr>
        </p:nvGraphicFramePr>
        <p:xfrm>
          <a:off x="5206482" y="1519491"/>
          <a:ext cx="6615871" cy="486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9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D216-DE8C-A979-414C-AAA90BC3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4604"/>
            <a:ext cx="10353762" cy="1343608"/>
          </a:xfrm>
        </p:spPr>
        <p:txBody>
          <a:bodyPr>
            <a:normAutofit fontScale="90000"/>
          </a:bodyPr>
          <a:lstStyle/>
          <a:p>
            <a:r>
              <a:rPr lang="en-IN" dirty="0"/>
              <a:t>MONTH WISE SALE OF EACH COFFEE.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5B75-3789-D3EA-3397-C73DB001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9387"/>
            <a:ext cx="3163683" cy="3349691"/>
          </a:xfrm>
        </p:spPr>
        <p:txBody>
          <a:bodyPr>
            <a:normAutofit/>
          </a:bodyPr>
          <a:lstStyle/>
          <a:p>
            <a:r>
              <a:rPr lang="en-IN" dirty="0"/>
              <a:t>This line chart provide month-wise  sales of each coffee beverage.</a:t>
            </a:r>
          </a:p>
          <a:p>
            <a:r>
              <a:rPr lang="en-IN" dirty="0"/>
              <a:t>Data shows the fluctuation in sales across the months.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DEB3B-5281-34FA-4A90-062D3C3A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54" y="1179090"/>
            <a:ext cx="7493667" cy="546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0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A89B-F569-49CF-96FE-E892D83B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TOTAL MONTHLY SALES.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BD47-9231-A986-7016-E054C74F5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2678491" cy="3714749"/>
          </a:xfrm>
        </p:spPr>
        <p:txBody>
          <a:bodyPr/>
          <a:lstStyle/>
          <a:p>
            <a:r>
              <a:rPr lang="en-IN" dirty="0"/>
              <a:t>This chart summarize the total sales on a month.</a:t>
            </a:r>
          </a:p>
          <a:p>
            <a:r>
              <a:rPr lang="en-IN" dirty="0"/>
              <a:t>The highest sales recorded in June.</a:t>
            </a:r>
          </a:p>
          <a:p>
            <a:r>
              <a:rPr lang="en-IN" dirty="0"/>
              <a:t>The lowest sales recorded in April.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9EA377-E96F-CD23-2CF3-8953B83B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270" y="1579588"/>
            <a:ext cx="7922938" cy="488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8204-1D89-8981-493E-B4A907E1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MONTHLY CASH TRANSACTION.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0305-C163-1083-EFFF-9C9690BB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2706483" cy="3714749"/>
          </a:xfrm>
        </p:spPr>
        <p:txBody>
          <a:bodyPr>
            <a:normAutofit fontScale="92500"/>
          </a:bodyPr>
          <a:lstStyle/>
          <a:p>
            <a:r>
              <a:rPr lang="en-IN" dirty="0"/>
              <a:t>This chart conclude the count of cash transaction in each month.</a:t>
            </a:r>
          </a:p>
          <a:p>
            <a:r>
              <a:rPr lang="en-IN" dirty="0"/>
              <a:t>This shows that the highest number of cash transaction occurred in June and lowest in </a:t>
            </a:r>
            <a:r>
              <a:rPr lang="en-IN" dirty="0" err="1"/>
              <a:t>april</a:t>
            </a:r>
            <a:r>
              <a:rPr lang="en-IN" dirty="0"/>
              <a:t>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E04A78-E93A-4EB1-B27C-A7E48B8EA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107177"/>
              </p:ext>
            </p:extLst>
          </p:nvPr>
        </p:nvGraphicFramePr>
        <p:xfrm>
          <a:off x="3732478" y="1701724"/>
          <a:ext cx="8328660" cy="4857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67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6BA8-E2FF-6E8C-E440-9079EB3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C8F0-1B3C-7D36-73C5-1302136F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IN" sz="4000" dirty="0"/>
              <a:t>The report conclude that, the coffee sales report serves as valuable tool for understanding the performance of the coffee business, customer preference and payment trends.</a:t>
            </a:r>
          </a:p>
        </p:txBody>
      </p:sp>
    </p:spTree>
    <p:extLst>
      <p:ext uri="{BB962C8B-B14F-4D97-AF65-F5344CB8AC3E}">
        <p14:creationId xmlns:p14="http://schemas.microsoft.com/office/powerpoint/2010/main" val="105740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{387DB74D-256C-414C-9125-A39D939048E5}tf12214701_win32</Template>
  <TotalTime>172</TotalTime>
  <Words>304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Goudy Old Style</vt:lpstr>
      <vt:lpstr>Wingdings</vt:lpstr>
      <vt:lpstr>Wingdings 2</vt:lpstr>
      <vt:lpstr>SlateVTI</vt:lpstr>
      <vt:lpstr>Coffee sales report</vt:lpstr>
      <vt:lpstr>AGENDA</vt:lpstr>
      <vt:lpstr>INTRODUCTION</vt:lpstr>
      <vt:lpstr>TOTAL SALES  FOR EACH TYPE OF COFFEE IN MONTH. </vt:lpstr>
      <vt:lpstr>PAYMENT MODE WISE SALE OF COFFEE. </vt:lpstr>
      <vt:lpstr>MONTH WISE SALE OF EACH COFFEE. </vt:lpstr>
      <vt:lpstr>TOTAL MONTHLY SALES. </vt:lpstr>
      <vt:lpstr>MONTHLY CASH TRANSACTION.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Rutuja Gharat</dc:creator>
  <cp:lastModifiedBy>Rutuja Gharat</cp:lastModifiedBy>
  <cp:revision>3</cp:revision>
  <dcterms:created xsi:type="dcterms:W3CDTF">2024-07-17T09:00:26Z</dcterms:created>
  <dcterms:modified xsi:type="dcterms:W3CDTF">2024-07-20T20:11:34Z</dcterms:modified>
</cp:coreProperties>
</file>