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7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CA86E8-B52C-4B11-B8B9-BE8F063E5872}" v="57" dt="2024-12-02T17:39:44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Gharat" userId="9612f037d49f4299" providerId="LiveId" clId="{B9CA86E8-B52C-4B11-B8B9-BE8F063E5872}"/>
    <pc:docChg chg="undo redo custSel addSld modSld sldOrd modMainMaster">
      <pc:chgData name="Rutuja Gharat" userId="9612f037d49f4299" providerId="LiveId" clId="{B9CA86E8-B52C-4B11-B8B9-BE8F063E5872}" dt="2024-12-07T13:24:48.922" v="290" actId="20577"/>
      <pc:docMkLst>
        <pc:docMk/>
      </pc:docMkLst>
      <pc:sldChg chg="addSp delSp modSp mod">
        <pc:chgData name="Rutuja Gharat" userId="9612f037d49f4299" providerId="LiveId" clId="{B9CA86E8-B52C-4B11-B8B9-BE8F063E5872}" dt="2024-12-02T17:40:21.726" v="195" actId="1076"/>
        <pc:sldMkLst>
          <pc:docMk/>
          <pc:sldMk cId="2940021397" sldId="256"/>
        </pc:sldMkLst>
        <pc:spChg chg="add del mod">
          <ac:chgData name="Rutuja Gharat" userId="9612f037d49f4299" providerId="LiveId" clId="{B9CA86E8-B52C-4B11-B8B9-BE8F063E5872}" dt="2024-12-02T17:38:16.804" v="168" actId="478"/>
          <ac:spMkLst>
            <pc:docMk/>
            <pc:sldMk cId="2940021397" sldId="256"/>
            <ac:spMk id="2" creationId="{25026532-DE6E-DEE4-5351-C599E0E21A0B}"/>
          </ac:spMkLst>
        </pc:spChg>
        <pc:spChg chg="add del mod">
          <ac:chgData name="Rutuja Gharat" userId="9612f037d49f4299" providerId="LiveId" clId="{B9CA86E8-B52C-4B11-B8B9-BE8F063E5872}" dt="2024-12-02T17:37:39.992" v="149" actId="21"/>
          <ac:spMkLst>
            <pc:docMk/>
            <pc:sldMk cId="2940021397" sldId="256"/>
            <ac:spMk id="9" creationId="{D6F115AE-123C-ABB6-7077-6980A20BD94A}"/>
          </ac:spMkLst>
        </pc:spChg>
        <pc:spChg chg="add del mod">
          <ac:chgData name="Rutuja Gharat" userId="9612f037d49f4299" providerId="LiveId" clId="{B9CA86E8-B52C-4B11-B8B9-BE8F063E5872}" dt="2024-12-02T17:38:34.393" v="170" actId="478"/>
          <ac:spMkLst>
            <pc:docMk/>
            <pc:sldMk cId="2940021397" sldId="256"/>
            <ac:spMk id="13" creationId="{35F56D3B-5E67-D95D-67A6-C94BFC488706}"/>
          </ac:spMkLst>
        </pc:spChg>
        <pc:spChg chg="add mod">
          <ac:chgData name="Rutuja Gharat" userId="9612f037d49f4299" providerId="LiveId" clId="{B9CA86E8-B52C-4B11-B8B9-BE8F063E5872}" dt="2024-12-02T17:40:18.937" v="194" actId="1076"/>
          <ac:spMkLst>
            <pc:docMk/>
            <pc:sldMk cId="2940021397" sldId="256"/>
            <ac:spMk id="14" creationId="{72FBA8AB-B6D4-6501-3EC4-2F6E70D39148}"/>
          </ac:spMkLst>
        </pc:spChg>
        <pc:spChg chg="add del mod">
          <ac:chgData name="Rutuja Gharat" userId="9612f037d49f4299" providerId="LiveId" clId="{B9CA86E8-B52C-4B11-B8B9-BE8F063E5872}" dt="2024-12-02T17:40:04.883" v="191" actId="478"/>
          <ac:spMkLst>
            <pc:docMk/>
            <pc:sldMk cId="2940021397" sldId="256"/>
            <ac:spMk id="15" creationId="{260029F1-222E-863A-B79F-66A1DFB4E3A7}"/>
          </ac:spMkLst>
        </pc:spChg>
        <pc:picChg chg="add del mod">
          <ac:chgData name="Rutuja Gharat" userId="9612f037d49f4299" providerId="LiveId" clId="{B9CA86E8-B52C-4B11-B8B9-BE8F063E5872}" dt="2024-12-02T17:37:48.157" v="160" actId="478"/>
          <ac:picMkLst>
            <pc:docMk/>
            <pc:sldMk cId="2940021397" sldId="256"/>
            <ac:picMk id="5" creationId="{BB36816E-F3A4-9E60-51F4-2FA9AC65AC64}"/>
          </ac:picMkLst>
        </pc:picChg>
        <pc:picChg chg="add mod">
          <ac:chgData name="Rutuja Gharat" userId="9612f037d49f4299" providerId="LiveId" clId="{B9CA86E8-B52C-4B11-B8B9-BE8F063E5872}" dt="2024-12-02T17:37:24.416" v="124" actId="1076"/>
          <ac:picMkLst>
            <pc:docMk/>
            <pc:sldMk cId="2940021397" sldId="256"/>
            <ac:picMk id="7" creationId="{EA5E2127-08CC-C2A4-B9F9-59DEACA82C87}"/>
          </ac:picMkLst>
        </pc:picChg>
        <pc:picChg chg="add mod">
          <ac:chgData name="Rutuja Gharat" userId="9612f037d49f4299" providerId="LiveId" clId="{B9CA86E8-B52C-4B11-B8B9-BE8F063E5872}" dt="2024-12-02T17:40:21.726" v="195" actId="1076"/>
          <ac:picMkLst>
            <pc:docMk/>
            <pc:sldMk cId="2940021397" sldId="256"/>
            <ac:picMk id="11" creationId="{0E8525A0-5640-0020-6CE2-B4A0768CDC14}"/>
          </ac:picMkLst>
        </pc:picChg>
      </pc:sldChg>
      <pc:sldChg chg="modSp mod">
        <pc:chgData name="Rutuja Gharat" userId="9612f037d49f4299" providerId="LiveId" clId="{B9CA86E8-B52C-4B11-B8B9-BE8F063E5872}" dt="2024-12-07T13:24:48.922" v="290" actId="20577"/>
        <pc:sldMkLst>
          <pc:docMk/>
          <pc:sldMk cId="1811459251" sldId="259"/>
        </pc:sldMkLst>
        <pc:spChg chg="mod">
          <ac:chgData name="Rutuja Gharat" userId="9612f037d49f4299" providerId="LiveId" clId="{B9CA86E8-B52C-4B11-B8B9-BE8F063E5872}" dt="2024-12-07T13:24:48.922" v="290" actId="20577"/>
          <ac:spMkLst>
            <pc:docMk/>
            <pc:sldMk cId="1811459251" sldId="259"/>
            <ac:spMk id="9" creationId="{D203A517-AD47-B484-B11C-A1AB170060C1}"/>
          </ac:spMkLst>
        </pc:spChg>
      </pc:sldChg>
      <pc:sldChg chg="modSp mod">
        <pc:chgData name="Rutuja Gharat" userId="9612f037d49f4299" providerId="LiveId" clId="{B9CA86E8-B52C-4B11-B8B9-BE8F063E5872}" dt="2024-12-02T17:29:37.320" v="32"/>
        <pc:sldMkLst>
          <pc:docMk/>
          <pc:sldMk cId="4216183640" sldId="260"/>
        </pc:sldMkLst>
        <pc:spChg chg="mod">
          <ac:chgData name="Rutuja Gharat" userId="9612f037d49f4299" providerId="LiveId" clId="{B9CA86E8-B52C-4B11-B8B9-BE8F063E5872}" dt="2024-12-02T17:29:37.320" v="32"/>
          <ac:spMkLst>
            <pc:docMk/>
            <pc:sldMk cId="4216183640" sldId="260"/>
            <ac:spMk id="3" creationId="{86E55F1A-8718-8219-C903-2BC749666045}"/>
          </ac:spMkLst>
        </pc:spChg>
      </pc:sldChg>
      <pc:sldChg chg="modSp mod setBg">
        <pc:chgData name="Rutuja Gharat" userId="9612f037d49f4299" providerId="LiveId" clId="{B9CA86E8-B52C-4B11-B8B9-BE8F063E5872}" dt="2024-12-02T17:31:19.519" v="73"/>
        <pc:sldMkLst>
          <pc:docMk/>
          <pc:sldMk cId="1942968037" sldId="261"/>
        </pc:sldMkLst>
        <pc:spChg chg="mod">
          <ac:chgData name="Rutuja Gharat" userId="9612f037d49f4299" providerId="LiveId" clId="{B9CA86E8-B52C-4B11-B8B9-BE8F063E5872}" dt="2024-12-02T17:29:37.320" v="32"/>
          <ac:spMkLst>
            <pc:docMk/>
            <pc:sldMk cId="1942968037" sldId="261"/>
            <ac:spMk id="7" creationId="{15288223-5320-DC32-6FFE-7226C7A1BEB1}"/>
          </ac:spMkLst>
        </pc:spChg>
      </pc:sldChg>
      <pc:sldChg chg="modSp mod">
        <pc:chgData name="Rutuja Gharat" userId="9612f037d49f4299" providerId="LiveId" clId="{B9CA86E8-B52C-4B11-B8B9-BE8F063E5872}" dt="2024-12-06T17:48:43.860" v="206" actId="207"/>
        <pc:sldMkLst>
          <pc:docMk/>
          <pc:sldMk cId="3465363311" sldId="263"/>
        </pc:sldMkLst>
        <pc:spChg chg="mod">
          <ac:chgData name="Rutuja Gharat" userId="9612f037d49f4299" providerId="LiveId" clId="{B9CA86E8-B52C-4B11-B8B9-BE8F063E5872}" dt="2024-12-06T17:48:43.860" v="206" actId="207"/>
          <ac:spMkLst>
            <pc:docMk/>
            <pc:sldMk cId="3465363311" sldId="263"/>
            <ac:spMk id="2" creationId="{1B7DCD35-8D79-F3F9-24AF-4961C682057F}"/>
          </ac:spMkLst>
        </pc:spChg>
        <pc:spChg chg="mod">
          <ac:chgData name="Rutuja Gharat" userId="9612f037d49f4299" providerId="LiveId" clId="{B9CA86E8-B52C-4B11-B8B9-BE8F063E5872}" dt="2024-12-06T17:48:35.915" v="205" actId="207"/>
          <ac:spMkLst>
            <pc:docMk/>
            <pc:sldMk cId="3465363311" sldId="263"/>
            <ac:spMk id="13" creationId="{03B02B2E-45D8-3562-371C-854C8F540D96}"/>
          </ac:spMkLst>
        </pc:spChg>
      </pc:sldChg>
      <pc:sldChg chg="addSp delSp modSp new mod ord">
        <pc:chgData name="Rutuja Gharat" userId="9612f037d49f4299" providerId="LiveId" clId="{B9CA86E8-B52C-4B11-B8B9-BE8F063E5872}" dt="2024-12-02T17:28:51.777" v="27" actId="255"/>
        <pc:sldMkLst>
          <pc:docMk/>
          <pc:sldMk cId="3437928074" sldId="265"/>
        </pc:sldMkLst>
        <pc:spChg chg="del">
          <ac:chgData name="Rutuja Gharat" userId="9612f037d49f4299" providerId="LiveId" clId="{B9CA86E8-B52C-4B11-B8B9-BE8F063E5872}" dt="2024-12-02T17:28:06.495" v="3" actId="478"/>
          <ac:spMkLst>
            <pc:docMk/>
            <pc:sldMk cId="3437928074" sldId="265"/>
            <ac:spMk id="2" creationId="{511F3C2B-8E2A-0DA5-48A9-61202BFF84F0}"/>
          </ac:spMkLst>
        </pc:spChg>
        <pc:spChg chg="del">
          <ac:chgData name="Rutuja Gharat" userId="9612f037d49f4299" providerId="LiveId" clId="{B9CA86E8-B52C-4B11-B8B9-BE8F063E5872}" dt="2024-12-02T17:28:07.983" v="4" actId="478"/>
          <ac:spMkLst>
            <pc:docMk/>
            <pc:sldMk cId="3437928074" sldId="265"/>
            <ac:spMk id="3" creationId="{FF04CFD3-EE6D-26F0-5C72-EBDF36011E9F}"/>
          </ac:spMkLst>
        </pc:spChg>
        <pc:spChg chg="add mod">
          <ac:chgData name="Rutuja Gharat" userId="9612f037d49f4299" providerId="LiveId" clId="{B9CA86E8-B52C-4B11-B8B9-BE8F063E5872}" dt="2024-12-02T17:28:51.777" v="27" actId="255"/>
          <ac:spMkLst>
            <pc:docMk/>
            <pc:sldMk cId="3437928074" sldId="265"/>
            <ac:spMk id="4" creationId="{76C559B5-D8D6-EF92-6EB6-8B7F273AA727}"/>
          </ac:spMkLst>
        </pc:spChg>
      </pc:sldChg>
      <pc:sldChg chg="addSp delSp modSp new mod">
        <pc:chgData name="Rutuja Gharat" userId="9612f037d49f4299" providerId="LiveId" clId="{B9CA86E8-B52C-4B11-B8B9-BE8F063E5872}" dt="2024-12-06T18:00:51.431" v="248" actId="1076"/>
        <pc:sldMkLst>
          <pc:docMk/>
          <pc:sldMk cId="3746346812" sldId="266"/>
        </pc:sldMkLst>
        <pc:spChg chg="add mod">
          <ac:chgData name="Rutuja Gharat" userId="9612f037d49f4299" providerId="LiveId" clId="{B9CA86E8-B52C-4B11-B8B9-BE8F063E5872}" dt="2024-12-06T18:00:51.431" v="248" actId="1076"/>
          <ac:spMkLst>
            <pc:docMk/>
            <pc:sldMk cId="3746346812" sldId="266"/>
            <ac:spMk id="7" creationId="{11BC8CD7-B8A3-17CE-52AC-9A2B62F51ABD}"/>
          </ac:spMkLst>
        </pc:spChg>
        <pc:picChg chg="add mod">
          <ac:chgData name="Rutuja Gharat" userId="9612f037d49f4299" providerId="LiveId" clId="{B9CA86E8-B52C-4B11-B8B9-BE8F063E5872}" dt="2024-12-06T18:00:48.595" v="247" actId="1076"/>
          <ac:picMkLst>
            <pc:docMk/>
            <pc:sldMk cId="3746346812" sldId="266"/>
            <ac:picMk id="3" creationId="{5675C6B7-60C5-7779-252F-B3E45CCF1ADA}"/>
          </ac:picMkLst>
        </pc:picChg>
        <pc:picChg chg="add del">
          <ac:chgData name="Rutuja Gharat" userId="9612f037d49f4299" providerId="LiveId" clId="{B9CA86E8-B52C-4B11-B8B9-BE8F063E5872}" dt="2024-12-06T18:00:39.669" v="244" actId="478"/>
          <ac:picMkLst>
            <pc:docMk/>
            <pc:sldMk cId="3746346812" sldId="266"/>
            <ac:picMk id="5" creationId="{2194D942-C056-B3E2-1F6D-6E40E48E2075}"/>
          </ac:picMkLst>
        </pc:picChg>
      </pc:sldChg>
      <pc:sldMasterChg chg="modSldLayout">
        <pc:chgData name="Rutuja Gharat" userId="9612f037d49f4299" providerId="LiveId" clId="{B9CA86E8-B52C-4B11-B8B9-BE8F063E5872}" dt="2024-12-02T17:29:37.320" v="32"/>
        <pc:sldMasterMkLst>
          <pc:docMk/>
          <pc:sldMasterMk cId="3788687898" sldId="2147483882"/>
        </pc:sldMasterMkLst>
        <pc:sldLayoutChg chg="addSp delSp">
          <pc:chgData name="Rutuja Gharat" userId="9612f037d49f4299" providerId="LiveId" clId="{B9CA86E8-B52C-4B11-B8B9-BE8F063E5872}" dt="2024-12-02T17:29:37.320" v="32"/>
          <pc:sldLayoutMkLst>
            <pc:docMk/>
            <pc:sldMasterMk cId="3788687898" sldId="2147483882"/>
            <pc:sldLayoutMk cId="108944276" sldId="2147483900"/>
          </pc:sldLayoutMkLst>
          <pc:spChg chg="add del">
            <ac:chgData name="Rutuja Gharat" userId="9612f037d49f4299" providerId="LiveId" clId="{B9CA86E8-B52C-4B11-B8B9-BE8F063E5872}" dt="2024-12-02T17:29:37.320" v="32"/>
            <ac:spMkLst>
              <pc:docMk/>
              <pc:sldMasterMk cId="3788687898" sldId="2147483882"/>
              <pc:sldLayoutMk cId="108944276" sldId="2147483900"/>
              <ac:spMk id="9" creationId="{00000000-0000-0000-0000-000000000000}"/>
            </ac:spMkLst>
          </pc:spChg>
        </pc:sldLayoutChg>
        <pc:sldLayoutChg chg="addSp delSp">
          <pc:chgData name="Rutuja Gharat" userId="9612f037d49f4299" providerId="LiveId" clId="{B9CA86E8-B52C-4B11-B8B9-BE8F063E5872}" dt="2024-12-02T17:29:37.320" v="32"/>
          <pc:sldLayoutMkLst>
            <pc:docMk/>
            <pc:sldMasterMk cId="3788687898" sldId="2147483882"/>
            <pc:sldLayoutMk cId="2180861483" sldId="2147483901"/>
          </pc:sldLayoutMkLst>
          <pc:spChg chg="add del">
            <ac:chgData name="Rutuja Gharat" userId="9612f037d49f4299" providerId="LiveId" clId="{B9CA86E8-B52C-4B11-B8B9-BE8F063E5872}" dt="2024-12-02T17:29:37.320" v="32"/>
            <ac:spMkLst>
              <pc:docMk/>
              <pc:sldMasterMk cId="3788687898" sldId="2147483882"/>
              <pc:sldLayoutMk cId="2180861483" sldId="2147483901"/>
              <ac:spMk id="9" creationId="{00000000-0000-0000-0000-000000000000}"/>
            </ac:spMkLst>
          </pc:spChg>
        </pc:sldLayoutChg>
      </pc:sldMasterChg>
      <pc:sldMasterChg chg="setBg">
        <pc:chgData name="Rutuja Gharat" userId="9612f037d49f4299" providerId="LiveId" clId="{B9CA86E8-B52C-4B11-B8B9-BE8F063E5872}" dt="2024-12-02T17:30:15.850" v="35"/>
        <pc:sldMasterMkLst>
          <pc:docMk/>
          <pc:sldMasterMk cId="1253087713" sldId="2147483899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84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47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397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63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7382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375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338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5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8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40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14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E4801-2959-4A67-AE8F-FEBFE320A313}" type="datetimeFigureOut">
              <a:rPr lang="en-IN" smtClean="0"/>
              <a:t>07-12-2024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B90EB2-3883-4AF1-88D1-52307A4BC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54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8" r:id="rId1"/>
    <p:sldLayoutId id="2147483969" r:id="rId2"/>
    <p:sldLayoutId id="2147483970" r:id="rId3"/>
    <p:sldLayoutId id="2147483971" r:id="rId4"/>
    <p:sldLayoutId id="2147483972" r:id="rId5"/>
    <p:sldLayoutId id="2147483973" r:id="rId6"/>
    <p:sldLayoutId id="2147483974" r:id="rId7"/>
    <p:sldLayoutId id="2147483975" r:id="rId8"/>
    <p:sldLayoutId id="2147483976" r:id="rId9"/>
    <p:sldLayoutId id="2147483977" r:id="rId10"/>
    <p:sldLayoutId id="2147483978" r:id="rId11"/>
    <p:sldLayoutId id="2147483979" r:id="rId12"/>
    <p:sldLayoutId id="2147483980" r:id="rId13"/>
    <p:sldLayoutId id="2147483981" r:id="rId14"/>
    <p:sldLayoutId id="2147483982" r:id="rId15"/>
    <p:sldLayoutId id="21474839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E8525A0-5640-0020-6CE2-B4A0768C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76" y="3673310"/>
            <a:ext cx="1221505" cy="12215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FBA8AB-B6D4-6501-3EC4-2F6E70D39148}"/>
              </a:ext>
            </a:extLst>
          </p:cNvPr>
          <p:cNvSpPr txBox="1"/>
          <p:nvPr/>
        </p:nvSpPr>
        <p:spPr>
          <a:xfrm>
            <a:off x="2733368" y="1641985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latin typeface="Century" panose="02040604050505020304" pitchFamily="18" charset="0"/>
              </a:rPr>
              <a:t>Web Scraping Project on the Puma Website</a:t>
            </a:r>
            <a:endParaRPr lang="en-IN" sz="5400" dirty="0">
              <a:latin typeface="Century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02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0E84-66D1-A54E-B2AD-CDDB2ED1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89239"/>
            <a:ext cx="8911687" cy="645807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Introducing to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AC1D9-79BF-AC14-8F9D-491D4E90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500284"/>
            <a:ext cx="8915400" cy="2410938"/>
          </a:xfrm>
        </p:spPr>
        <p:txBody>
          <a:bodyPr/>
          <a:lstStyle/>
          <a:p>
            <a:r>
              <a:rPr lang="en-US" dirty="0"/>
              <a:t>Web scraping is a Web scraping is a technique used to technique used to extract data  from websites. This project focuses on the Puma website, aiming to gather product information to analyze trends and 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4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E59-A860-654E-4056-A56C6498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071" y="668595"/>
            <a:ext cx="9518495" cy="3529780"/>
          </a:xfrm>
        </p:spPr>
        <p:txBody>
          <a:bodyPr/>
          <a:lstStyle/>
          <a:p>
            <a:r>
              <a:rPr lang="en-IN" dirty="0"/>
              <a:t>Objectives of the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3A517-AD47-B484-B11C-A1AB170060C1}"/>
              </a:ext>
            </a:extLst>
          </p:cNvPr>
          <p:cNvSpPr txBox="1"/>
          <p:nvPr/>
        </p:nvSpPr>
        <p:spPr>
          <a:xfrm>
            <a:off x="2320413" y="3765755"/>
            <a:ext cx="8426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objectives of this project include identifying key objectives of this project include identifying key data points such as product names, prices </a:t>
            </a:r>
            <a:r>
              <a:rPr lang="en-US"/>
              <a:t>and discount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45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BA21-08F6-4F79-860E-8C02BB9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802" y="255639"/>
            <a:ext cx="8911687" cy="1268361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the Puma Website Structure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5F1A-8718-8219-C903-2BC749666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22556"/>
            <a:ext cx="8915400" cy="1366684"/>
          </a:xfrm>
        </p:spPr>
        <p:txBody>
          <a:bodyPr/>
          <a:lstStyle/>
          <a:p>
            <a:r>
              <a:rPr lang="en-IN" dirty="0"/>
              <a:t>To effectively scrape data, it's crucial to understand the Puma website's structure. This includes analysing the HTML layout, identifying key elements, and determining the best approach for navigating the site. A clear understanding will lead to more accurate data extraction.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DFFF9-C315-8048-B54F-BDE9CB50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67" y="2236839"/>
            <a:ext cx="8658265" cy="43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88C32B-D866-CE1A-8CC6-6009F47F2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328" y="1101214"/>
            <a:ext cx="5247098" cy="253143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5288223-5320-DC32-6FFE-7226C7A1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904" y="624110"/>
            <a:ext cx="7134890" cy="398446"/>
          </a:xfrm>
        </p:spPr>
        <p:txBody>
          <a:bodyPr>
            <a:normAutofit/>
          </a:bodyPr>
          <a:lstStyle/>
          <a:p>
            <a:r>
              <a:rPr lang="en-IN" sz="1600" dirty="0"/>
              <a:t>1. </a:t>
            </a:r>
            <a:r>
              <a:rPr lang="en-IN" sz="1600" dirty="0">
                <a:latin typeface="Century" panose="02040604050505020304" pitchFamily="18" charset="0"/>
              </a:rPr>
              <a:t>	  Install all the necessary libraries like and import them.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49F64-B94D-1834-68CB-54C83B8D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28" y="4739053"/>
            <a:ext cx="5858693" cy="1371791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8556413C-9DAA-42A9-1767-1BFAC28021EE}"/>
              </a:ext>
            </a:extLst>
          </p:cNvPr>
          <p:cNvSpPr txBox="1">
            <a:spLocks/>
          </p:cNvSpPr>
          <p:nvPr/>
        </p:nvSpPr>
        <p:spPr>
          <a:xfrm rot="10800000" flipV="1">
            <a:off x="2525304" y="3942734"/>
            <a:ext cx="7134890" cy="5112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en-US" sz="1700" b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2.	create the object of service class to open a  Chrome Driver that 	matches your installed version of Google Chrome.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4296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D35-8D79-F3F9-24AF-4961C682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962" y="3743822"/>
            <a:ext cx="9547992" cy="64136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  	   5.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entury" panose="02040604050505020304" pitchFamily="18" charset="0"/>
              </a:rPr>
              <a:t> extracting the product details </a:t>
            </a:r>
            <a:endParaRPr lang="en-IN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39AD6-1011-E971-101D-309AD5ED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316" y="1378257"/>
            <a:ext cx="4763165" cy="5906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9CBA0C-E7EE-ECB9-689F-B3986F0F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16" y="2723474"/>
            <a:ext cx="5268060" cy="8478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3B02B2E-45D8-3562-371C-854C8F540D96}"/>
              </a:ext>
            </a:extLst>
          </p:cNvPr>
          <p:cNvSpPr txBox="1">
            <a:spLocks/>
          </p:cNvSpPr>
          <p:nvPr/>
        </p:nvSpPr>
        <p:spPr>
          <a:xfrm>
            <a:off x="2109020" y="779807"/>
            <a:ext cx="9547992" cy="44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Century" panose="02040604050505020304" pitchFamily="18" charset="0"/>
              </a:rPr>
              <a:t>   	3.  navigate to the specified URL</a:t>
            </a:r>
            <a:endParaRPr lang="en-IN" sz="1600" dirty="0">
              <a:solidFill>
                <a:schemeClr val="tx1"/>
              </a:solidFill>
              <a:latin typeface="Century" panose="020406040505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942D470-FE09-2E44-D70C-5815E9BA8A5E}"/>
              </a:ext>
            </a:extLst>
          </p:cNvPr>
          <p:cNvSpPr txBox="1">
            <a:spLocks/>
          </p:cNvSpPr>
          <p:nvPr/>
        </p:nvSpPr>
        <p:spPr>
          <a:xfrm>
            <a:off x="2109020" y="2100619"/>
            <a:ext cx="9547992" cy="444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>
                <a:solidFill>
                  <a:schemeClr val="tx1"/>
                </a:solidFill>
                <a:latin typeface="Century" panose="02040604050505020304" pitchFamily="18" charset="0"/>
              </a:rPr>
              <a:t>       4.   Read the code form site</a:t>
            </a:r>
            <a:endParaRPr lang="en-IN" sz="1600" dirty="0">
              <a:latin typeface="Century" panose="020406040505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182EF5-DFDC-5545-AD92-C0DD91994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058" y="4379631"/>
            <a:ext cx="7525800" cy="7811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B9495-64D1-56F2-421C-E743B0ADE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5316" y="5413163"/>
            <a:ext cx="4001058" cy="105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3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D79A-F899-4229-6C4F-DE827261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395148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6.  Find the length  of all the columns to fetch the data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26805-3526-24CA-7F2D-662E2092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50" y="1348812"/>
            <a:ext cx="2753109" cy="628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45023F-10B8-AD8F-BD05-80F2F0F5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50" y="3297598"/>
            <a:ext cx="8777464" cy="122524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66DB832-A652-6FFD-1932-ACFF048B91A1}"/>
              </a:ext>
            </a:extLst>
          </p:cNvPr>
          <p:cNvSpPr txBox="1">
            <a:spLocks/>
          </p:cNvSpPr>
          <p:nvPr/>
        </p:nvSpPr>
        <p:spPr>
          <a:xfrm>
            <a:off x="2589211" y="2440000"/>
            <a:ext cx="8915399" cy="395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600" dirty="0">
                <a:latin typeface="Century" panose="02040604050505020304" pitchFamily="18" charset="0"/>
              </a:rPr>
              <a:t>7.  Create </a:t>
            </a:r>
            <a:r>
              <a:rPr lang="en-IN" sz="1600" dirty="0" err="1">
                <a:latin typeface="Century" panose="02040604050505020304" pitchFamily="18" charset="0"/>
              </a:rPr>
              <a:t>dataframe</a:t>
            </a:r>
            <a:r>
              <a:rPr lang="en-IN" sz="1600" dirty="0">
                <a:latin typeface="Century" panose="02040604050505020304" pitchFamily="18" charset="0"/>
              </a:rPr>
              <a:t> to </a:t>
            </a:r>
            <a:r>
              <a:rPr lang="en-IN" sz="1600" dirty="0" err="1">
                <a:latin typeface="Century" panose="02040604050505020304" pitchFamily="18" charset="0"/>
              </a:rPr>
              <a:t>retrive</a:t>
            </a:r>
            <a:r>
              <a:rPr lang="en-IN" sz="1600" dirty="0">
                <a:latin typeface="Century" panose="02040604050505020304" pitchFamily="18" charset="0"/>
              </a:rPr>
              <a:t> the data </a:t>
            </a:r>
          </a:p>
        </p:txBody>
      </p:sp>
    </p:spTree>
    <p:extLst>
      <p:ext uri="{BB962C8B-B14F-4D97-AF65-F5344CB8AC3E}">
        <p14:creationId xmlns:p14="http://schemas.microsoft.com/office/powerpoint/2010/main" val="25158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5C6B7-60C5-7779-252F-B3E45CCF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43" y="2938880"/>
            <a:ext cx="5097133" cy="12555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C8CD7-B8A3-17CE-52AC-9A2B62F51ABD}"/>
              </a:ext>
            </a:extLst>
          </p:cNvPr>
          <p:cNvSpPr txBox="1"/>
          <p:nvPr/>
        </p:nvSpPr>
        <p:spPr>
          <a:xfrm>
            <a:off x="2812197" y="2185020"/>
            <a:ext cx="6071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entury" panose="02040604050505020304" pitchFamily="18" charset="0"/>
              </a:rPr>
              <a:t>7</a:t>
            </a:r>
            <a:r>
              <a:rPr lang="en-IN" sz="1800" dirty="0">
                <a:latin typeface="Century" panose="02040604050505020304" pitchFamily="18" charset="0"/>
              </a:rPr>
              <a:t>.  </a:t>
            </a:r>
            <a:r>
              <a:rPr lang="en-IN" dirty="0">
                <a:latin typeface="Century" panose="02040604050505020304" pitchFamily="18" charset="0"/>
              </a:rPr>
              <a:t>Create CSV file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346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C559B5-D8D6-EF92-6EB6-8B7F273AA727}"/>
              </a:ext>
            </a:extLst>
          </p:cNvPr>
          <p:cNvSpPr txBox="1"/>
          <p:nvPr/>
        </p:nvSpPr>
        <p:spPr>
          <a:xfrm>
            <a:off x="2743199" y="3059668"/>
            <a:ext cx="8386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latin typeface="Century" panose="020406040505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379280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231</TotalTime>
  <Words>224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</vt:lpstr>
      <vt:lpstr>Century Gothic</vt:lpstr>
      <vt:lpstr>Wingdings 3</vt:lpstr>
      <vt:lpstr>Wisp</vt:lpstr>
      <vt:lpstr>PowerPoint Presentation</vt:lpstr>
      <vt:lpstr>Introducing to web scraping</vt:lpstr>
      <vt:lpstr>Objectives of the Project</vt:lpstr>
      <vt:lpstr>Understanding the Puma Website Structure </vt:lpstr>
      <vt:lpstr>1.    Install all the necessary libraries like and import them.</vt:lpstr>
      <vt:lpstr>       5.  extracting the product details </vt:lpstr>
      <vt:lpstr>6.  Find the length  of all the columns to fetch the data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Gharat</dc:creator>
  <cp:lastModifiedBy>Rutuja Gharat</cp:lastModifiedBy>
  <cp:revision>1</cp:revision>
  <dcterms:created xsi:type="dcterms:W3CDTF">2024-12-02T14:08:51Z</dcterms:created>
  <dcterms:modified xsi:type="dcterms:W3CDTF">2024-12-07T13:24:52Z</dcterms:modified>
</cp:coreProperties>
</file>