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3F51-9F30-4A3E-B62F-18B2B8E08A4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7CC7E-776B-47A9-9313-F416EC9D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3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6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8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3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4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7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6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4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6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1C9163-3DC3-4C45-A6ED-228256B0EA0C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C36D03-6FFD-4637-94E9-7E012D462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53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roup 1406">
            <a:extLst>
              <a:ext uri="{FF2B5EF4-FFF2-40B4-BE49-F238E27FC236}">
                <a16:creationId xmlns:a16="http://schemas.microsoft.com/office/drawing/2014/main" id="{AAA4B656-811C-4F73-A8F6-250AFAD245A7}"/>
              </a:ext>
            </a:extLst>
          </p:cNvPr>
          <p:cNvGrpSpPr/>
          <p:nvPr/>
        </p:nvGrpSpPr>
        <p:grpSpPr>
          <a:xfrm>
            <a:off x="0" y="656045"/>
            <a:ext cx="11493829" cy="5583234"/>
            <a:chOff x="0" y="637383"/>
            <a:chExt cx="11493829" cy="5583234"/>
          </a:xfrm>
        </p:grpSpPr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8E17A058-43C5-4862-B3B3-EE9938CEEC27}"/>
                </a:ext>
              </a:extLst>
            </p:cNvPr>
            <p:cNvGrpSpPr/>
            <p:nvPr/>
          </p:nvGrpSpPr>
          <p:grpSpPr>
            <a:xfrm>
              <a:off x="5806917" y="637383"/>
              <a:ext cx="5686912" cy="5583234"/>
              <a:chOff x="5722924" y="2030943"/>
              <a:chExt cx="2936539" cy="2883004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F017ED9-E05C-4DB5-B11F-AD09DD707CA2}"/>
                  </a:ext>
                </a:extLst>
              </p:cNvPr>
              <p:cNvSpPr/>
              <p:nvPr/>
            </p:nvSpPr>
            <p:spPr>
              <a:xfrm>
                <a:off x="6623065" y="2030943"/>
                <a:ext cx="758861" cy="964995"/>
              </a:xfrm>
              <a:custGeom>
                <a:avLst/>
                <a:gdLst>
                  <a:gd name="connsiteX0" fmla="*/ 398002 w 758861"/>
                  <a:gd name="connsiteY0" fmla="*/ 246674 h 964995"/>
                  <a:gd name="connsiteX1" fmla="*/ 571262 w 758861"/>
                  <a:gd name="connsiteY1" fmla="*/ 242198 h 964995"/>
                  <a:gd name="connsiteX2" fmla="*/ 628412 w 758861"/>
                  <a:gd name="connsiteY2" fmla="*/ 323160 h 964995"/>
                  <a:gd name="connsiteX3" fmla="*/ 595265 w 758861"/>
                  <a:gd name="connsiteY3" fmla="*/ 525471 h 964995"/>
                  <a:gd name="connsiteX4" fmla="*/ 606695 w 758861"/>
                  <a:gd name="connsiteY4" fmla="*/ 572239 h 964995"/>
                  <a:gd name="connsiteX5" fmla="*/ 746903 w 758861"/>
                  <a:gd name="connsiteY5" fmla="*/ 810364 h 964995"/>
                  <a:gd name="connsiteX6" fmla="*/ 724996 w 758861"/>
                  <a:gd name="connsiteY6" fmla="*/ 875134 h 964995"/>
                  <a:gd name="connsiteX7" fmla="*/ 531162 w 758861"/>
                  <a:gd name="connsiteY7" fmla="*/ 795600 h 964995"/>
                  <a:gd name="connsiteX8" fmla="*/ 501444 w 758861"/>
                  <a:gd name="connsiteY8" fmla="*/ 803220 h 964995"/>
                  <a:gd name="connsiteX9" fmla="*/ 414767 w 758861"/>
                  <a:gd name="connsiteY9" fmla="*/ 954668 h 964995"/>
                  <a:gd name="connsiteX10" fmla="*/ 343805 w 758861"/>
                  <a:gd name="connsiteY10" fmla="*/ 913710 h 964995"/>
                  <a:gd name="connsiteX11" fmla="*/ 257223 w 758861"/>
                  <a:gd name="connsiteY11" fmla="*/ 662155 h 964995"/>
                  <a:gd name="connsiteX12" fmla="*/ 227410 w 758861"/>
                  <a:gd name="connsiteY12" fmla="*/ 620150 h 964995"/>
                  <a:gd name="connsiteX13" fmla="*/ 33957 w 758861"/>
                  <a:gd name="connsiteY13" fmla="*/ 475655 h 964995"/>
                  <a:gd name="connsiteX14" fmla="*/ 11954 w 758861"/>
                  <a:gd name="connsiteY14" fmla="*/ 385549 h 964995"/>
                  <a:gd name="connsiteX15" fmla="*/ 152258 w 758861"/>
                  <a:gd name="connsiteY15" fmla="*/ 309349 h 964995"/>
                  <a:gd name="connsiteX16" fmla="*/ 163592 w 758861"/>
                  <a:gd name="connsiteY16" fmla="*/ 275821 h 964995"/>
                  <a:gd name="connsiteX17" fmla="*/ 130160 w 758861"/>
                  <a:gd name="connsiteY17" fmla="*/ 35981 h 964995"/>
                  <a:gd name="connsiteX18" fmla="*/ 187310 w 758861"/>
                  <a:gd name="connsiteY18" fmla="*/ 21313 h 964995"/>
                  <a:gd name="connsiteX19" fmla="*/ 360569 w 758861"/>
                  <a:gd name="connsiteY19" fmla="*/ 225910 h 964995"/>
                  <a:gd name="connsiteX20" fmla="*/ 398002 w 758861"/>
                  <a:gd name="connsiteY20" fmla="*/ 246674 h 96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8861" h="964995">
                    <a:moveTo>
                      <a:pt x="398002" y="246674"/>
                    </a:moveTo>
                    <a:lnTo>
                      <a:pt x="571262" y="242198"/>
                    </a:lnTo>
                    <a:cubicBezTo>
                      <a:pt x="600313" y="241436"/>
                      <a:pt x="634223" y="289251"/>
                      <a:pt x="628412" y="323160"/>
                    </a:cubicBezTo>
                    <a:lnTo>
                      <a:pt x="595265" y="525471"/>
                    </a:lnTo>
                    <a:cubicBezTo>
                      <a:pt x="593780" y="541892"/>
                      <a:pt x="597799" y="558351"/>
                      <a:pt x="606695" y="572239"/>
                    </a:cubicBezTo>
                    <a:lnTo>
                      <a:pt x="746903" y="810364"/>
                    </a:lnTo>
                    <a:cubicBezTo>
                      <a:pt x="770335" y="850178"/>
                      <a:pt x="757381" y="888469"/>
                      <a:pt x="724996" y="875134"/>
                    </a:cubicBezTo>
                    <a:lnTo>
                      <a:pt x="531162" y="795600"/>
                    </a:lnTo>
                    <a:cubicBezTo>
                      <a:pt x="520846" y="789571"/>
                      <a:pt x="507588" y="792962"/>
                      <a:pt x="501444" y="803220"/>
                    </a:cubicBezTo>
                    <a:lnTo>
                      <a:pt x="414767" y="954668"/>
                    </a:lnTo>
                    <a:cubicBezTo>
                      <a:pt x="400288" y="980004"/>
                      <a:pt x="358378" y="955811"/>
                      <a:pt x="343805" y="913710"/>
                    </a:cubicBezTo>
                    <a:lnTo>
                      <a:pt x="257223" y="662155"/>
                    </a:lnTo>
                    <a:cubicBezTo>
                      <a:pt x="251499" y="645591"/>
                      <a:pt x="241155" y="631018"/>
                      <a:pt x="227410" y="620150"/>
                    </a:cubicBezTo>
                    <a:lnTo>
                      <a:pt x="33957" y="475655"/>
                    </a:lnTo>
                    <a:cubicBezTo>
                      <a:pt x="1477" y="451462"/>
                      <a:pt x="-11477" y="398217"/>
                      <a:pt x="11954" y="385549"/>
                    </a:cubicBezTo>
                    <a:lnTo>
                      <a:pt x="152258" y="309349"/>
                    </a:lnTo>
                    <a:cubicBezTo>
                      <a:pt x="161783" y="304300"/>
                      <a:pt x="165783" y="291728"/>
                      <a:pt x="163592" y="275821"/>
                    </a:cubicBezTo>
                    <a:lnTo>
                      <a:pt x="130160" y="35981"/>
                    </a:lnTo>
                    <a:cubicBezTo>
                      <a:pt x="124635" y="-4309"/>
                      <a:pt x="158735" y="-12977"/>
                      <a:pt x="187310" y="21313"/>
                    </a:cubicBezTo>
                    <a:lnTo>
                      <a:pt x="360569" y="225910"/>
                    </a:lnTo>
                    <a:cubicBezTo>
                      <a:pt x="369456" y="237922"/>
                      <a:pt x="383105" y="245496"/>
                      <a:pt x="398002" y="2466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E45B1F-C134-406F-A795-33FEA78F9847}"/>
                  </a:ext>
                </a:extLst>
              </p:cNvPr>
              <p:cNvSpPr/>
              <p:nvPr/>
            </p:nvSpPr>
            <p:spPr>
              <a:xfrm>
                <a:off x="6614511" y="2935977"/>
                <a:ext cx="488680" cy="635107"/>
              </a:xfrm>
              <a:custGeom>
                <a:avLst/>
                <a:gdLst>
                  <a:gd name="connsiteX0" fmla="*/ 156906 w 488680"/>
                  <a:gd name="connsiteY0" fmla="*/ 128120 h 635107"/>
                  <a:gd name="connsiteX1" fmla="*/ 195006 w 488680"/>
                  <a:gd name="connsiteY1" fmla="*/ 10296 h 635107"/>
                  <a:gd name="connsiteX2" fmla="*/ 240631 w 488680"/>
                  <a:gd name="connsiteY2" fmla="*/ 28298 h 635107"/>
                  <a:gd name="connsiteX3" fmla="*/ 314354 w 488680"/>
                  <a:gd name="connsiteY3" fmla="*/ 190223 h 635107"/>
                  <a:gd name="connsiteX4" fmla="*/ 335690 w 488680"/>
                  <a:gd name="connsiteY4" fmla="*/ 215083 h 635107"/>
                  <a:gd name="connsiteX5" fmla="*/ 462563 w 488680"/>
                  <a:gd name="connsiteY5" fmla="*/ 286901 h 635107"/>
                  <a:gd name="connsiteX6" fmla="*/ 483518 w 488680"/>
                  <a:gd name="connsiteY6" fmla="*/ 346242 h 635107"/>
                  <a:gd name="connsiteX7" fmla="*/ 407318 w 488680"/>
                  <a:gd name="connsiteY7" fmla="*/ 419489 h 635107"/>
                  <a:gd name="connsiteX8" fmla="*/ 403603 w 488680"/>
                  <a:gd name="connsiteY8" fmla="*/ 444540 h 635107"/>
                  <a:gd name="connsiteX9" fmla="*/ 444561 w 488680"/>
                  <a:gd name="connsiteY9" fmla="*/ 606465 h 635107"/>
                  <a:gd name="connsiteX10" fmla="*/ 411890 w 488680"/>
                  <a:gd name="connsiteY10" fmla="*/ 625515 h 635107"/>
                  <a:gd name="connsiteX11" fmla="*/ 291113 w 488680"/>
                  <a:gd name="connsiteY11" fmla="*/ 508643 h 635107"/>
                  <a:gd name="connsiteX12" fmla="*/ 267396 w 488680"/>
                  <a:gd name="connsiteY12" fmla="*/ 499118 h 635107"/>
                  <a:gd name="connsiteX13" fmla="*/ 165193 w 488680"/>
                  <a:gd name="connsiteY13" fmla="*/ 527693 h 635107"/>
                  <a:gd name="connsiteX14" fmla="*/ 124045 w 488680"/>
                  <a:gd name="connsiteY14" fmla="*/ 480068 h 635107"/>
                  <a:gd name="connsiteX15" fmla="*/ 125664 w 488680"/>
                  <a:gd name="connsiteY15" fmla="*/ 334717 h 635107"/>
                  <a:gd name="connsiteX16" fmla="*/ 114710 w 488680"/>
                  <a:gd name="connsiteY16" fmla="*/ 303856 h 635107"/>
                  <a:gd name="connsiteX17" fmla="*/ 10888 w 488680"/>
                  <a:gd name="connsiteY17" fmla="*/ 159647 h 635107"/>
                  <a:gd name="connsiteX18" fmla="*/ 18127 w 488680"/>
                  <a:gd name="connsiteY18" fmla="*/ 111451 h 635107"/>
                  <a:gd name="connsiteX19" fmla="*/ 139952 w 488680"/>
                  <a:gd name="connsiteY19" fmla="*/ 138311 h 635107"/>
                  <a:gd name="connsiteX20" fmla="*/ 156677 w 488680"/>
                  <a:gd name="connsiteY20" fmla="*/ 129034 h 635107"/>
                  <a:gd name="connsiteX21" fmla="*/ 156906 w 488680"/>
                  <a:gd name="connsiteY21" fmla="*/ 128120 h 635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8680" h="635107">
                    <a:moveTo>
                      <a:pt x="156906" y="128120"/>
                    </a:moveTo>
                    <a:lnTo>
                      <a:pt x="195006" y="10296"/>
                    </a:lnTo>
                    <a:cubicBezTo>
                      <a:pt x="201388" y="-9517"/>
                      <a:pt x="228344" y="771"/>
                      <a:pt x="240631" y="28298"/>
                    </a:cubicBezTo>
                    <a:lnTo>
                      <a:pt x="314354" y="190223"/>
                    </a:lnTo>
                    <a:cubicBezTo>
                      <a:pt x="318764" y="200491"/>
                      <a:pt x="326213" y="209158"/>
                      <a:pt x="335690" y="215083"/>
                    </a:cubicBezTo>
                    <a:lnTo>
                      <a:pt x="462563" y="286901"/>
                    </a:lnTo>
                    <a:cubicBezTo>
                      <a:pt x="483899" y="298903"/>
                      <a:pt x="496282" y="334050"/>
                      <a:pt x="483518" y="346242"/>
                    </a:cubicBezTo>
                    <a:lnTo>
                      <a:pt x="407318" y="419489"/>
                    </a:lnTo>
                    <a:cubicBezTo>
                      <a:pt x="401841" y="426643"/>
                      <a:pt x="400432" y="436111"/>
                      <a:pt x="403603" y="444540"/>
                    </a:cubicBezTo>
                    <a:lnTo>
                      <a:pt x="444561" y="606465"/>
                    </a:lnTo>
                    <a:cubicBezTo>
                      <a:pt x="451419" y="633707"/>
                      <a:pt x="432083" y="644565"/>
                      <a:pt x="411890" y="625515"/>
                    </a:cubicBezTo>
                    <a:lnTo>
                      <a:pt x="291113" y="508643"/>
                    </a:lnTo>
                    <a:cubicBezTo>
                      <a:pt x="285332" y="501652"/>
                      <a:pt x="276407" y="498071"/>
                      <a:pt x="267396" y="499118"/>
                    </a:cubicBezTo>
                    <a:lnTo>
                      <a:pt x="165193" y="527693"/>
                    </a:lnTo>
                    <a:cubicBezTo>
                      <a:pt x="148048" y="532551"/>
                      <a:pt x="123759" y="504262"/>
                      <a:pt x="124045" y="480068"/>
                    </a:cubicBezTo>
                    <a:lnTo>
                      <a:pt x="125664" y="334717"/>
                    </a:lnTo>
                    <a:cubicBezTo>
                      <a:pt x="125254" y="323554"/>
                      <a:pt x="121425" y="312781"/>
                      <a:pt x="114710" y="303856"/>
                    </a:cubicBezTo>
                    <a:lnTo>
                      <a:pt x="10888" y="159647"/>
                    </a:lnTo>
                    <a:cubicBezTo>
                      <a:pt x="-6543" y="135359"/>
                      <a:pt x="-2257" y="106879"/>
                      <a:pt x="18127" y="111451"/>
                    </a:cubicBezTo>
                    <a:lnTo>
                      <a:pt x="139952" y="138311"/>
                    </a:lnTo>
                    <a:cubicBezTo>
                      <a:pt x="147133" y="140369"/>
                      <a:pt x="154620" y="136216"/>
                      <a:pt x="156677" y="129034"/>
                    </a:cubicBezTo>
                    <a:cubicBezTo>
                      <a:pt x="156763" y="128729"/>
                      <a:pt x="156839" y="128424"/>
                      <a:pt x="156906" y="1281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6C4A528-98E0-453E-866F-2ECB7257FB54}"/>
                  </a:ext>
                </a:extLst>
              </p:cNvPr>
              <p:cNvSpPr/>
              <p:nvPr/>
            </p:nvSpPr>
            <p:spPr>
              <a:xfrm>
                <a:off x="6427818" y="2558967"/>
                <a:ext cx="295659" cy="367790"/>
              </a:xfrm>
              <a:custGeom>
                <a:avLst/>
                <a:gdLst>
                  <a:gd name="connsiteX0" fmla="*/ 211106 w 295659"/>
                  <a:gd name="connsiteY0" fmla="*/ 138798 h 367790"/>
                  <a:gd name="connsiteX1" fmla="*/ 284735 w 295659"/>
                  <a:gd name="connsiteY1" fmla="*/ 207569 h 367790"/>
                  <a:gd name="connsiteX2" fmla="*/ 289116 w 295659"/>
                  <a:gd name="connsiteY2" fmla="*/ 241763 h 367790"/>
                  <a:gd name="connsiteX3" fmla="*/ 226156 w 295659"/>
                  <a:gd name="connsiteY3" fmla="*/ 256527 h 367790"/>
                  <a:gd name="connsiteX4" fmla="*/ 219584 w 295659"/>
                  <a:gd name="connsiteY4" fmla="*/ 267576 h 367790"/>
                  <a:gd name="connsiteX5" fmla="*/ 220536 w 295659"/>
                  <a:gd name="connsiteY5" fmla="*/ 356540 h 367790"/>
                  <a:gd name="connsiteX6" fmla="*/ 195676 w 295659"/>
                  <a:gd name="connsiteY6" fmla="*/ 356540 h 367790"/>
                  <a:gd name="connsiteX7" fmla="*/ 133859 w 295659"/>
                  <a:gd name="connsiteY7" fmla="*/ 267957 h 367790"/>
                  <a:gd name="connsiteX8" fmla="*/ 119571 w 295659"/>
                  <a:gd name="connsiteY8" fmla="*/ 257098 h 367790"/>
                  <a:gd name="connsiteX9" fmla="*/ 46514 w 295659"/>
                  <a:gd name="connsiteY9" fmla="*/ 243383 h 367790"/>
                  <a:gd name="connsiteX10" fmla="*/ 26702 w 295659"/>
                  <a:gd name="connsiteY10" fmla="*/ 209283 h 367790"/>
                  <a:gd name="connsiteX11" fmla="*/ 51467 w 295659"/>
                  <a:gd name="connsiteY11" fmla="*/ 139751 h 367790"/>
                  <a:gd name="connsiteX12" fmla="*/ 49277 w 295659"/>
                  <a:gd name="connsiteY12" fmla="*/ 122034 h 367790"/>
                  <a:gd name="connsiteX13" fmla="*/ 3080 w 295659"/>
                  <a:gd name="connsiteY13" fmla="*/ 24498 h 367790"/>
                  <a:gd name="connsiteX14" fmla="*/ 15844 w 295659"/>
                  <a:gd name="connsiteY14" fmla="*/ 3257 h 367790"/>
                  <a:gd name="connsiteX15" fmla="*/ 92901 w 295659"/>
                  <a:gd name="connsiteY15" fmla="*/ 48882 h 367790"/>
                  <a:gd name="connsiteX16" fmla="*/ 105855 w 295659"/>
                  <a:gd name="connsiteY16" fmla="*/ 48882 h 367790"/>
                  <a:gd name="connsiteX17" fmla="*/ 150337 w 295659"/>
                  <a:gd name="connsiteY17" fmla="*/ 2400 h 367790"/>
                  <a:gd name="connsiteX18" fmla="*/ 177959 w 295659"/>
                  <a:gd name="connsiteY18" fmla="*/ 23260 h 367790"/>
                  <a:gd name="connsiteX19" fmla="*/ 200819 w 295659"/>
                  <a:gd name="connsiteY19" fmla="*/ 120986 h 367790"/>
                  <a:gd name="connsiteX20" fmla="*/ 211106 w 295659"/>
                  <a:gd name="connsiteY20" fmla="*/ 138798 h 36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659" h="367790">
                    <a:moveTo>
                      <a:pt x="211106" y="138798"/>
                    </a:moveTo>
                    <a:lnTo>
                      <a:pt x="284735" y="207569"/>
                    </a:lnTo>
                    <a:cubicBezTo>
                      <a:pt x="297022" y="219094"/>
                      <a:pt x="299594" y="239287"/>
                      <a:pt x="289116" y="241763"/>
                    </a:cubicBezTo>
                    <a:lnTo>
                      <a:pt x="226156" y="256527"/>
                    </a:lnTo>
                    <a:cubicBezTo>
                      <a:pt x="221965" y="257480"/>
                      <a:pt x="219488" y="261575"/>
                      <a:pt x="219584" y="267576"/>
                    </a:cubicBezTo>
                    <a:lnTo>
                      <a:pt x="220536" y="356540"/>
                    </a:lnTo>
                    <a:cubicBezTo>
                      <a:pt x="220536" y="371494"/>
                      <a:pt x="205963" y="371589"/>
                      <a:pt x="195676" y="356540"/>
                    </a:cubicBezTo>
                    <a:lnTo>
                      <a:pt x="133859" y="267957"/>
                    </a:lnTo>
                    <a:cubicBezTo>
                      <a:pt x="130611" y="262690"/>
                      <a:pt x="125515" y="258822"/>
                      <a:pt x="119571" y="257098"/>
                    </a:cubicBezTo>
                    <a:lnTo>
                      <a:pt x="46514" y="243383"/>
                    </a:lnTo>
                    <a:cubicBezTo>
                      <a:pt x="32617" y="238211"/>
                      <a:pt x="24311" y="223923"/>
                      <a:pt x="26702" y="209283"/>
                    </a:cubicBezTo>
                    <a:lnTo>
                      <a:pt x="51467" y="139751"/>
                    </a:lnTo>
                    <a:cubicBezTo>
                      <a:pt x="53010" y="133778"/>
                      <a:pt x="52229" y="127444"/>
                      <a:pt x="49277" y="122034"/>
                    </a:cubicBezTo>
                    <a:lnTo>
                      <a:pt x="3080" y="24498"/>
                    </a:lnTo>
                    <a:cubicBezTo>
                      <a:pt x="-4635" y="8115"/>
                      <a:pt x="3080" y="-4077"/>
                      <a:pt x="15844" y="3257"/>
                    </a:cubicBezTo>
                    <a:lnTo>
                      <a:pt x="92901" y="48882"/>
                    </a:lnTo>
                    <a:cubicBezTo>
                      <a:pt x="96654" y="52016"/>
                      <a:pt x="102102" y="52016"/>
                      <a:pt x="105855" y="48882"/>
                    </a:cubicBezTo>
                    <a:lnTo>
                      <a:pt x="150337" y="2400"/>
                    </a:lnTo>
                    <a:cubicBezTo>
                      <a:pt x="157766" y="-5411"/>
                      <a:pt x="174149" y="6972"/>
                      <a:pt x="177959" y="23260"/>
                    </a:cubicBezTo>
                    <a:lnTo>
                      <a:pt x="200819" y="120986"/>
                    </a:lnTo>
                    <a:cubicBezTo>
                      <a:pt x="202448" y="127797"/>
                      <a:pt x="206020" y="133988"/>
                      <a:pt x="211106" y="138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3" name="Freeform: Shape 1172">
                <a:extLst>
                  <a:ext uri="{FF2B5EF4-FFF2-40B4-BE49-F238E27FC236}">
                    <a16:creationId xmlns:a16="http://schemas.microsoft.com/office/drawing/2014/main" id="{8B4525D3-02A5-4EC1-8B9A-0DEE237E99F4}"/>
                  </a:ext>
                </a:extLst>
              </p:cNvPr>
              <p:cNvSpPr/>
              <p:nvPr/>
            </p:nvSpPr>
            <p:spPr>
              <a:xfrm>
                <a:off x="7215473" y="3946544"/>
                <a:ext cx="1299019" cy="771803"/>
              </a:xfrm>
              <a:custGeom>
                <a:avLst/>
                <a:gdLst>
                  <a:gd name="connsiteX0" fmla="*/ 909352 w 1299019"/>
                  <a:gd name="connsiteY0" fmla="*/ 771760 h 771803"/>
                  <a:gd name="connsiteX1" fmla="*/ 842677 w 1299019"/>
                  <a:gd name="connsiteY1" fmla="*/ 755758 h 771803"/>
                  <a:gd name="connsiteX2" fmla="*/ 38100 w 1299019"/>
                  <a:gd name="connsiteY2" fmla="*/ 297891 h 771803"/>
                  <a:gd name="connsiteX3" fmla="*/ 0 w 1299019"/>
                  <a:gd name="connsiteY3" fmla="*/ 237312 h 771803"/>
                  <a:gd name="connsiteX4" fmla="*/ 45815 w 1299019"/>
                  <a:gd name="connsiteY4" fmla="*/ 168637 h 771803"/>
                  <a:gd name="connsiteX5" fmla="*/ 309277 w 1299019"/>
                  <a:gd name="connsiteY5" fmla="*/ 20523 h 771803"/>
                  <a:gd name="connsiteX6" fmla="*/ 389668 w 1299019"/>
                  <a:gd name="connsiteY6" fmla="*/ 44 h 771803"/>
                  <a:gd name="connsiteX7" fmla="*/ 456343 w 1299019"/>
                  <a:gd name="connsiteY7" fmla="*/ 16046 h 771803"/>
                  <a:gd name="connsiteX8" fmla="*/ 1260919 w 1299019"/>
                  <a:gd name="connsiteY8" fmla="*/ 473818 h 771803"/>
                  <a:gd name="connsiteX9" fmla="*/ 1299019 w 1299019"/>
                  <a:gd name="connsiteY9" fmla="*/ 534397 h 771803"/>
                  <a:gd name="connsiteX10" fmla="*/ 1253204 w 1299019"/>
                  <a:gd name="connsiteY10" fmla="*/ 603167 h 771803"/>
                  <a:gd name="connsiteX11" fmla="*/ 989934 w 1299019"/>
                  <a:gd name="connsiteY11" fmla="*/ 751281 h 771803"/>
                  <a:gd name="connsiteX12" fmla="*/ 909352 w 1299019"/>
                  <a:gd name="connsiteY12" fmla="*/ 771760 h 771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9019" h="771803">
                    <a:moveTo>
                      <a:pt x="909352" y="771760"/>
                    </a:moveTo>
                    <a:cubicBezTo>
                      <a:pt x="886111" y="772360"/>
                      <a:pt x="863117" y="766845"/>
                      <a:pt x="842677" y="755758"/>
                    </a:cubicBezTo>
                    <a:lnTo>
                      <a:pt x="38100" y="297891"/>
                    </a:lnTo>
                    <a:cubicBezTo>
                      <a:pt x="15288" y="286175"/>
                      <a:pt x="686" y="262944"/>
                      <a:pt x="0" y="237312"/>
                    </a:cubicBezTo>
                    <a:cubicBezTo>
                      <a:pt x="0" y="210451"/>
                      <a:pt x="16669" y="185401"/>
                      <a:pt x="45815" y="168637"/>
                    </a:cubicBezTo>
                    <a:lnTo>
                      <a:pt x="309277" y="20523"/>
                    </a:lnTo>
                    <a:cubicBezTo>
                      <a:pt x="333842" y="6836"/>
                      <a:pt x="361550" y="-222"/>
                      <a:pt x="389668" y="44"/>
                    </a:cubicBezTo>
                    <a:cubicBezTo>
                      <a:pt x="412909" y="-556"/>
                      <a:pt x="435902" y="4959"/>
                      <a:pt x="456343" y="16046"/>
                    </a:cubicBezTo>
                    <a:lnTo>
                      <a:pt x="1260919" y="473818"/>
                    </a:lnTo>
                    <a:cubicBezTo>
                      <a:pt x="1283703" y="485562"/>
                      <a:pt x="1298296" y="508775"/>
                      <a:pt x="1299019" y="534397"/>
                    </a:cubicBezTo>
                    <a:cubicBezTo>
                      <a:pt x="1299019" y="561257"/>
                      <a:pt x="1282256" y="586308"/>
                      <a:pt x="1253204" y="603167"/>
                    </a:cubicBezTo>
                    <a:lnTo>
                      <a:pt x="989934" y="751281"/>
                    </a:lnTo>
                    <a:cubicBezTo>
                      <a:pt x="965283" y="764930"/>
                      <a:pt x="937527" y="771988"/>
                      <a:pt x="909352" y="771760"/>
                    </a:cubicBezTo>
                    <a:close/>
                  </a:path>
                </a:pathLst>
              </a:custGeom>
              <a:solidFill>
                <a:srgbClr val="DEBCEB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67CF6DF7-4686-4AFE-8333-5AEE0876E847}"/>
                  </a:ext>
                </a:extLst>
              </p:cNvPr>
              <p:cNvSpPr/>
              <p:nvPr/>
            </p:nvSpPr>
            <p:spPr>
              <a:xfrm>
                <a:off x="7223789" y="2177302"/>
                <a:ext cx="1010001" cy="2526639"/>
              </a:xfrm>
              <a:custGeom>
                <a:avLst/>
                <a:gdLst>
                  <a:gd name="connsiteX0" fmla="*/ 867317 w 1010001"/>
                  <a:gd name="connsiteY0" fmla="*/ 2482423 h 2526639"/>
                  <a:gd name="connsiteX1" fmla="*/ 168754 w 1010001"/>
                  <a:gd name="connsiteY1" fmla="*/ 2079039 h 2526639"/>
                  <a:gd name="connsiteX2" fmla="*/ 25879 w 1010001"/>
                  <a:gd name="connsiteY2" fmla="*/ 1806434 h 2526639"/>
                  <a:gd name="connsiteX3" fmla="*/ 25879 w 1010001"/>
                  <a:gd name="connsiteY3" fmla="*/ 122890 h 2526639"/>
                  <a:gd name="connsiteX4" fmla="*/ 8543 w 1010001"/>
                  <a:gd name="connsiteY4" fmla="*/ 38403 h 2526639"/>
                  <a:gd name="connsiteX5" fmla="*/ 72075 w 1010001"/>
                  <a:gd name="connsiteY5" fmla="*/ 9352 h 2526639"/>
                  <a:gd name="connsiteX6" fmla="*/ 168563 w 1010001"/>
                  <a:gd name="connsiteY6" fmla="*/ 14972 h 2526639"/>
                  <a:gd name="connsiteX7" fmla="*/ 867127 w 1010001"/>
                  <a:gd name="connsiteY7" fmla="*/ 418356 h 2526639"/>
                  <a:gd name="connsiteX8" fmla="*/ 1010002 w 1010001"/>
                  <a:gd name="connsiteY8" fmla="*/ 690961 h 2526639"/>
                  <a:gd name="connsiteX9" fmla="*/ 1010002 w 1010001"/>
                  <a:gd name="connsiteY9" fmla="*/ 2374505 h 2526639"/>
                  <a:gd name="connsiteX10" fmla="*/ 963234 w 1010001"/>
                  <a:gd name="connsiteY10" fmla="*/ 2488329 h 2526639"/>
                  <a:gd name="connsiteX11" fmla="*/ 885701 w 1010001"/>
                  <a:gd name="connsiteY11" fmla="*/ 2525191 h 2526639"/>
                  <a:gd name="connsiteX12" fmla="*/ 867317 w 1010001"/>
                  <a:gd name="connsiteY12" fmla="*/ 2482423 h 2526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0001" h="2526639">
                    <a:moveTo>
                      <a:pt x="867317" y="2482423"/>
                    </a:moveTo>
                    <a:lnTo>
                      <a:pt x="168754" y="2079039"/>
                    </a:lnTo>
                    <a:cubicBezTo>
                      <a:pt x="89982" y="2033605"/>
                      <a:pt x="25879" y="1911495"/>
                      <a:pt x="25879" y="1806434"/>
                    </a:cubicBezTo>
                    <a:lnTo>
                      <a:pt x="25879" y="122890"/>
                    </a:lnTo>
                    <a:cubicBezTo>
                      <a:pt x="25879" y="69455"/>
                      <a:pt x="-18031" y="57644"/>
                      <a:pt x="8543" y="38403"/>
                    </a:cubicBezTo>
                    <a:cubicBezTo>
                      <a:pt x="9591" y="37737"/>
                      <a:pt x="70932" y="9828"/>
                      <a:pt x="72075" y="9352"/>
                    </a:cubicBezTo>
                    <a:cubicBezTo>
                      <a:pt x="103184" y="-4873"/>
                      <a:pt x="139321" y="-2768"/>
                      <a:pt x="168563" y="14972"/>
                    </a:cubicBezTo>
                    <a:lnTo>
                      <a:pt x="867127" y="418356"/>
                    </a:lnTo>
                    <a:cubicBezTo>
                      <a:pt x="945899" y="463790"/>
                      <a:pt x="1010002" y="585901"/>
                      <a:pt x="1010002" y="690961"/>
                    </a:cubicBezTo>
                    <a:lnTo>
                      <a:pt x="1010002" y="2374505"/>
                    </a:lnTo>
                    <a:cubicBezTo>
                      <a:pt x="1010002" y="2430321"/>
                      <a:pt x="991904" y="2469755"/>
                      <a:pt x="963234" y="2488329"/>
                    </a:cubicBezTo>
                    <a:cubicBezTo>
                      <a:pt x="961519" y="2489472"/>
                      <a:pt x="887606" y="2524619"/>
                      <a:pt x="885701" y="2525191"/>
                    </a:cubicBezTo>
                    <a:cubicBezTo>
                      <a:pt x="860268" y="2533763"/>
                      <a:pt x="901798" y="2502330"/>
                      <a:pt x="867317" y="248242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5" name="Freeform: Shape 1174">
                <a:extLst>
                  <a:ext uri="{FF2B5EF4-FFF2-40B4-BE49-F238E27FC236}">
                    <a16:creationId xmlns:a16="http://schemas.microsoft.com/office/drawing/2014/main" id="{DD990072-AD1B-4548-A093-4F168E1E5B05}"/>
                  </a:ext>
                </a:extLst>
              </p:cNvPr>
              <p:cNvSpPr/>
              <p:nvPr/>
            </p:nvSpPr>
            <p:spPr>
              <a:xfrm>
                <a:off x="7182992" y="2206756"/>
                <a:ext cx="984313" cy="2501582"/>
              </a:xfrm>
              <a:custGeom>
                <a:avLst/>
                <a:gdLst>
                  <a:gd name="connsiteX0" fmla="*/ 841439 w 984313"/>
                  <a:gd name="connsiteY0" fmla="*/ 2484496 h 2501582"/>
                  <a:gd name="connsiteX1" fmla="*/ 142875 w 984313"/>
                  <a:gd name="connsiteY1" fmla="*/ 2081113 h 2501582"/>
                  <a:gd name="connsiteX2" fmla="*/ 0 w 984313"/>
                  <a:gd name="connsiteY2" fmla="*/ 1808507 h 2501582"/>
                  <a:gd name="connsiteX3" fmla="*/ 0 w 984313"/>
                  <a:gd name="connsiteY3" fmla="*/ 124963 h 2501582"/>
                  <a:gd name="connsiteX4" fmla="*/ 142875 w 984313"/>
                  <a:gd name="connsiteY4" fmla="*/ 17045 h 2501582"/>
                  <a:gd name="connsiteX5" fmla="*/ 841439 w 984313"/>
                  <a:gd name="connsiteY5" fmla="*/ 420429 h 2501582"/>
                  <a:gd name="connsiteX6" fmla="*/ 984314 w 984313"/>
                  <a:gd name="connsiteY6" fmla="*/ 693034 h 2501582"/>
                  <a:gd name="connsiteX7" fmla="*/ 984314 w 984313"/>
                  <a:gd name="connsiteY7" fmla="*/ 2376578 h 2501582"/>
                  <a:gd name="connsiteX8" fmla="*/ 841439 w 984313"/>
                  <a:gd name="connsiteY8" fmla="*/ 2484496 h 2501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313" h="2501582">
                    <a:moveTo>
                      <a:pt x="841439" y="2484496"/>
                    </a:moveTo>
                    <a:lnTo>
                      <a:pt x="142875" y="2081113"/>
                    </a:lnTo>
                    <a:cubicBezTo>
                      <a:pt x="64008" y="2035678"/>
                      <a:pt x="0" y="1913568"/>
                      <a:pt x="0" y="1808507"/>
                    </a:cubicBezTo>
                    <a:lnTo>
                      <a:pt x="0" y="124963"/>
                    </a:lnTo>
                    <a:cubicBezTo>
                      <a:pt x="0" y="20188"/>
                      <a:pt x="63818" y="-28389"/>
                      <a:pt x="142875" y="17045"/>
                    </a:cubicBezTo>
                    <a:lnTo>
                      <a:pt x="841439" y="420429"/>
                    </a:lnTo>
                    <a:cubicBezTo>
                      <a:pt x="920210" y="465863"/>
                      <a:pt x="984314" y="587973"/>
                      <a:pt x="984314" y="693034"/>
                    </a:cubicBezTo>
                    <a:lnTo>
                      <a:pt x="984314" y="2376578"/>
                    </a:lnTo>
                    <a:cubicBezTo>
                      <a:pt x="984123" y="2481639"/>
                      <a:pt x="920210" y="2529931"/>
                      <a:pt x="841439" y="2484496"/>
                    </a:cubicBezTo>
                    <a:close/>
                  </a:path>
                </a:pathLst>
              </a:custGeom>
              <a:solidFill>
                <a:srgbClr val="E0DC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6" name="Freeform: Shape 1175">
                <a:extLst>
                  <a:ext uri="{FF2B5EF4-FFF2-40B4-BE49-F238E27FC236}">
                    <a16:creationId xmlns:a16="http://schemas.microsoft.com/office/drawing/2014/main" id="{161A73CF-9374-49AB-B9A7-769BB847B102}"/>
                  </a:ext>
                </a:extLst>
              </p:cNvPr>
              <p:cNvSpPr/>
              <p:nvPr/>
            </p:nvSpPr>
            <p:spPr>
              <a:xfrm>
                <a:off x="7202614" y="2232120"/>
                <a:ext cx="944975" cy="2450717"/>
              </a:xfrm>
              <a:custGeom>
                <a:avLst/>
                <a:gdLst>
                  <a:gd name="connsiteX0" fmla="*/ 0 w 944975"/>
                  <a:gd name="connsiteY0" fmla="*/ 1795526 h 2450717"/>
                  <a:gd name="connsiteX1" fmla="*/ 0 w 944975"/>
                  <a:gd name="connsiteY1" fmla="*/ 109600 h 2450717"/>
                  <a:gd name="connsiteX2" fmla="*/ 125063 w 944975"/>
                  <a:gd name="connsiteY2" fmla="*/ 15017 h 2450717"/>
                  <a:gd name="connsiteX3" fmla="*/ 819912 w 944975"/>
                  <a:gd name="connsiteY3" fmla="*/ 416210 h 2450717"/>
                  <a:gd name="connsiteX4" fmla="*/ 944975 w 944975"/>
                  <a:gd name="connsiteY4" fmla="*/ 655193 h 2450717"/>
                  <a:gd name="connsiteX5" fmla="*/ 944975 w 944975"/>
                  <a:gd name="connsiteY5" fmla="*/ 2341118 h 2450717"/>
                  <a:gd name="connsiteX6" fmla="*/ 819912 w 944975"/>
                  <a:gd name="connsiteY6" fmla="*/ 2435701 h 2450717"/>
                  <a:gd name="connsiteX7" fmla="*/ 125063 w 944975"/>
                  <a:gd name="connsiteY7" fmla="*/ 2034508 h 2450717"/>
                  <a:gd name="connsiteX8" fmla="*/ 0 w 944975"/>
                  <a:gd name="connsiteY8" fmla="*/ 1795526 h 245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975" h="2450717">
                    <a:moveTo>
                      <a:pt x="0" y="1795526"/>
                    </a:moveTo>
                    <a:lnTo>
                      <a:pt x="0" y="109600"/>
                    </a:lnTo>
                    <a:cubicBezTo>
                      <a:pt x="0" y="17494"/>
                      <a:pt x="56007" y="-24892"/>
                      <a:pt x="125063" y="15017"/>
                    </a:cubicBezTo>
                    <a:lnTo>
                      <a:pt x="819912" y="416210"/>
                    </a:lnTo>
                    <a:cubicBezTo>
                      <a:pt x="888968" y="456025"/>
                      <a:pt x="944975" y="563086"/>
                      <a:pt x="944975" y="655193"/>
                    </a:cubicBezTo>
                    <a:lnTo>
                      <a:pt x="944975" y="2341118"/>
                    </a:lnTo>
                    <a:cubicBezTo>
                      <a:pt x="944975" y="2433224"/>
                      <a:pt x="888968" y="2475611"/>
                      <a:pt x="819912" y="2435701"/>
                    </a:cubicBezTo>
                    <a:lnTo>
                      <a:pt x="125063" y="2034508"/>
                    </a:lnTo>
                    <a:cubicBezTo>
                      <a:pt x="56007" y="1994693"/>
                      <a:pt x="0" y="1887632"/>
                      <a:pt x="0" y="179552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7" name="Freeform: Shape 1176">
                <a:extLst>
                  <a:ext uri="{FF2B5EF4-FFF2-40B4-BE49-F238E27FC236}">
                    <a16:creationId xmlns:a16="http://schemas.microsoft.com/office/drawing/2014/main" id="{873111E2-9A83-48F0-A657-D2CF01C8AA80}"/>
                  </a:ext>
                </a:extLst>
              </p:cNvPr>
              <p:cNvSpPr/>
              <p:nvPr/>
            </p:nvSpPr>
            <p:spPr>
              <a:xfrm>
                <a:off x="7230427" y="2353797"/>
                <a:ext cx="889539" cy="2290897"/>
              </a:xfrm>
              <a:custGeom>
                <a:avLst/>
                <a:gdLst>
                  <a:gd name="connsiteX0" fmla="*/ 0 w 889539"/>
                  <a:gd name="connsiteY0" fmla="*/ 1684803 h 2290897"/>
                  <a:gd name="connsiteX1" fmla="*/ 0 w 889539"/>
                  <a:gd name="connsiteY1" fmla="*/ 91651 h 2290897"/>
                  <a:gd name="connsiteX2" fmla="*/ 104775 w 889539"/>
                  <a:gd name="connsiteY2" fmla="*/ 12594 h 2290897"/>
                  <a:gd name="connsiteX3" fmla="*/ 784765 w 889539"/>
                  <a:gd name="connsiteY3" fmla="*/ 405119 h 2290897"/>
                  <a:gd name="connsiteX4" fmla="*/ 889540 w 889539"/>
                  <a:gd name="connsiteY4" fmla="*/ 605144 h 2290897"/>
                  <a:gd name="connsiteX5" fmla="*/ 889540 w 889539"/>
                  <a:gd name="connsiteY5" fmla="*/ 2199153 h 2290897"/>
                  <a:gd name="connsiteX6" fmla="*/ 784765 w 889539"/>
                  <a:gd name="connsiteY6" fmla="*/ 2278306 h 2290897"/>
                  <a:gd name="connsiteX7" fmla="*/ 104680 w 889539"/>
                  <a:gd name="connsiteY7" fmla="*/ 1884828 h 2290897"/>
                  <a:gd name="connsiteX8" fmla="*/ 0 w 889539"/>
                  <a:gd name="connsiteY8" fmla="*/ 1684803 h 229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9539" h="2290897">
                    <a:moveTo>
                      <a:pt x="0" y="1684803"/>
                    </a:moveTo>
                    <a:lnTo>
                      <a:pt x="0" y="91651"/>
                    </a:lnTo>
                    <a:cubicBezTo>
                      <a:pt x="0" y="14594"/>
                      <a:pt x="46863" y="-20839"/>
                      <a:pt x="104775" y="12594"/>
                    </a:cubicBezTo>
                    <a:lnTo>
                      <a:pt x="784765" y="405119"/>
                    </a:lnTo>
                    <a:cubicBezTo>
                      <a:pt x="842581" y="438552"/>
                      <a:pt x="889540" y="528087"/>
                      <a:pt x="889540" y="605144"/>
                    </a:cubicBezTo>
                    <a:lnTo>
                      <a:pt x="889540" y="2199153"/>
                    </a:lnTo>
                    <a:cubicBezTo>
                      <a:pt x="889540" y="2276306"/>
                      <a:pt x="842581" y="2311739"/>
                      <a:pt x="784765" y="2278306"/>
                    </a:cubicBezTo>
                    <a:lnTo>
                      <a:pt x="104680" y="1884828"/>
                    </a:lnTo>
                    <a:cubicBezTo>
                      <a:pt x="46672" y="1851871"/>
                      <a:pt x="0" y="1762337"/>
                      <a:pt x="0" y="16848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8" name="Freeform: Shape 1177">
                <a:extLst>
                  <a:ext uri="{FF2B5EF4-FFF2-40B4-BE49-F238E27FC236}">
                    <a16:creationId xmlns:a16="http://schemas.microsoft.com/office/drawing/2014/main" id="{0D7B87A7-2F05-488E-BEEA-E5962598705A}"/>
                  </a:ext>
                </a:extLst>
              </p:cNvPr>
              <p:cNvSpPr/>
              <p:nvPr/>
            </p:nvSpPr>
            <p:spPr>
              <a:xfrm>
                <a:off x="5925883" y="3853902"/>
                <a:ext cx="628840" cy="347488"/>
              </a:xfrm>
              <a:custGeom>
                <a:avLst/>
                <a:gdLst>
                  <a:gd name="connsiteX0" fmla="*/ 148590 w 628840"/>
                  <a:gd name="connsiteY0" fmla="*/ 347480 h 347488"/>
                  <a:gd name="connsiteX1" fmla="*/ 130492 w 628840"/>
                  <a:gd name="connsiteY1" fmla="*/ 343099 h 347488"/>
                  <a:gd name="connsiteX2" fmla="*/ 10382 w 628840"/>
                  <a:gd name="connsiteY2" fmla="*/ 276424 h 347488"/>
                  <a:gd name="connsiteX3" fmla="*/ 0 w 628840"/>
                  <a:gd name="connsiteY3" fmla="*/ 259850 h 347488"/>
                  <a:gd name="connsiteX4" fmla="*/ 12478 w 628840"/>
                  <a:gd name="connsiteY4" fmla="*/ 240800 h 347488"/>
                  <a:gd name="connsiteX5" fmla="*/ 458248 w 628840"/>
                  <a:gd name="connsiteY5" fmla="*/ 5628 h 347488"/>
                  <a:gd name="connsiteX6" fmla="*/ 480250 w 628840"/>
                  <a:gd name="connsiteY6" fmla="*/ 8 h 347488"/>
                  <a:gd name="connsiteX7" fmla="*/ 498348 w 628840"/>
                  <a:gd name="connsiteY7" fmla="*/ 4390 h 347488"/>
                  <a:gd name="connsiteX8" fmla="*/ 618458 w 628840"/>
                  <a:gd name="connsiteY8" fmla="*/ 71065 h 347488"/>
                  <a:gd name="connsiteX9" fmla="*/ 628840 w 628840"/>
                  <a:gd name="connsiteY9" fmla="*/ 87638 h 347488"/>
                  <a:gd name="connsiteX10" fmla="*/ 616363 w 628840"/>
                  <a:gd name="connsiteY10" fmla="*/ 106688 h 347488"/>
                  <a:gd name="connsiteX11" fmla="*/ 170593 w 628840"/>
                  <a:gd name="connsiteY11" fmla="*/ 341860 h 347488"/>
                  <a:gd name="connsiteX12" fmla="*/ 148590 w 628840"/>
                  <a:gd name="connsiteY12" fmla="*/ 347480 h 347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8840" h="347488">
                    <a:moveTo>
                      <a:pt x="148590" y="347480"/>
                    </a:moveTo>
                    <a:cubicBezTo>
                      <a:pt x="142275" y="347614"/>
                      <a:pt x="136045" y="346109"/>
                      <a:pt x="130492" y="343099"/>
                    </a:cubicBezTo>
                    <a:lnTo>
                      <a:pt x="10382" y="276424"/>
                    </a:lnTo>
                    <a:cubicBezTo>
                      <a:pt x="4134" y="273233"/>
                      <a:pt x="143" y="266861"/>
                      <a:pt x="0" y="259850"/>
                    </a:cubicBezTo>
                    <a:cubicBezTo>
                      <a:pt x="419" y="251716"/>
                      <a:pt x="5181" y="244429"/>
                      <a:pt x="12478" y="240800"/>
                    </a:cubicBezTo>
                    <a:lnTo>
                      <a:pt x="458248" y="5628"/>
                    </a:lnTo>
                    <a:cubicBezTo>
                      <a:pt x="464963" y="1865"/>
                      <a:pt x="472554" y="-68"/>
                      <a:pt x="480250" y="8"/>
                    </a:cubicBezTo>
                    <a:cubicBezTo>
                      <a:pt x="486565" y="-125"/>
                      <a:pt x="492795" y="1380"/>
                      <a:pt x="498348" y="4390"/>
                    </a:cubicBezTo>
                    <a:lnTo>
                      <a:pt x="618458" y="71065"/>
                    </a:lnTo>
                    <a:cubicBezTo>
                      <a:pt x="624707" y="74256"/>
                      <a:pt x="628697" y="80628"/>
                      <a:pt x="628840" y="87638"/>
                    </a:cubicBezTo>
                    <a:cubicBezTo>
                      <a:pt x="628421" y="95773"/>
                      <a:pt x="623659" y="103059"/>
                      <a:pt x="616363" y="106688"/>
                    </a:cubicBezTo>
                    <a:lnTo>
                      <a:pt x="170593" y="341860"/>
                    </a:lnTo>
                    <a:cubicBezTo>
                      <a:pt x="163878" y="345623"/>
                      <a:pt x="156286" y="347556"/>
                      <a:pt x="148590" y="347480"/>
                    </a:cubicBezTo>
                    <a:close/>
                  </a:path>
                </a:pathLst>
              </a:custGeom>
              <a:solidFill>
                <a:srgbClr val="DEBCEB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9" name="Freeform: Shape 1178">
                <a:extLst>
                  <a:ext uri="{FF2B5EF4-FFF2-40B4-BE49-F238E27FC236}">
                    <a16:creationId xmlns:a16="http://schemas.microsoft.com/office/drawing/2014/main" id="{F0C9E376-6BE6-498F-841A-08280BE6AAC9}"/>
                  </a:ext>
                </a:extLst>
              </p:cNvPr>
              <p:cNvSpPr/>
              <p:nvPr/>
            </p:nvSpPr>
            <p:spPr>
              <a:xfrm>
                <a:off x="6306978" y="3264122"/>
                <a:ext cx="128968" cy="637889"/>
              </a:xfrm>
              <a:custGeom>
                <a:avLst/>
                <a:gdLst>
                  <a:gd name="connsiteX0" fmla="*/ 124873 w 128968"/>
                  <a:gd name="connsiteY0" fmla="*/ 53912 h 637889"/>
                  <a:gd name="connsiteX1" fmla="*/ 57817 w 128968"/>
                  <a:gd name="connsiteY1" fmla="*/ 30766 h 637889"/>
                  <a:gd name="connsiteX2" fmla="*/ 32671 w 128968"/>
                  <a:gd name="connsiteY2" fmla="*/ 0 h 637889"/>
                  <a:gd name="connsiteX3" fmla="*/ 0 w 128968"/>
                  <a:gd name="connsiteY3" fmla="*/ 637889 h 637889"/>
                  <a:gd name="connsiteX4" fmla="*/ 128969 w 128968"/>
                  <a:gd name="connsiteY4" fmla="*/ 507968 h 637889"/>
                  <a:gd name="connsiteX5" fmla="*/ 124873 w 128968"/>
                  <a:gd name="connsiteY5" fmla="*/ 53912 h 6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968" h="637889">
                    <a:moveTo>
                      <a:pt x="124873" y="53912"/>
                    </a:moveTo>
                    <a:lnTo>
                      <a:pt x="57817" y="30766"/>
                    </a:lnTo>
                    <a:lnTo>
                      <a:pt x="32671" y="0"/>
                    </a:lnTo>
                    <a:lnTo>
                      <a:pt x="0" y="637889"/>
                    </a:lnTo>
                    <a:lnTo>
                      <a:pt x="128969" y="507968"/>
                    </a:lnTo>
                    <a:lnTo>
                      <a:pt x="124873" y="53912"/>
                    </a:lnTo>
                    <a:close/>
                  </a:path>
                </a:pathLst>
              </a:custGeom>
              <a:solidFill>
                <a:srgbClr val="823C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0" name="Freeform: Shape 1179">
                <a:extLst>
                  <a:ext uri="{FF2B5EF4-FFF2-40B4-BE49-F238E27FC236}">
                    <a16:creationId xmlns:a16="http://schemas.microsoft.com/office/drawing/2014/main" id="{CDC6FBCF-2A33-47D5-B372-BC1135D2D096}"/>
                  </a:ext>
                </a:extLst>
              </p:cNvPr>
              <p:cNvSpPr/>
              <p:nvPr/>
            </p:nvSpPr>
            <p:spPr>
              <a:xfrm>
                <a:off x="5929693" y="3264122"/>
                <a:ext cx="410336" cy="856011"/>
              </a:xfrm>
              <a:custGeom>
                <a:avLst/>
                <a:gdLst>
                  <a:gd name="connsiteX0" fmla="*/ 0 w 410336"/>
                  <a:gd name="connsiteY0" fmla="*/ 856012 h 856011"/>
                  <a:gd name="connsiteX1" fmla="*/ 377666 w 410336"/>
                  <a:gd name="connsiteY1" fmla="*/ 637889 h 856011"/>
                  <a:gd name="connsiteX2" fmla="*/ 410337 w 410336"/>
                  <a:gd name="connsiteY2" fmla="*/ 0 h 856011"/>
                  <a:gd name="connsiteX3" fmla="*/ 32671 w 410336"/>
                  <a:gd name="connsiteY3" fmla="*/ 218122 h 856011"/>
                  <a:gd name="connsiteX4" fmla="*/ 0 w 410336"/>
                  <a:gd name="connsiteY4" fmla="*/ 856012 h 856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336" h="856011">
                    <a:moveTo>
                      <a:pt x="0" y="856012"/>
                    </a:moveTo>
                    <a:lnTo>
                      <a:pt x="377666" y="637889"/>
                    </a:lnTo>
                    <a:lnTo>
                      <a:pt x="410337" y="0"/>
                    </a:lnTo>
                    <a:lnTo>
                      <a:pt x="32671" y="218122"/>
                    </a:lnTo>
                    <a:lnTo>
                      <a:pt x="0" y="856012"/>
                    </a:lnTo>
                    <a:close/>
                  </a:path>
                </a:pathLst>
              </a:custGeom>
              <a:solidFill>
                <a:srgbClr val="9544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1" name="Freeform: Shape 1180">
                <a:extLst>
                  <a:ext uri="{FF2B5EF4-FFF2-40B4-BE49-F238E27FC236}">
                    <a16:creationId xmlns:a16="http://schemas.microsoft.com/office/drawing/2014/main" id="{82E73BB2-3D0F-4A38-9071-D05E637D1D4B}"/>
                  </a:ext>
                </a:extLst>
              </p:cNvPr>
              <p:cNvSpPr/>
              <p:nvPr/>
            </p:nvSpPr>
            <p:spPr>
              <a:xfrm>
                <a:off x="5929788" y="4028217"/>
                <a:ext cx="140970" cy="173069"/>
              </a:xfrm>
              <a:custGeom>
                <a:avLst/>
                <a:gdLst>
                  <a:gd name="connsiteX0" fmla="*/ 140970 w 140970"/>
                  <a:gd name="connsiteY0" fmla="*/ 0 h 173069"/>
                  <a:gd name="connsiteX1" fmla="*/ 138875 w 140970"/>
                  <a:gd name="connsiteY1" fmla="*/ 173069 h 173069"/>
                  <a:gd name="connsiteX2" fmla="*/ 0 w 140970"/>
                  <a:gd name="connsiteY2" fmla="*/ 91821 h 173069"/>
                  <a:gd name="connsiteX3" fmla="*/ 140970 w 140970"/>
                  <a:gd name="connsiteY3" fmla="*/ 0 h 173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970" h="173069">
                    <a:moveTo>
                      <a:pt x="140970" y="0"/>
                    </a:moveTo>
                    <a:lnTo>
                      <a:pt x="138875" y="173069"/>
                    </a:lnTo>
                    <a:lnTo>
                      <a:pt x="0" y="91821"/>
                    </a:lnTo>
                    <a:lnTo>
                      <a:pt x="140970" y="0"/>
                    </a:lnTo>
                    <a:close/>
                  </a:path>
                </a:pathLst>
              </a:custGeom>
              <a:solidFill>
                <a:srgbClr val="9544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2" name="Freeform: Shape 1181">
                <a:extLst>
                  <a:ext uri="{FF2B5EF4-FFF2-40B4-BE49-F238E27FC236}">
                    <a16:creationId xmlns:a16="http://schemas.microsoft.com/office/drawing/2014/main" id="{89DB3C35-A255-45D9-AC22-F7D2206A4296}"/>
                  </a:ext>
                </a:extLst>
              </p:cNvPr>
              <p:cNvSpPr/>
              <p:nvPr/>
            </p:nvSpPr>
            <p:spPr>
              <a:xfrm>
                <a:off x="5929693" y="3482244"/>
                <a:ext cx="139350" cy="637889"/>
              </a:xfrm>
              <a:custGeom>
                <a:avLst/>
                <a:gdLst>
                  <a:gd name="connsiteX0" fmla="*/ 124873 w 139350"/>
                  <a:gd name="connsiteY0" fmla="*/ 53912 h 637889"/>
                  <a:gd name="connsiteX1" fmla="*/ 93821 w 139350"/>
                  <a:gd name="connsiteY1" fmla="*/ 14954 h 637889"/>
                  <a:gd name="connsiteX2" fmla="*/ 32671 w 139350"/>
                  <a:gd name="connsiteY2" fmla="*/ 0 h 637889"/>
                  <a:gd name="connsiteX3" fmla="*/ 0 w 139350"/>
                  <a:gd name="connsiteY3" fmla="*/ 637889 h 637889"/>
                  <a:gd name="connsiteX4" fmla="*/ 139351 w 139350"/>
                  <a:gd name="connsiteY4" fmla="*/ 548450 h 637889"/>
                  <a:gd name="connsiteX5" fmla="*/ 124873 w 139350"/>
                  <a:gd name="connsiteY5" fmla="*/ 53912 h 6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350" h="637889">
                    <a:moveTo>
                      <a:pt x="124873" y="53912"/>
                    </a:moveTo>
                    <a:lnTo>
                      <a:pt x="93821" y="14954"/>
                    </a:lnTo>
                    <a:lnTo>
                      <a:pt x="32671" y="0"/>
                    </a:lnTo>
                    <a:lnTo>
                      <a:pt x="0" y="637889"/>
                    </a:lnTo>
                    <a:lnTo>
                      <a:pt x="139351" y="548450"/>
                    </a:lnTo>
                    <a:lnTo>
                      <a:pt x="124873" y="53912"/>
                    </a:lnTo>
                    <a:close/>
                  </a:path>
                </a:pathLst>
              </a:custGeom>
              <a:solidFill>
                <a:srgbClr val="823C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3" name="Freeform: Shape 1182">
                <a:extLst>
                  <a:ext uri="{FF2B5EF4-FFF2-40B4-BE49-F238E27FC236}">
                    <a16:creationId xmlns:a16="http://schemas.microsoft.com/office/drawing/2014/main" id="{4136FFC4-8D5B-4767-9247-E38972C91E6F}"/>
                  </a:ext>
                </a:extLst>
              </p:cNvPr>
              <p:cNvSpPr/>
              <p:nvPr/>
            </p:nvSpPr>
            <p:spPr>
              <a:xfrm>
                <a:off x="6054566" y="3318033"/>
                <a:ext cx="391763" cy="883253"/>
              </a:xfrm>
              <a:custGeom>
                <a:avLst/>
                <a:gdLst>
                  <a:gd name="connsiteX0" fmla="*/ 14097 w 391763"/>
                  <a:gd name="connsiteY0" fmla="*/ 883253 h 883253"/>
                  <a:gd name="connsiteX1" fmla="*/ 391763 w 391763"/>
                  <a:gd name="connsiteY1" fmla="*/ 665226 h 883253"/>
                  <a:gd name="connsiteX2" fmla="*/ 377666 w 391763"/>
                  <a:gd name="connsiteY2" fmla="*/ 0 h 883253"/>
                  <a:gd name="connsiteX3" fmla="*/ 0 w 391763"/>
                  <a:gd name="connsiteY3" fmla="*/ 218122 h 883253"/>
                  <a:gd name="connsiteX4" fmla="*/ 14097 w 391763"/>
                  <a:gd name="connsiteY4" fmla="*/ 883253 h 88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763" h="883253">
                    <a:moveTo>
                      <a:pt x="14097" y="883253"/>
                    </a:moveTo>
                    <a:lnTo>
                      <a:pt x="391763" y="665226"/>
                    </a:lnTo>
                    <a:lnTo>
                      <a:pt x="377666" y="0"/>
                    </a:lnTo>
                    <a:lnTo>
                      <a:pt x="0" y="218122"/>
                    </a:lnTo>
                    <a:lnTo>
                      <a:pt x="14097" y="883253"/>
                    </a:lnTo>
                    <a:close/>
                  </a:path>
                </a:pathLst>
              </a:custGeom>
              <a:solidFill>
                <a:srgbClr val="6A37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4" name="Freeform: Shape 1183">
                <a:extLst>
                  <a:ext uri="{FF2B5EF4-FFF2-40B4-BE49-F238E27FC236}">
                    <a16:creationId xmlns:a16="http://schemas.microsoft.com/office/drawing/2014/main" id="{0843FAF3-D5D7-40E6-89D8-636C7BB4D025}"/>
                  </a:ext>
                </a:extLst>
              </p:cNvPr>
              <p:cNvSpPr/>
              <p:nvPr/>
            </p:nvSpPr>
            <p:spPr>
              <a:xfrm>
                <a:off x="6292215" y="3456779"/>
                <a:ext cx="27432" cy="35255"/>
              </a:xfrm>
              <a:custGeom>
                <a:avLst/>
                <a:gdLst>
                  <a:gd name="connsiteX0" fmla="*/ 0 w 27432"/>
                  <a:gd name="connsiteY0" fmla="*/ 25560 h 35255"/>
                  <a:gd name="connsiteX1" fmla="*/ 13716 w 27432"/>
                  <a:gd name="connsiteY1" fmla="*/ 33371 h 35255"/>
                  <a:gd name="connsiteX2" fmla="*/ 27432 w 27432"/>
                  <a:gd name="connsiteY2" fmla="*/ 9653 h 35255"/>
                  <a:gd name="connsiteX3" fmla="*/ 13716 w 27432"/>
                  <a:gd name="connsiteY3" fmla="*/ 1843 h 35255"/>
                  <a:gd name="connsiteX4" fmla="*/ 0 w 27432"/>
                  <a:gd name="connsiteY4" fmla="*/ 25560 h 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35255">
                    <a:moveTo>
                      <a:pt x="0" y="25560"/>
                    </a:moveTo>
                    <a:cubicBezTo>
                      <a:pt x="0" y="34228"/>
                      <a:pt x="6096" y="37752"/>
                      <a:pt x="13716" y="33371"/>
                    </a:cubicBezTo>
                    <a:cubicBezTo>
                      <a:pt x="21793" y="28094"/>
                      <a:pt x="26889" y="19293"/>
                      <a:pt x="27432" y="9653"/>
                    </a:cubicBezTo>
                    <a:cubicBezTo>
                      <a:pt x="27432" y="986"/>
                      <a:pt x="21241" y="-2443"/>
                      <a:pt x="13716" y="1843"/>
                    </a:cubicBezTo>
                    <a:cubicBezTo>
                      <a:pt x="5601" y="7091"/>
                      <a:pt x="505" y="15911"/>
                      <a:pt x="0" y="25560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5" name="Freeform: Shape 1184">
                <a:extLst>
                  <a:ext uri="{FF2B5EF4-FFF2-40B4-BE49-F238E27FC236}">
                    <a16:creationId xmlns:a16="http://schemas.microsoft.com/office/drawing/2014/main" id="{0C289A46-8303-4591-9A28-E3D9292BC5CB}"/>
                  </a:ext>
                </a:extLst>
              </p:cNvPr>
              <p:cNvSpPr/>
              <p:nvPr/>
            </p:nvSpPr>
            <p:spPr>
              <a:xfrm>
                <a:off x="6155150" y="3534599"/>
                <a:ext cx="27432" cy="35255"/>
              </a:xfrm>
              <a:custGeom>
                <a:avLst/>
                <a:gdLst>
                  <a:gd name="connsiteX0" fmla="*/ 0 w 27432"/>
                  <a:gd name="connsiteY0" fmla="*/ 25560 h 35255"/>
                  <a:gd name="connsiteX1" fmla="*/ 13716 w 27432"/>
                  <a:gd name="connsiteY1" fmla="*/ 33371 h 35255"/>
                  <a:gd name="connsiteX2" fmla="*/ 27432 w 27432"/>
                  <a:gd name="connsiteY2" fmla="*/ 9653 h 35255"/>
                  <a:gd name="connsiteX3" fmla="*/ 13716 w 27432"/>
                  <a:gd name="connsiteY3" fmla="*/ 1843 h 35255"/>
                  <a:gd name="connsiteX4" fmla="*/ 0 w 27432"/>
                  <a:gd name="connsiteY4" fmla="*/ 25560 h 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35255">
                    <a:moveTo>
                      <a:pt x="0" y="25560"/>
                    </a:moveTo>
                    <a:cubicBezTo>
                      <a:pt x="0" y="34228"/>
                      <a:pt x="6191" y="37752"/>
                      <a:pt x="13716" y="33371"/>
                    </a:cubicBezTo>
                    <a:cubicBezTo>
                      <a:pt x="21832" y="28122"/>
                      <a:pt x="26927" y="19302"/>
                      <a:pt x="27432" y="9653"/>
                    </a:cubicBezTo>
                    <a:cubicBezTo>
                      <a:pt x="27432" y="986"/>
                      <a:pt x="21336" y="-2443"/>
                      <a:pt x="13716" y="1843"/>
                    </a:cubicBezTo>
                    <a:cubicBezTo>
                      <a:pt x="5639" y="7120"/>
                      <a:pt x="543" y="15921"/>
                      <a:pt x="0" y="25560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6" name="Freeform: Shape 1185">
                <a:extLst>
                  <a:ext uri="{FF2B5EF4-FFF2-40B4-BE49-F238E27FC236}">
                    <a16:creationId xmlns:a16="http://schemas.microsoft.com/office/drawing/2014/main" id="{A8162A35-0990-4678-B0F0-AEA37D205A84}"/>
                  </a:ext>
                </a:extLst>
              </p:cNvPr>
              <p:cNvSpPr/>
              <p:nvPr/>
            </p:nvSpPr>
            <p:spPr>
              <a:xfrm>
                <a:off x="6292881" y="3456908"/>
                <a:ext cx="26765" cy="35078"/>
              </a:xfrm>
              <a:custGeom>
                <a:avLst/>
                <a:gdLst>
                  <a:gd name="connsiteX0" fmla="*/ 6763 w 26765"/>
                  <a:gd name="connsiteY0" fmla="*/ 27813 h 35078"/>
                  <a:gd name="connsiteX1" fmla="*/ 20479 w 26765"/>
                  <a:gd name="connsiteY1" fmla="*/ 4191 h 35078"/>
                  <a:gd name="connsiteX2" fmla="*/ 19812 w 26765"/>
                  <a:gd name="connsiteY2" fmla="*/ 0 h 35078"/>
                  <a:gd name="connsiteX3" fmla="*/ 26765 w 26765"/>
                  <a:gd name="connsiteY3" fmla="*/ 9525 h 35078"/>
                  <a:gd name="connsiteX4" fmla="*/ 13049 w 26765"/>
                  <a:gd name="connsiteY4" fmla="*/ 33242 h 35078"/>
                  <a:gd name="connsiteX5" fmla="*/ 0 w 26765"/>
                  <a:gd name="connsiteY5" fmla="*/ 29528 h 35078"/>
                  <a:gd name="connsiteX6" fmla="*/ 6763 w 26765"/>
                  <a:gd name="connsiteY6" fmla="*/ 27813 h 3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65" h="35078">
                    <a:moveTo>
                      <a:pt x="6763" y="27813"/>
                    </a:moveTo>
                    <a:cubicBezTo>
                      <a:pt x="14811" y="22555"/>
                      <a:pt x="19907" y="13792"/>
                      <a:pt x="20479" y="4191"/>
                    </a:cubicBezTo>
                    <a:cubicBezTo>
                      <a:pt x="20469" y="2772"/>
                      <a:pt x="20250" y="1353"/>
                      <a:pt x="19812" y="0"/>
                    </a:cubicBezTo>
                    <a:cubicBezTo>
                      <a:pt x="23908" y="0"/>
                      <a:pt x="26765" y="3715"/>
                      <a:pt x="26765" y="9525"/>
                    </a:cubicBezTo>
                    <a:cubicBezTo>
                      <a:pt x="26222" y="19164"/>
                      <a:pt x="21126" y="27965"/>
                      <a:pt x="13049" y="33242"/>
                    </a:cubicBezTo>
                    <a:cubicBezTo>
                      <a:pt x="6858" y="36767"/>
                      <a:pt x="1714" y="35052"/>
                      <a:pt x="0" y="29528"/>
                    </a:cubicBezTo>
                    <a:cubicBezTo>
                      <a:pt x="2381" y="29680"/>
                      <a:pt x="4743" y="29080"/>
                      <a:pt x="6763" y="27813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7" name="Freeform: Shape 1186">
                <a:extLst>
                  <a:ext uri="{FF2B5EF4-FFF2-40B4-BE49-F238E27FC236}">
                    <a16:creationId xmlns:a16="http://schemas.microsoft.com/office/drawing/2014/main" id="{BB863208-7179-4BA4-AD5C-0085F5826475}"/>
                  </a:ext>
                </a:extLst>
              </p:cNvPr>
              <p:cNvSpPr/>
              <p:nvPr/>
            </p:nvSpPr>
            <p:spPr>
              <a:xfrm>
                <a:off x="6155912" y="3534537"/>
                <a:ext cx="26765" cy="35078"/>
              </a:xfrm>
              <a:custGeom>
                <a:avLst/>
                <a:gdLst>
                  <a:gd name="connsiteX0" fmla="*/ 6763 w 26765"/>
                  <a:gd name="connsiteY0" fmla="*/ 27813 h 35078"/>
                  <a:gd name="connsiteX1" fmla="*/ 20479 w 26765"/>
                  <a:gd name="connsiteY1" fmla="*/ 4191 h 35078"/>
                  <a:gd name="connsiteX2" fmla="*/ 19812 w 26765"/>
                  <a:gd name="connsiteY2" fmla="*/ 0 h 35078"/>
                  <a:gd name="connsiteX3" fmla="*/ 26765 w 26765"/>
                  <a:gd name="connsiteY3" fmla="*/ 9525 h 35078"/>
                  <a:gd name="connsiteX4" fmla="*/ 13049 w 26765"/>
                  <a:gd name="connsiteY4" fmla="*/ 33242 h 35078"/>
                  <a:gd name="connsiteX5" fmla="*/ 0 w 26765"/>
                  <a:gd name="connsiteY5" fmla="*/ 29527 h 35078"/>
                  <a:gd name="connsiteX6" fmla="*/ 6763 w 26765"/>
                  <a:gd name="connsiteY6" fmla="*/ 27813 h 3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65" h="35078">
                    <a:moveTo>
                      <a:pt x="6763" y="27813"/>
                    </a:moveTo>
                    <a:cubicBezTo>
                      <a:pt x="14849" y="22584"/>
                      <a:pt x="19945" y="13802"/>
                      <a:pt x="20479" y="4191"/>
                    </a:cubicBezTo>
                    <a:cubicBezTo>
                      <a:pt x="20517" y="2762"/>
                      <a:pt x="20298" y="1343"/>
                      <a:pt x="19812" y="0"/>
                    </a:cubicBezTo>
                    <a:cubicBezTo>
                      <a:pt x="24003" y="0"/>
                      <a:pt x="26765" y="3715"/>
                      <a:pt x="26765" y="9525"/>
                    </a:cubicBezTo>
                    <a:cubicBezTo>
                      <a:pt x="26260" y="19174"/>
                      <a:pt x="21164" y="27994"/>
                      <a:pt x="13049" y="33242"/>
                    </a:cubicBezTo>
                    <a:cubicBezTo>
                      <a:pt x="6858" y="36767"/>
                      <a:pt x="1714" y="35052"/>
                      <a:pt x="0" y="29527"/>
                    </a:cubicBezTo>
                    <a:cubicBezTo>
                      <a:pt x="2381" y="29680"/>
                      <a:pt x="4743" y="29080"/>
                      <a:pt x="6763" y="27813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8" name="Freeform: Shape 1187">
                <a:extLst>
                  <a:ext uri="{FF2B5EF4-FFF2-40B4-BE49-F238E27FC236}">
                    <a16:creationId xmlns:a16="http://schemas.microsoft.com/office/drawing/2014/main" id="{9920802E-999A-4759-8DFC-4DE4759CD7DA}"/>
                  </a:ext>
                </a:extLst>
              </p:cNvPr>
              <p:cNvSpPr/>
              <p:nvPr/>
            </p:nvSpPr>
            <p:spPr>
              <a:xfrm>
                <a:off x="6160767" y="3486816"/>
                <a:ext cx="148973" cy="230409"/>
              </a:xfrm>
              <a:custGeom>
                <a:avLst/>
                <a:gdLst>
                  <a:gd name="connsiteX0" fmla="*/ 59057 w 148973"/>
                  <a:gd name="connsiteY0" fmla="*/ 230410 h 230409"/>
                  <a:gd name="connsiteX1" fmla="*/ 91156 w 148973"/>
                  <a:gd name="connsiteY1" fmla="*/ 220885 h 230409"/>
                  <a:gd name="connsiteX2" fmla="*/ 148973 w 148973"/>
                  <a:gd name="connsiteY2" fmla="*/ 114300 h 230409"/>
                  <a:gd name="connsiteX3" fmla="*/ 148973 w 148973"/>
                  <a:gd name="connsiteY3" fmla="*/ 6667 h 230409"/>
                  <a:gd name="connsiteX4" fmla="*/ 142306 w 148973"/>
                  <a:gd name="connsiteY4" fmla="*/ 0 h 230409"/>
                  <a:gd name="connsiteX5" fmla="*/ 135638 w 148973"/>
                  <a:gd name="connsiteY5" fmla="*/ 6667 h 230409"/>
                  <a:gd name="connsiteX6" fmla="*/ 135638 w 148973"/>
                  <a:gd name="connsiteY6" fmla="*/ 114300 h 230409"/>
                  <a:gd name="connsiteX7" fmla="*/ 83917 w 148973"/>
                  <a:gd name="connsiteY7" fmla="*/ 209550 h 230409"/>
                  <a:gd name="connsiteX8" fmla="*/ 20690 w 148973"/>
                  <a:gd name="connsiteY8" fmla="*/ 196043 h 230409"/>
                  <a:gd name="connsiteX9" fmla="*/ 13337 w 148973"/>
                  <a:gd name="connsiteY9" fmla="*/ 171450 h 230409"/>
                  <a:gd name="connsiteX10" fmla="*/ 13337 w 148973"/>
                  <a:gd name="connsiteY10" fmla="*/ 82963 h 230409"/>
                  <a:gd name="connsiteX11" fmla="*/ 6670 w 148973"/>
                  <a:gd name="connsiteY11" fmla="*/ 76295 h 230409"/>
                  <a:gd name="connsiteX12" fmla="*/ 2 w 148973"/>
                  <a:gd name="connsiteY12" fmla="*/ 82963 h 230409"/>
                  <a:gd name="connsiteX13" fmla="*/ 2 w 148973"/>
                  <a:gd name="connsiteY13" fmla="*/ 171450 h 230409"/>
                  <a:gd name="connsiteX14" fmla="*/ 30863 w 148973"/>
                  <a:gd name="connsiteY14" fmla="*/ 223266 h 230409"/>
                  <a:gd name="connsiteX15" fmla="*/ 59057 w 148973"/>
                  <a:gd name="connsiteY15" fmla="*/ 230410 h 23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8973" h="230409">
                    <a:moveTo>
                      <a:pt x="59057" y="230410"/>
                    </a:moveTo>
                    <a:cubicBezTo>
                      <a:pt x="70458" y="230438"/>
                      <a:pt x="81612" y="227123"/>
                      <a:pt x="91156" y="220885"/>
                    </a:cubicBezTo>
                    <a:cubicBezTo>
                      <a:pt x="127256" y="197463"/>
                      <a:pt x="149021" y="157334"/>
                      <a:pt x="148973" y="114300"/>
                    </a:cubicBezTo>
                    <a:lnTo>
                      <a:pt x="148973" y="6667"/>
                    </a:lnTo>
                    <a:cubicBezTo>
                      <a:pt x="148973" y="2981"/>
                      <a:pt x="145992" y="0"/>
                      <a:pt x="142306" y="0"/>
                    </a:cubicBezTo>
                    <a:cubicBezTo>
                      <a:pt x="138619" y="0"/>
                      <a:pt x="135638" y="2981"/>
                      <a:pt x="135638" y="6667"/>
                    </a:cubicBezTo>
                    <a:lnTo>
                      <a:pt x="135638" y="114300"/>
                    </a:lnTo>
                    <a:cubicBezTo>
                      <a:pt x="135648" y="152762"/>
                      <a:pt x="116179" y="188614"/>
                      <a:pt x="83917" y="209550"/>
                    </a:cubicBezTo>
                    <a:cubicBezTo>
                      <a:pt x="62724" y="223285"/>
                      <a:pt x="34416" y="217237"/>
                      <a:pt x="20690" y="196043"/>
                    </a:cubicBezTo>
                    <a:cubicBezTo>
                      <a:pt x="15937" y="188719"/>
                      <a:pt x="13385" y="180184"/>
                      <a:pt x="13337" y="171450"/>
                    </a:cubicBezTo>
                    <a:lnTo>
                      <a:pt x="13337" y="82963"/>
                    </a:lnTo>
                    <a:cubicBezTo>
                      <a:pt x="13337" y="79277"/>
                      <a:pt x="10356" y="76295"/>
                      <a:pt x="6670" y="76295"/>
                    </a:cubicBezTo>
                    <a:cubicBezTo>
                      <a:pt x="2984" y="76295"/>
                      <a:pt x="2" y="79277"/>
                      <a:pt x="2" y="82963"/>
                    </a:cubicBezTo>
                    <a:lnTo>
                      <a:pt x="2" y="171450"/>
                    </a:lnTo>
                    <a:cubicBezTo>
                      <a:pt x="-179" y="193129"/>
                      <a:pt x="11718" y="213103"/>
                      <a:pt x="30863" y="223266"/>
                    </a:cubicBezTo>
                    <a:cubicBezTo>
                      <a:pt x="39521" y="227962"/>
                      <a:pt x="49208" y="230419"/>
                      <a:pt x="59057" y="230410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9" name="Freeform: Shape 1188">
                <a:extLst>
                  <a:ext uri="{FF2B5EF4-FFF2-40B4-BE49-F238E27FC236}">
                    <a16:creationId xmlns:a16="http://schemas.microsoft.com/office/drawing/2014/main" id="{F4F83083-5589-4D5E-9A9B-7A2372AAF550}"/>
                  </a:ext>
                </a:extLst>
              </p:cNvPr>
              <p:cNvSpPr/>
              <p:nvPr/>
            </p:nvSpPr>
            <p:spPr>
              <a:xfrm>
                <a:off x="6163530" y="3467100"/>
                <a:ext cx="148973" cy="230126"/>
              </a:xfrm>
              <a:custGeom>
                <a:avLst/>
                <a:gdLst>
                  <a:gd name="connsiteX0" fmla="*/ 59057 w 148973"/>
                  <a:gd name="connsiteY0" fmla="*/ 230124 h 230126"/>
                  <a:gd name="connsiteX1" fmla="*/ 91252 w 148973"/>
                  <a:gd name="connsiteY1" fmla="*/ 220599 h 230126"/>
                  <a:gd name="connsiteX2" fmla="*/ 148973 w 148973"/>
                  <a:gd name="connsiteY2" fmla="*/ 114300 h 230126"/>
                  <a:gd name="connsiteX3" fmla="*/ 148973 w 148973"/>
                  <a:gd name="connsiteY3" fmla="*/ 6667 h 230126"/>
                  <a:gd name="connsiteX4" fmla="*/ 142306 w 148973"/>
                  <a:gd name="connsiteY4" fmla="*/ 0 h 230126"/>
                  <a:gd name="connsiteX5" fmla="*/ 135638 w 148973"/>
                  <a:gd name="connsiteY5" fmla="*/ 6667 h 230126"/>
                  <a:gd name="connsiteX6" fmla="*/ 135638 w 148973"/>
                  <a:gd name="connsiteY6" fmla="*/ 114300 h 230126"/>
                  <a:gd name="connsiteX7" fmla="*/ 83917 w 148973"/>
                  <a:gd name="connsiteY7" fmla="*/ 209550 h 230126"/>
                  <a:gd name="connsiteX8" fmla="*/ 20690 w 148973"/>
                  <a:gd name="connsiteY8" fmla="*/ 196044 h 230126"/>
                  <a:gd name="connsiteX9" fmla="*/ 13337 w 148973"/>
                  <a:gd name="connsiteY9" fmla="*/ 171450 h 230126"/>
                  <a:gd name="connsiteX10" fmla="*/ 13337 w 148973"/>
                  <a:gd name="connsiteY10" fmla="*/ 82963 h 230126"/>
                  <a:gd name="connsiteX11" fmla="*/ 6670 w 148973"/>
                  <a:gd name="connsiteY11" fmla="*/ 76295 h 230126"/>
                  <a:gd name="connsiteX12" fmla="*/ 2 w 148973"/>
                  <a:gd name="connsiteY12" fmla="*/ 82963 h 230126"/>
                  <a:gd name="connsiteX13" fmla="*/ 2 w 148973"/>
                  <a:gd name="connsiteY13" fmla="*/ 171450 h 230126"/>
                  <a:gd name="connsiteX14" fmla="*/ 30863 w 148973"/>
                  <a:gd name="connsiteY14" fmla="*/ 223266 h 230126"/>
                  <a:gd name="connsiteX15" fmla="*/ 59057 w 148973"/>
                  <a:gd name="connsiteY15" fmla="*/ 230124 h 23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8973" h="230126">
                    <a:moveTo>
                      <a:pt x="59057" y="230124"/>
                    </a:moveTo>
                    <a:cubicBezTo>
                      <a:pt x="70487" y="230153"/>
                      <a:pt x="81679" y="226838"/>
                      <a:pt x="91252" y="220599"/>
                    </a:cubicBezTo>
                    <a:cubicBezTo>
                      <a:pt x="127209" y="197187"/>
                      <a:pt x="148916" y="157210"/>
                      <a:pt x="148973" y="114300"/>
                    </a:cubicBezTo>
                    <a:lnTo>
                      <a:pt x="148973" y="6667"/>
                    </a:lnTo>
                    <a:cubicBezTo>
                      <a:pt x="148973" y="2981"/>
                      <a:pt x="145992" y="0"/>
                      <a:pt x="142306" y="0"/>
                    </a:cubicBezTo>
                    <a:cubicBezTo>
                      <a:pt x="138619" y="0"/>
                      <a:pt x="135638" y="2981"/>
                      <a:pt x="135638" y="6667"/>
                    </a:cubicBezTo>
                    <a:lnTo>
                      <a:pt x="135638" y="114300"/>
                    </a:lnTo>
                    <a:cubicBezTo>
                      <a:pt x="135648" y="152762"/>
                      <a:pt x="116178" y="188614"/>
                      <a:pt x="83917" y="209550"/>
                    </a:cubicBezTo>
                    <a:cubicBezTo>
                      <a:pt x="62724" y="223285"/>
                      <a:pt x="34416" y="217237"/>
                      <a:pt x="20690" y="196044"/>
                    </a:cubicBezTo>
                    <a:cubicBezTo>
                      <a:pt x="15937" y="188719"/>
                      <a:pt x="13385" y="180185"/>
                      <a:pt x="13337" y="171450"/>
                    </a:cubicBezTo>
                    <a:lnTo>
                      <a:pt x="13337" y="82963"/>
                    </a:lnTo>
                    <a:cubicBezTo>
                      <a:pt x="13337" y="79277"/>
                      <a:pt x="10356" y="76295"/>
                      <a:pt x="6670" y="76295"/>
                    </a:cubicBezTo>
                    <a:cubicBezTo>
                      <a:pt x="2984" y="76295"/>
                      <a:pt x="2" y="79277"/>
                      <a:pt x="2" y="82963"/>
                    </a:cubicBezTo>
                    <a:lnTo>
                      <a:pt x="2" y="171450"/>
                    </a:lnTo>
                    <a:cubicBezTo>
                      <a:pt x="-179" y="193129"/>
                      <a:pt x="11718" y="213103"/>
                      <a:pt x="30863" y="223266"/>
                    </a:cubicBezTo>
                    <a:cubicBezTo>
                      <a:pt x="39550" y="227857"/>
                      <a:pt x="49237" y="230210"/>
                      <a:pt x="59057" y="230124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0" name="Freeform: Shape 1189">
                <a:extLst>
                  <a:ext uri="{FF2B5EF4-FFF2-40B4-BE49-F238E27FC236}">
                    <a16:creationId xmlns:a16="http://schemas.microsoft.com/office/drawing/2014/main" id="{68C30F06-5184-47B6-ADAD-255C3D72BBE3}"/>
                  </a:ext>
                </a:extLst>
              </p:cNvPr>
              <p:cNvSpPr/>
              <p:nvPr/>
            </p:nvSpPr>
            <p:spPr>
              <a:xfrm>
                <a:off x="6235160" y="3372441"/>
                <a:ext cx="27432" cy="35201"/>
              </a:xfrm>
              <a:custGeom>
                <a:avLst/>
                <a:gdLst>
                  <a:gd name="connsiteX0" fmla="*/ 0 w 27432"/>
                  <a:gd name="connsiteY0" fmla="*/ 25507 h 35201"/>
                  <a:gd name="connsiteX1" fmla="*/ 13716 w 27432"/>
                  <a:gd name="connsiteY1" fmla="*/ 33317 h 35201"/>
                  <a:gd name="connsiteX2" fmla="*/ 27432 w 27432"/>
                  <a:gd name="connsiteY2" fmla="*/ 9695 h 35201"/>
                  <a:gd name="connsiteX3" fmla="*/ 13716 w 27432"/>
                  <a:gd name="connsiteY3" fmla="*/ 1885 h 35201"/>
                  <a:gd name="connsiteX4" fmla="*/ 0 w 27432"/>
                  <a:gd name="connsiteY4" fmla="*/ 25507 h 3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35201">
                    <a:moveTo>
                      <a:pt x="0" y="25507"/>
                    </a:moveTo>
                    <a:cubicBezTo>
                      <a:pt x="0" y="34174"/>
                      <a:pt x="6191" y="37699"/>
                      <a:pt x="13716" y="33317"/>
                    </a:cubicBezTo>
                    <a:cubicBezTo>
                      <a:pt x="21803" y="28088"/>
                      <a:pt x="26899" y="19306"/>
                      <a:pt x="27432" y="9695"/>
                    </a:cubicBezTo>
                    <a:cubicBezTo>
                      <a:pt x="27432" y="1027"/>
                      <a:pt x="21336" y="-2497"/>
                      <a:pt x="13716" y="1885"/>
                    </a:cubicBezTo>
                    <a:cubicBezTo>
                      <a:pt x="5667" y="7143"/>
                      <a:pt x="572" y="15905"/>
                      <a:pt x="0" y="25507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1" name="Freeform: Shape 1190">
                <a:extLst>
                  <a:ext uri="{FF2B5EF4-FFF2-40B4-BE49-F238E27FC236}">
                    <a16:creationId xmlns:a16="http://schemas.microsoft.com/office/drawing/2014/main" id="{5EF57E93-2FAC-424B-A463-174888907BE0}"/>
                  </a:ext>
                </a:extLst>
              </p:cNvPr>
              <p:cNvSpPr/>
              <p:nvPr/>
            </p:nvSpPr>
            <p:spPr>
              <a:xfrm>
                <a:off x="6098190" y="3450260"/>
                <a:ext cx="27431" cy="35202"/>
              </a:xfrm>
              <a:custGeom>
                <a:avLst/>
                <a:gdLst>
                  <a:gd name="connsiteX0" fmla="*/ 0 w 27431"/>
                  <a:gd name="connsiteY0" fmla="*/ 25507 h 35202"/>
                  <a:gd name="connsiteX1" fmla="*/ 13716 w 27431"/>
                  <a:gd name="connsiteY1" fmla="*/ 33317 h 35202"/>
                  <a:gd name="connsiteX2" fmla="*/ 27432 w 27431"/>
                  <a:gd name="connsiteY2" fmla="*/ 9695 h 35202"/>
                  <a:gd name="connsiteX3" fmla="*/ 13716 w 27431"/>
                  <a:gd name="connsiteY3" fmla="*/ 1885 h 35202"/>
                  <a:gd name="connsiteX4" fmla="*/ 0 w 27431"/>
                  <a:gd name="connsiteY4" fmla="*/ 25507 h 35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1" h="35202">
                    <a:moveTo>
                      <a:pt x="0" y="25507"/>
                    </a:moveTo>
                    <a:cubicBezTo>
                      <a:pt x="0" y="34175"/>
                      <a:pt x="6096" y="37699"/>
                      <a:pt x="13716" y="33317"/>
                    </a:cubicBezTo>
                    <a:cubicBezTo>
                      <a:pt x="21765" y="28059"/>
                      <a:pt x="26860" y="19296"/>
                      <a:pt x="27432" y="9695"/>
                    </a:cubicBezTo>
                    <a:cubicBezTo>
                      <a:pt x="27432" y="1027"/>
                      <a:pt x="21241" y="-2497"/>
                      <a:pt x="13716" y="1885"/>
                    </a:cubicBezTo>
                    <a:cubicBezTo>
                      <a:pt x="5629" y="7114"/>
                      <a:pt x="533" y="15896"/>
                      <a:pt x="0" y="25507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2" name="Freeform: Shape 1191">
                <a:extLst>
                  <a:ext uri="{FF2B5EF4-FFF2-40B4-BE49-F238E27FC236}">
                    <a16:creationId xmlns:a16="http://schemas.microsoft.com/office/drawing/2014/main" id="{D20051FD-4F1F-445B-98D5-530FB4351677}"/>
                  </a:ext>
                </a:extLst>
              </p:cNvPr>
              <p:cNvSpPr/>
              <p:nvPr/>
            </p:nvSpPr>
            <p:spPr>
              <a:xfrm>
                <a:off x="6235826" y="3372612"/>
                <a:ext cx="26765" cy="34987"/>
              </a:xfrm>
              <a:custGeom>
                <a:avLst/>
                <a:gdLst>
                  <a:gd name="connsiteX0" fmla="*/ 6858 w 26765"/>
                  <a:gd name="connsiteY0" fmla="*/ 27813 h 34987"/>
                  <a:gd name="connsiteX1" fmla="*/ 20479 w 26765"/>
                  <a:gd name="connsiteY1" fmla="*/ 4191 h 34987"/>
                  <a:gd name="connsiteX2" fmla="*/ 19907 w 26765"/>
                  <a:gd name="connsiteY2" fmla="*/ 0 h 34987"/>
                  <a:gd name="connsiteX3" fmla="*/ 26765 w 26765"/>
                  <a:gd name="connsiteY3" fmla="*/ 9525 h 34987"/>
                  <a:gd name="connsiteX4" fmla="*/ 13049 w 26765"/>
                  <a:gd name="connsiteY4" fmla="*/ 33147 h 34987"/>
                  <a:gd name="connsiteX5" fmla="*/ 0 w 26765"/>
                  <a:gd name="connsiteY5" fmla="*/ 29527 h 34987"/>
                  <a:gd name="connsiteX6" fmla="*/ 6858 w 26765"/>
                  <a:gd name="connsiteY6" fmla="*/ 27813 h 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65" h="34987">
                    <a:moveTo>
                      <a:pt x="6858" y="27813"/>
                    </a:moveTo>
                    <a:cubicBezTo>
                      <a:pt x="14888" y="22546"/>
                      <a:pt x="19936" y="13783"/>
                      <a:pt x="20479" y="4191"/>
                    </a:cubicBezTo>
                    <a:cubicBezTo>
                      <a:pt x="20507" y="2772"/>
                      <a:pt x="20307" y="1362"/>
                      <a:pt x="19907" y="0"/>
                    </a:cubicBezTo>
                    <a:cubicBezTo>
                      <a:pt x="24003" y="0"/>
                      <a:pt x="26765" y="3810"/>
                      <a:pt x="26765" y="9525"/>
                    </a:cubicBezTo>
                    <a:cubicBezTo>
                      <a:pt x="26232" y="19136"/>
                      <a:pt x="21136" y="27918"/>
                      <a:pt x="13049" y="33147"/>
                    </a:cubicBezTo>
                    <a:cubicBezTo>
                      <a:pt x="6858" y="36671"/>
                      <a:pt x="1714" y="34957"/>
                      <a:pt x="0" y="29527"/>
                    </a:cubicBezTo>
                    <a:cubicBezTo>
                      <a:pt x="2400" y="29613"/>
                      <a:pt x="4782" y="29023"/>
                      <a:pt x="6858" y="27813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3" name="Freeform: Shape 1192">
                <a:extLst>
                  <a:ext uri="{FF2B5EF4-FFF2-40B4-BE49-F238E27FC236}">
                    <a16:creationId xmlns:a16="http://schemas.microsoft.com/office/drawing/2014/main" id="{5973EB73-52AD-4903-811B-B50F6838B902}"/>
                  </a:ext>
                </a:extLst>
              </p:cNvPr>
              <p:cNvSpPr/>
              <p:nvPr/>
            </p:nvSpPr>
            <p:spPr>
              <a:xfrm>
                <a:off x="6098762" y="3450336"/>
                <a:ext cx="26765" cy="34987"/>
              </a:xfrm>
              <a:custGeom>
                <a:avLst/>
                <a:gdLst>
                  <a:gd name="connsiteX0" fmla="*/ 6763 w 26765"/>
                  <a:gd name="connsiteY0" fmla="*/ 27813 h 34987"/>
                  <a:gd name="connsiteX1" fmla="*/ 20479 w 26765"/>
                  <a:gd name="connsiteY1" fmla="*/ 4191 h 34987"/>
                  <a:gd name="connsiteX2" fmla="*/ 19812 w 26765"/>
                  <a:gd name="connsiteY2" fmla="*/ 0 h 34987"/>
                  <a:gd name="connsiteX3" fmla="*/ 26765 w 26765"/>
                  <a:gd name="connsiteY3" fmla="*/ 9525 h 34987"/>
                  <a:gd name="connsiteX4" fmla="*/ 13049 w 26765"/>
                  <a:gd name="connsiteY4" fmla="*/ 33147 h 34987"/>
                  <a:gd name="connsiteX5" fmla="*/ 0 w 26765"/>
                  <a:gd name="connsiteY5" fmla="*/ 29527 h 34987"/>
                  <a:gd name="connsiteX6" fmla="*/ 6763 w 26765"/>
                  <a:gd name="connsiteY6" fmla="*/ 27813 h 3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765" h="34987">
                    <a:moveTo>
                      <a:pt x="6763" y="27813"/>
                    </a:moveTo>
                    <a:cubicBezTo>
                      <a:pt x="14811" y="22555"/>
                      <a:pt x="19907" y="13792"/>
                      <a:pt x="20479" y="4191"/>
                    </a:cubicBezTo>
                    <a:cubicBezTo>
                      <a:pt x="20469" y="2772"/>
                      <a:pt x="20250" y="1353"/>
                      <a:pt x="19812" y="0"/>
                    </a:cubicBezTo>
                    <a:cubicBezTo>
                      <a:pt x="23908" y="0"/>
                      <a:pt x="26765" y="3810"/>
                      <a:pt x="26765" y="9525"/>
                    </a:cubicBezTo>
                    <a:cubicBezTo>
                      <a:pt x="26194" y="19126"/>
                      <a:pt x="21098" y="27889"/>
                      <a:pt x="13049" y="33147"/>
                    </a:cubicBezTo>
                    <a:cubicBezTo>
                      <a:pt x="6858" y="36671"/>
                      <a:pt x="1714" y="34957"/>
                      <a:pt x="0" y="29527"/>
                    </a:cubicBezTo>
                    <a:cubicBezTo>
                      <a:pt x="2372" y="29623"/>
                      <a:pt x="4724" y="29023"/>
                      <a:pt x="6763" y="27813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F28465A2-816A-4EAB-85BF-8F4F47B40C81}"/>
                  </a:ext>
                </a:extLst>
              </p:cNvPr>
              <p:cNvSpPr/>
              <p:nvPr/>
            </p:nvSpPr>
            <p:spPr>
              <a:xfrm>
                <a:off x="6242208" y="3382613"/>
                <a:ext cx="13334" cy="33623"/>
              </a:xfrm>
              <a:custGeom>
                <a:avLst/>
                <a:gdLst>
                  <a:gd name="connsiteX0" fmla="*/ 13335 w 13334"/>
                  <a:gd name="connsiteY0" fmla="*/ 25717 h 33623"/>
                  <a:gd name="connsiteX1" fmla="*/ 13335 w 13334"/>
                  <a:gd name="connsiteY1" fmla="*/ 6667 h 33623"/>
                  <a:gd name="connsiteX2" fmla="*/ 6667 w 13334"/>
                  <a:gd name="connsiteY2" fmla="*/ 0 h 33623"/>
                  <a:gd name="connsiteX3" fmla="*/ 0 w 13334"/>
                  <a:gd name="connsiteY3" fmla="*/ 6667 h 33623"/>
                  <a:gd name="connsiteX4" fmla="*/ 0 w 1333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4" h="33623">
                    <a:moveTo>
                      <a:pt x="13335" y="25717"/>
                    </a:moveTo>
                    <a:lnTo>
                      <a:pt x="13335" y="6667"/>
                    </a:lnTo>
                    <a:cubicBezTo>
                      <a:pt x="13335" y="2981"/>
                      <a:pt x="10354" y="0"/>
                      <a:pt x="6667" y="0"/>
                    </a:cubicBezTo>
                    <a:cubicBezTo>
                      <a:pt x="2981" y="0"/>
                      <a:pt x="0" y="2981"/>
                      <a:pt x="0" y="6667"/>
                    </a:cubicBezTo>
                    <a:lnTo>
                      <a:pt x="0" y="33623"/>
                    </a:ln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F289916A-C3F2-46E3-BEE3-8E93C98D509E}"/>
                  </a:ext>
                </a:extLst>
              </p:cNvPr>
              <p:cNvSpPr/>
              <p:nvPr/>
            </p:nvSpPr>
            <p:spPr>
              <a:xfrm>
                <a:off x="6106572" y="3458527"/>
                <a:ext cx="13335" cy="34099"/>
              </a:xfrm>
              <a:custGeom>
                <a:avLst/>
                <a:gdLst>
                  <a:gd name="connsiteX0" fmla="*/ 13335 w 13335"/>
                  <a:gd name="connsiteY0" fmla="*/ 26575 h 34099"/>
                  <a:gd name="connsiteX1" fmla="*/ 13335 w 13335"/>
                  <a:gd name="connsiteY1" fmla="*/ 6667 h 34099"/>
                  <a:gd name="connsiteX2" fmla="*/ 6668 w 13335"/>
                  <a:gd name="connsiteY2" fmla="*/ 0 h 34099"/>
                  <a:gd name="connsiteX3" fmla="*/ 0 w 13335"/>
                  <a:gd name="connsiteY3" fmla="*/ 6667 h 34099"/>
                  <a:gd name="connsiteX4" fmla="*/ 0 w 13335"/>
                  <a:gd name="connsiteY4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" h="34099">
                    <a:moveTo>
                      <a:pt x="13335" y="26575"/>
                    </a:moveTo>
                    <a:lnTo>
                      <a:pt x="13335" y="6667"/>
                    </a:lnTo>
                    <a:cubicBezTo>
                      <a:pt x="13335" y="2981"/>
                      <a:pt x="10354" y="0"/>
                      <a:pt x="6668" y="0"/>
                    </a:cubicBezTo>
                    <a:cubicBezTo>
                      <a:pt x="2982" y="0"/>
                      <a:pt x="0" y="2981"/>
                      <a:pt x="0" y="6667"/>
                    </a:cubicBezTo>
                    <a:lnTo>
                      <a:pt x="0" y="34099"/>
                    </a:ln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6" name="Freeform: Shape 1195">
                <a:extLst>
                  <a:ext uri="{FF2B5EF4-FFF2-40B4-BE49-F238E27FC236}">
                    <a16:creationId xmlns:a16="http://schemas.microsoft.com/office/drawing/2014/main" id="{26C444A6-0071-42FE-A11D-C965D9EC3186}"/>
                  </a:ext>
                </a:extLst>
              </p:cNvPr>
              <p:cNvSpPr/>
              <p:nvPr/>
            </p:nvSpPr>
            <p:spPr>
              <a:xfrm>
                <a:off x="6373463" y="3967443"/>
                <a:ext cx="504348" cy="285000"/>
              </a:xfrm>
              <a:custGeom>
                <a:avLst/>
                <a:gdLst>
                  <a:gd name="connsiteX0" fmla="*/ 334613 w 504348"/>
                  <a:gd name="connsiteY0" fmla="*/ 284993 h 285000"/>
                  <a:gd name="connsiteX1" fmla="*/ 322136 w 504348"/>
                  <a:gd name="connsiteY1" fmla="*/ 281945 h 285000"/>
                  <a:gd name="connsiteX2" fmla="*/ 7144 w 504348"/>
                  <a:gd name="connsiteY2" fmla="*/ 98303 h 285000"/>
                  <a:gd name="connsiteX3" fmla="*/ 0 w 504348"/>
                  <a:gd name="connsiteY3" fmla="*/ 86873 h 285000"/>
                  <a:gd name="connsiteX4" fmla="*/ 8668 w 504348"/>
                  <a:gd name="connsiteY4" fmla="*/ 73919 h 285000"/>
                  <a:gd name="connsiteX5" fmla="*/ 154591 w 504348"/>
                  <a:gd name="connsiteY5" fmla="*/ 3815 h 285000"/>
                  <a:gd name="connsiteX6" fmla="*/ 169736 w 504348"/>
                  <a:gd name="connsiteY6" fmla="*/ 5 h 285000"/>
                  <a:gd name="connsiteX7" fmla="*/ 182213 w 504348"/>
                  <a:gd name="connsiteY7" fmla="*/ 2958 h 285000"/>
                  <a:gd name="connsiteX8" fmla="*/ 497205 w 504348"/>
                  <a:gd name="connsiteY8" fmla="*/ 186695 h 285000"/>
                  <a:gd name="connsiteX9" fmla="*/ 504349 w 504348"/>
                  <a:gd name="connsiteY9" fmla="*/ 198125 h 285000"/>
                  <a:gd name="connsiteX10" fmla="*/ 495776 w 504348"/>
                  <a:gd name="connsiteY10" fmla="*/ 210984 h 285000"/>
                  <a:gd name="connsiteX11" fmla="*/ 349758 w 504348"/>
                  <a:gd name="connsiteY11" fmla="*/ 280707 h 285000"/>
                  <a:gd name="connsiteX12" fmla="*/ 334613 w 504348"/>
                  <a:gd name="connsiteY12" fmla="*/ 284993 h 28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348" h="285000">
                    <a:moveTo>
                      <a:pt x="334613" y="284993"/>
                    </a:moveTo>
                    <a:cubicBezTo>
                      <a:pt x="330260" y="285098"/>
                      <a:pt x="325955" y="284041"/>
                      <a:pt x="322136" y="281945"/>
                    </a:cubicBezTo>
                    <a:lnTo>
                      <a:pt x="7144" y="98303"/>
                    </a:lnTo>
                    <a:cubicBezTo>
                      <a:pt x="2895" y="96036"/>
                      <a:pt x="181" y="91683"/>
                      <a:pt x="0" y="86873"/>
                    </a:cubicBezTo>
                    <a:cubicBezTo>
                      <a:pt x="314" y="81301"/>
                      <a:pt x="3638" y="76338"/>
                      <a:pt x="8668" y="73919"/>
                    </a:cubicBezTo>
                    <a:lnTo>
                      <a:pt x="154591" y="3815"/>
                    </a:lnTo>
                    <a:cubicBezTo>
                      <a:pt x="159229" y="1262"/>
                      <a:pt x="164440" y="-52"/>
                      <a:pt x="169736" y="5"/>
                    </a:cubicBezTo>
                    <a:cubicBezTo>
                      <a:pt x="174079" y="-81"/>
                      <a:pt x="178375" y="938"/>
                      <a:pt x="182213" y="2958"/>
                    </a:cubicBezTo>
                    <a:lnTo>
                      <a:pt x="497205" y="186695"/>
                    </a:lnTo>
                    <a:cubicBezTo>
                      <a:pt x="501520" y="188886"/>
                      <a:pt x="504272" y="193286"/>
                      <a:pt x="504349" y="198125"/>
                    </a:cubicBezTo>
                    <a:cubicBezTo>
                      <a:pt x="504034" y="203650"/>
                      <a:pt x="500758" y="208574"/>
                      <a:pt x="495776" y="210984"/>
                    </a:cubicBezTo>
                    <a:lnTo>
                      <a:pt x="349758" y="280707"/>
                    </a:lnTo>
                    <a:cubicBezTo>
                      <a:pt x="345167" y="283431"/>
                      <a:pt x="339947" y="284907"/>
                      <a:pt x="334613" y="284993"/>
                    </a:cubicBezTo>
                    <a:close/>
                  </a:path>
                </a:pathLst>
              </a:custGeom>
              <a:solidFill>
                <a:srgbClr val="DEBCEB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7" name="Freeform: Shape 1196">
                <a:extLst>
                  <a:ext uri="{FF2B5EF4-FFF2-40B4-BE49-F238E27FC236}">
                    <a16:creationId xmlns:a16="http://schemas.microsoft.com/office/drawing/2014/main" id="{E767E239-46C9-46DD-9DC7-91F9624EF44C}"/>
                  </a:ext>
                </a:extLst>
              </p:cNvPr>
              <p:cNvSpPr/>
              <p:nvPr/>
            </p:nvSpPr>
            <p:spPr>
              <a:xfrm>
                <a:off x="6384702" y="3604926"/>
                <a:ext cx="113633" cy="383190"/>
              </a:xfrm>
              <a:custGeom>
                <a:avLst/>
                <a:gdLst>
                  <a:gd name="connsiteX0" fmla="*/ 3524 w 113633"/>
                  <a:gd name="connsiteY0" fmla="*/ 47530 h 383190"/>
                  <a:gd name="connsiteX1" fmla="*/ 62675 w 113633"/>
                  <a:gd name="connsiteY1" fmla="*/ 27051 h 383190"/>
                  <a:gd name="connsiteX2" fmla="*/ 84868 w 113633"/>
                  <a:gd name="connsiteY2" fmla="*/ 0 h 383190"/>
                  <a:gd name="connsiteX3" fmla="*/ 113633 w 113633"/>
                  <a:gd name="connsiteY3" fmla="*/ 383191 h 383190"/>
                  <a:gd name="connsiteX4" fmla="*/ 0 w 113633"/>
                  <a:gd name="connsiteY4" fmla="*/ 268605 h 383190"/>
                  <a:gd name="connsiteX5" fmla="*/ 3524 w 113633"/>
                  <a:gd name="connsiteY5" fmla="*/ 47530 h 38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633" h="383190">
                    <a:moveTo>
                      <a:pt x="3524" y="47530"/>
                    </a:moveTo>
                    <a:lnTo>
                      <a:pt x="62675" y="27051"/>
                    </a:lnTo>
                    <a:lnTo>
                      <a:pt x="84868" y="0"/>
                    </a:lnTo>
                    <a:lnTo>
                      <a:pt x="113633" y="383191"/>
                    </a:lnTo>
                    <a:lnTo>
                      <a:pt x="0" y="268605"/>
                    </a:lnTo>
                    <a:lnTo>
                      <a:pt x="3524" y="47530"/>
                    </a:lnTo>
                    <a:close/>
                  </a:path>
                </a:pathLst>
              </a:custGeom>
              <a:solidFill>
                <a:srgbClr val="B326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8" name="Freeform: Shape 1197">
                <a:extLst>
                  <a:ext uri="{FF2B5EF4-FFF2-40B4-BE49-F238E27FC236}">
                    <a16:creationId xmlns:a16="http://schemas.microsoft.com/office/drawing/2014/main" id="{FA7D285B-A4B8-4D52-B801-D911D70F2EEF}"/>
                  </a:ext>
                </a:extLst>
              </p:cNvPr>
              <p:cNvSpPr/>
              <p:nvPr/>
            </p:nvSpPr>
            <p:spPr>
              <a:xfrm>
                <a:off x="6469284" y="3604926"/>
                <a:ext cx="361664" cy="575405"/>
              </a:xfrm>
              <a:custGeom>
                <a:avLst/>
                <a:gdLst>
                  <a:gd name="connsiteX0" fmla="*/ 361664 w 361664"/>
                  <a:gd name="connsiteY0" fmla="*/ 575405 h 575405"/>
                  <a:gd name="connsiteX1" fmla="*/ 28765 w 361664"/>
                  <a:gd name="connsiteY1" fmla="*/ 383191 h 575405"/>
                  <a:gd name="connsiteX2" fmla="*/ 0 w 361664"/>
                  <a:gd name="connsiteY2" fmla="*/ 0 h 575405"/>
                  <a:gd name="connsiteX3" fmla="*/ 332899 w 361664"/>
                  <a:gd name="connsiteY3" fmla="*/ 192214 h 575405"/>
                  <a:gd name="connsiteX4" fmla="*/ 361664 w 361664"/>
                  <a:gd name="connsiteY4" fmla="*/ 575405 h 57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664" h="575405">
                    <a:moveTo>
                      <a:pt x="361664" y="575405"/>
                    </a:moveTo>
                    <a:lnTo>
                      <a:pt x="28765" y="383191"/>
                    </a:lnTo>
                    <a:lnTo>
                      <a:pt x="0" y="0"/>
                    </a:lnTo>
                    <a:lnTo>
                      <a:pt x="332899" y="192214"/>
                    </a:lnTo>
                    <a:lnTo>
                      <a:pt x="361664" y="575405"/>
                    </a:lnTo>
                    <a:close/>
                  </a:path>
                </a:pathLst>
              </a:custGeom>
              <a:solidFill>
                <a:srgbClr val="E65C9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9" name="Freeform: Shape 1198">
                <a:extLst>
                  <a:ext uri="{FF2B5EF4-FFF2-40B4-BE49-F238E27FC236}">
                    <a16:creationId xmlns:a16="http://schemas.microsoft.com/office/drawing/2014/main" id="{09F27F50-A3C7-47D1-813F-ACA78CB3A6B0}"/>
                  </a:ext>
                </a:extLst>
              </p:cNvPr>
              <p:cNvSpPr/>
              <p:nvPr/>
            </p:nvSpPr>
            <p:spPr>
              <a:xfrm>
                <a:off x="6706647" y="4099369"/>
                <a:ext cx="124206" cy="152495"/>
              </a:xfrm>
              <a:custGeom>
                <a:avLst/>
                <a:gdLst>
                  <a:gd name="connsiteX0" fmla="*/ 0 w 124206"/>
                  <a:gd name="connsiteY0" fmla="*/ 0 h 152495"/>
                  <a:gd name="connsiteX1" fmla="*/ 1810 w 124206"/>
                  <a:gd name="connsiteY1" fmla="*/ 152495 h 152495"/>
                  <a:gd name="connsiteX2" fmla="*/ 124206 w 124206"/>
                  <a:gd name="connsiteY2" fmla="*/ 80867 h 152495"/>
                  <a:gd name="connsiteX3" fmla="*/ 0 w 124206"/>
                  <a:gd name="connsiteY3" fmla="*/ 0 h 15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206" h="152495">
                    <a:moveTo>
                      <a:pt x="0" y="0"/>
                    </a:moveTo>
                    <a:lnTo>
                      <a:pt x="1810" y="152495"/>
                    </a:lnTo>
                    <a:lnTo>
                      <a:pt x="124206" y="808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5C9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0" name="Freeform: Shape 1199">
                <a:extLst>
                  <a:ext uri="{FF2B5EF4-FFF2-40B4-BE49-F238E27FC236}">
                    <a16:creationId xmlns:a16="http://schemas.microsoft.com/office/drawing/2014/main" id="{FAD10AEB-A02E-4D96-A3B3-D0434E010CFC}"/>
                  </a:ext>
                </a:extLst>
              </p:cNvPr>
              <p:cNvSpPr/>
              <p:nvPr/>
            </p:nvSpPr>
            <p:spPr>
              <a:xfrm>
                <a:off x="6708076" y="3797141"/>
                <a:ext cx="122872" cy="383190"/>
              </a:xfrm>
              <a:custGeom>
                <a:avLst/>
                <a:gdLst>
                  <a:gd name="connsiteX0" fmla="*/ 12763 w 122872"/>
                  <a:gd name="connsiteY0" fmla="*/ 47435 h 383190"/>
                  <a:gd name="connsiteX1" fmla="*/ 40196 w 122872"/>
                  <a:gd name="connsiteY1" fmla="*/ 13145 h 383190"/>
                  <a:gd name="connsiteX2" fmla="*/ 94107 w 122872"/>
                  <a:gd name="connsiteY2" fmla="*/ 0 h 383190"/>
                  <a:gd name="connsiteX3" fmla="*/ 122872 w 122872"/>
                  <a:gd name="connsiteY3" fmla="*/ 383191 h 383190"/>
                  <a:gd name="connsiteX4" fmla="*/ 0 w 122872"/>
                  <a:gd name="connsiteY4" fmla="*/ 304419 h 383190"/>
                  <a:gd name="connsiteX5" fmla="*/ 12763 w 122872"/>
                  <a:gd name="connsiteY5" fmla="*/ 47435 h 38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872" h="383190">
                    <a:moveTo>
                      <a:pt x="12763" y="47435"/>
                    </a:moveTo>
                    <a:lnTo>
                      <a:pt x="40196" y="13145"/>
                    </a:lnTo>
                    <a:lnTo>
                      <a:pt x="94107" y="0"/>
                    </a:lnTo>
                    <a:lnTo>
                      <a:pt x="122872" y="383191"/>
                    </a:lnTo>
                    <a:lnTo>
                      <a:pt x="0" y="304419"/>
                    </a:lnTo>
                    <a:lnTo>
                      <a:pt x="12763" y="47435"/>
                    </a:lnTo>
                    <a:close/>
                  </a:path>
                </a:pathLst>
              </a:custGeom>
              <a:solidFill>
                <a:srgbClr val="B326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1" name="Freeform: Shape 1200">
                <a:extLst>
                  <a:ext uri="{FF2B5EF4-FFF2-40B4-BE49-F238E27FC236}">
                    <a16:creationId xmlns:a16="http://schemas.microsoft.com/office/drawing/2014/main" id="{42AAAE18-C048-4396-AD84-67776044368A}"/>
                  </a:ext>
                </a:extLst>
              </p:cNvPr>
              <p:cNvSpPr/>
              <p:nvPr/>
            </p:nvSpPr>
            <p:spPr>
              <a:xfrm>
                <a:off x="6375558" y="3652456"/>
                <a:ext cx="345281" cy="599408"/>
              </a:xfrm>
              <a:custGeom>
                <a:avLst/>
                <a:gdLst>
                  <a:gd name="connsiteX0" fmla="*/ 332899 w 345281"/>
                  <a:gd name="connsiteY0" fmla="*/ 599408 h 599408"/>
                  <a:gd name="connsiteX1" fmla="*/ 0 w 345281"/>
                  <a:gd name="connsiteY1" fmla="*/ 407194 h 599408"/>
                  <a:gd name="connsiteX2" fmla="*/ 12382 w 345281"/>
                  <a:gd name="connsiteY2" fmla="*/ 0 h 599408"/>
                  <a:gd name="connsiteX3" fmla="*/ 345281 w 345281"/>
                  <a:gd name="connsiteY3" fmla="*/ 192119 h 599408"/>
                  <a:gd name="connsiteX4" fmla="*/ 332899 w 345281"/>
                  <a:gd name="connsiteY4" fmla="*/ 599408 h 599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281" h="599408">
                    <a:moveTo>
                      <a:pt x="332899" y="599408"/>
                    </a:moveTo>
                    <a:lnTo>
                      <a:pt x="0" y="407194"/>
                    </a:lnTo>
                    <a:lnTo>
                      <a:pt x="12382" y="0"/>
                    </a:lnTo>
                    <a:lnTo>
                      <a:pt x="345281" y="192119"/>
                    </a:lnTo>
                    <a:lnTo>
                      <a:pt x="332899" y="599408"/>
                    </a:lnTo>
                    <a:close/>
                  </a:path>
                </a:pathLst>
              </a:custGeom>
              <a:solidFill>
                <a:srgbClr val="CE38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2" name="Freeform: Shape 1201">
                <a:extLst>
                  <a:ext uri="{FF2B5EF4-FFF2-40B4-BE49-F238E27FC236}">
                    <a16:creationId xmlns:a16="http://schemas.microsoft.com/office/drawing/2014/main" id="{24D6C279-225F-4407-80C6-49A31E6ED97A}"/>
                  </a:ext>
                </a:extLst>
              </p:cNvPr>
              <p:cNvSpPr/>
              <p:nvPr/>
            </p:nvSpPr>
            <p:spPr>
              <a:xfrm rot="19781400">
                <a:off x="6489446" y="3773197"/>
                <a:ext cx="19621" cy="34099"/>
              </a:xfrm>
              <a:custGeom>
                <a:avLst/>
                <a:gdLst>
                  <a:gd name="connsiteX0" fmla="*/ 19621 w 19621"/>
                  <a:gd name="connsiteY0" fmla="*/ 17050 h 34099"/>
                  <a:gd name="connsiteX1" fmla="*/ 9811 w 19621"/>
                  <a:gd name="connsiteY1" fmla="*/ 34099 h 34099"/>
                  <a:gd name="connsiteX2" fmla="*/ 0 w 19621"/>
                  <a:gd name="connsiteY2" fmla="*/ 17050 h 34099"/>
                  <a:gd name="connsiteX3" fmla="*/ 9811 w 19621"/>
                  <a:gd name="connsiteY3" fmla="*/ 0 h 34099"/>
                  <a:gd name="connsiteX4" fmla="*/ 19621 w 19621"/>
                  <a:gd name="connsiteY4" fmla="*/ 17050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21" h="34099">
                    <a:moveTo>
                      <a:pt x="19621" y="17050"/>
                    </a:moveTo>
                    <a:cubicBezTo>
                      <a:pt x="19621" y="26466"/>
                      <a:pt x="15229" y="34099"/>
                      <a:pt x="9811" y="34099"/>
                    </a:cubicBezTo>
                    <a:cubicBezTo>
                      <a:pt x="4392" y="34099"/>
                      <a:pt x="0" y="26466"/>
                      <a:pt x="0" y="17050"/>
                    </a:cubicBezTo>
                    <a:cubicBezTo>
                      <a:pt x="0" y="7633"/>
                      <a:pt x="4392" y="0"/>
                      <a:pt x="9811" y="0"/>
                    </a:cubicBezTo>
                    <a:cubicBezTo>
                      <a:pt x="15229" y="0"/>
                      <a:pt x="19621" y="7633"/>
                      <a:pt x="19621" y="17050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3" name="Freeform: Shape 1202">
                <a:extLst>
                  <a:ext uri="{FF2B5EF4-FFF2-40B4-BE49-F238E27FC236}">
                    <a16:creationId xmlns:a16="http://schemas.microsoft.com/office/drawing/2014/main" id="{9A413C40-22E3-43BC-9CA2-7105BA45C8C6}"/>
                  </a:ext>
                </a:extLst>
              </p:cNvPr>
              <p:cNvSpPr/>
              <p:nvPr/>
            </p:nvSpPr>
            <p:spPr>
              <a:xfrm>
                <a:off x="6608064" y="3843274"/>
                <a:ext cx="24098" cy="31040"/>
              </a:xfrm>
              <a:custGeom>
                <a:avLst/>
                <a:gdLst>
                  <a:gd name="connsiteX0" fmla="*/ 24098 w 24098"/>
                  <a:gd name="connsiteY0" fmla="*/ 22542 h 31040"/>
                  <a:gd name="connsiteX1" fmla="*/ 12001 w 24098"/>
                  <a:gd name="connsiteY1" fmla="*/ 29400 h 31040"/>
                  <a:gd name="connsiteX2" fmla="*/ 0 w 24098"/>
                  <a:gd name="connsiteY2" fmla="*/ 8540 h 31040"/>
                  <a:gd name="connsiteX3" fmla="*/ 12001 w 24098"/>
                  <a:gd name="connsiteY3" fmla="*/ 1682 h 31040"/>
                  <a:gd name="connsiteX4" fmla="*/ 24098 w 24098"/>
                  <a:gd name="connsiteY4" fmla="*/ 22542 h 3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98" h="31040">
                    <a:moveTo>
                      <a:pt x="24098" y="22542"/>
                    </a:moveTo>
                    <a:cubicBezTo>
                      <a:pt x="24098" y="30162"/>
                      <a:pt x="18669" y="33210"/>
                      <a:pt x="12001" y="29400"/>
                    </a:cubicBezTo>
                    <a:cubicBezTo>
                      <a:pt x="4905" y="24761"/>
                      <a:pt x="438" y="17008"/>
                      <a:pt x="0" y="8540"/>
                    </a:cubicBezTo>
                    <a:cubicBezTo>
                      <a:pt x="0" y="920"/>
                      <a:pt x="5334" y="-2223"/>
                      <a:pt x="12001" y="1682"/>
                    </a:cubicBezTo>
                    <a:cubicBezTo>
                      <a:pt x="19136" y="6302"/>
                      <a:pt x="23631" y="14055"/>
                      <a:pt x="24098" y="22542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4" name="Freeform: Shape 1203">
                <a:extLst>
                  <a:ext uri="{FF2B5EF4-FFF2-40B4-BE49-F238E27FC236}">
                    <a16:creationId xmlns:a16="http://schemas.microsoft.com/office/drawing/2014/main" id="{C996F2CC-09F4-485B-B627-8275F895CF3B}"/>
                  </a:ext>
                </a:extLst>
              </p:cNvPr>
              <p:cNvSpPr/>
              <p:nvPr/>
            </p:nvSpPr>
            <p:spPr>
              <a:xfrm>
                <a:off x="6487191" y="3774757"/>
                <a:ext cx="23621" cy="30979"/>
              </a:xfrm>
              <a:custGeom>
                <a:avLst/>
                <a:gdLst>
                  <a:gd name="connsiteX0" fmla="*/ 17621 w 23621"/>
                  <a:gd name="connsiteY0" fmla="*/ 24575 h 30979"/>
                  <a:gd name="connsiteX1" fmla="*/ 5524 w 23621"/>
                  <a:gd name="connsiteY1" fmla="*/ 3715 h 30979"/>
                  <a:gd name="connsiteX2" fmla="*/ 6096 w 23621"/>
                  <a:gd name="connsiteY2" fmla="*/ 0 h 30979"/>
                  <a:gd name="connsiteX3" fmla="*/ 0 w 23621"/>
                  <a:gd name="connsiteY3" fmla="*/ 8477 h 30979"/>
                  <a:gd name="connsiteX4" fmla="*/ 12097 w 23621"/>
                  <a:gd name="connsiteY4" fmla="*/ 29337 h 30979"/>
                  <a:gd name="connsiteX5" fmla="*/ 23622 w 23621"/>
                  <a:gd name="connsiteY5" fmla="*/ 26098 h 30979"/>
                  <a:gd name="connsiteX6" fmla="*/ 17621 w 23621"/>
                  <a:gd name="connsiteY6" fmla="*/ 24575 h 3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21" h="30979">
                    <a:moveTo>
                      <a:pt x="17621" y="24575"/>
                    </a:moveTo>
                    <a:cubicBezTo>
                      <a:pt x="10516" y="19926"/>
                      <a:pt x="6029" y="12192"/>
                      <a:pt x="5524" y="3715"/>
                    </a:cubicBezTo>
                    <a:cubicBezTo>
                      <a:pt x="5553" y="2457"/>
                      <a:pt x="5744" y="1210"/>
                      <a:pt x="6096" y="0"/>
                    </a:cubicBezTo>
                    <a:cubicBezTo>
                      <a:pt x="2476" y="0"/>
                      <a:pt x="0" y="3334"/>
                      <a:pt x="0" y="8477"/>
                    </a:cubicBezTo>
                    <a:cubicBezTo>
                      <a:pt x="505" y="16954"/>
                      <a:pt x="4991" y="24689"/>
                      <a:pt x="12097" y="29337"/>
                    </a:cubicBezTo>
                    <a:cubicBezTo>
                      <a:pt x="17621" y="32480"/>
                      <a:pt x="22098" y="30956"/>
                      <a:pt x="23622" y="26098"/>
                    </a:cubicBezTo>
                    <a:cubicBezTo>
                      <a:pt x="21507" y="26222"/>
                      <a:pt x="19412" y="25689"/>
                      <a:pt x="17621" y="24575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83D65ABE-3071-4DBA-8CF4-C24F9A1DE64A}"/>
                  </a:ext>
                </a:extLst>
              </p:cNvPr>
              <p:cNvSpPr/>
              <p:nvPr/>
            </p:nvSpPr>
            <p:spPr>
              <a:xfrm>
                <a:off x="6608064" y="3843337"/>
                <a:ext cx="23526" cy="30979"/>
              </a:xfrm>
              <a:custGeom>
                <a:avLst/>
                <a:gdLst>
                  <a:gd name="connsiteX0" fmla="*/ 17526 w 23526"/>
                  <a:gd name="connsiteY0" fmla="*/ 24575 h 30979"/>
                  <a:gd name="connsiteX1" fmla="*/ 5429 w 23526"/>
                  <a:gd name="connsiteY1" fmla="*/ 3715 h 30979"/>
                  <a:gd name="connsiteX2" fmla="*/ 6001 w 23526"/>
                  <a:gd name="connsiteY2" fmla="*/ 0 h 30979"/>
                  <a:gd name="connsiteX3" fmla="*/ 0 w 23526"/>
                  <a:gd name="connsiteY3" fmla="*/ 8477 h 30979"/>
                  <a:gd name="connsiteX4" fmla="*/ 12001 w 23526"/>
                  <a:gd name="connsiteY4" fmla="*/ 29337 h 30979"/>
                  <a:gd name="connsiteX5" fmla="*/ 23527 w 23526"/>
                  <a:gd name="connsiteY5" fmla="*/ 26099 h 30979"/>
                  <a:gd name="connsiteX6" fmla="*/ 17526 w 23526"/>
                  <a:gd name="connsiteY6" fmla="*/ 24575 h 3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526" h="30979">
                    <a:moveTo>
                      <a:pt x="17526" y="24575"/>
                    </a:moveTo>
                    <a:cubicBezTo>
                      <a:pt x="10420" y="19926"/>
                      <a:pt x="5934" y="12192"/>
                      <a:pt x="5429" y="3715"/>
                    </a:cubicBezTo>
                    <a:cubicBezTo>
                      <a:pt x="5458" y="2457"/>
                      <a:pt x="5648" y="1210"/>
                      <a:pt x="6001" y="0"/>
                    </a:cubicBezTo>
                    <a:cubicBezTo>
                      <a:pt x="2381" y="0"/>
                      <a:pt x="0" y="3334"/>
                      <a:pt x="0" y="8477"/>
                    </a:cubicBezTo>
                    <a:cubicBezTo>
                      <a:pt x="438" y="16945"/>
                      <a:pt x="4905" y="24698"/>
                      <a:pt x="12001" y="29337"/>
                    </a:cubicBezTo>
                    <a:cubicBezTo>
                      <a:pt x="17526" y="32480"/>
                      <a:pt x="22003" y="30956"/>
                      <a:pt x="23527" y="26099"/>
                    </a:cubicBezTo>
                    <a:cubicBezTo>
                      <a:pt x="21422" y="26222"/>
                      <a:pt x="19317" y="25689"/>
                      <a:pt x="17526" y="24575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5602EDE4-572B-458B-BDEA-54D7A3AA63EF}"/>
                  </a:ext>
                </a:extLst>
              </p:cNvPr>
              <p:cNvSpPr/>
              <p:nvPr/>
            </p:nvSpPr>
            <p:spPr>
              <a:xfrm>
                <a:off x="6495383" y="3800570"/>
                <a:ext cx="131351" cy="203644"/>
              </a:xfrm>
              <a:custGeom>
                <a:avLst/>
                <a:gdLst>
                  <a:gd name="connsiteX0" fmla="*/ 79534 w 131351"/>
                  <a:gd name="connsiteY0" fmla="*/ 203645 h 203644"/>
                  <a:gd name="connsiteX1" fmla="*/ 50959 w 131351"/>
                  <a:gd name="connsiteY1" fmla="*/ 195167 h 203644"/>
                  <a:gd name="connsiteX2" fmla="*/ 0 w 131351"/>
                  <a:gd name="connsiteY2" fmla="*/ 101156 h 203644"/>
                  <a:gd name="connsiteX3" fmla="*/ 0 w 131351"/>
                  <a:gd name="connsiteY3" fmla="*/ 5906 h 203644"/>
                  <a:gd name="connsiteX4" fmla="*/ 5906 w 131351"/>
                  <a:gd name="connsiteY4" fmla="*/ 0 h 203644"/>
                  <a:gd name="connsiteX5" fmla="*/ 11811 w 131351"/>
                  <a:gd name="connsiteY5" fmla="*/ 5906 h 203644"/>
                  <a:gd name="connsiteX6" fmla="*/ 11811 w 131351"/>
                  <a:gd name="connsiteY6" fmla="*/ 101156 h 203644"/>
                  <a:gd name="connsiteX7" fmla="*/ 57341 w 131351"/>
                  <a:gd name="connsiteY7" fmla="*/ 185261 h 203644"/>
                  <a:gd name="connsiteX8" fmla="*/ 112986 w 131351"/>
                  <a:gd name="connsiteY8" fmla="*/ 173622 h 203644"/>
                  <a:gd name="connsiteX9" fmla="*/ 119539 w 131351"/>
                  <a:gd name="connsiteY9" fmla="*/ 151543 h 203644"/>
                  <a:gd name="connsiteX10" fmla="*/ 119539 w 131351"/>
                  <a:gd name="connsiteY10" fmla="*/ 73533 h 203644"/>
                  <a:gd name="connsiteX11" fmla="*/ 125444 w 131351"/>
                  <a:gd name="connsiteY11" fmla="*/ 67628 h 203644"/>
                  <a:gd name="connsiteX12" fmla="*/ 131350 w 131351"/>
                  <a:gd name="connsiteY12" fmla="*/ 73533 h 203644"/>
                  <a:gd name="connsiteX13" fmla="*/ 131350 w 131351"/>
                  <a:gd name="connsiteY13" fmla="*/ 151543 h 203644"/>
                  <a:gd name="connsiteX14" fmla="*/ 104108 w 131351"/>
                  <a:gd name="connsiteY14" fmla="*/ 197263 h 203644"/>
                  <a:gd name="connsiteX15" fmla="*/ 79534 w 131351"/>
                  <a:gd name="connsiteY15" fmla="*/ 203645 h 20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1351" h="203644">
                    <a:moveTo>
                      <a:pt x="79534" y="203645"/>
                    </a:moveTo>
                    <a:cubicBezTo>
                      <a:pt x="69390" y="203654"/>
                      <a:pt x="59455" y="200711"/>
                      <a:pt x="50959" y="195167"/>
                    </a:cubicBezTo>
                    <a:cubicBezTo>
                      <a:pt x="19136" y="174498"/>
                      <a:pt x="-48" y="139103"/>
                      <a:pt x="0" y="101156"/>
                    </a:cubicBezTo>
                    <a:lnTo>
                      <a:pt x="0" y="5906"/>
                    </a:lnTo>
                    <a:cubicBezTo>
                      <a:pt x="0" y="2648"/>
                      <a:pt x="2648" y="0"/>
                      <a:pt x="5906" y="0"/>
                    </a:cubicBezTo>
                    <a:cubicBezTo>
                      <a:pt x="9163" y="0"/>
                      <a:pt x="11811" y="2648"/>
                      <a:pt x="11811" y="5906"/>
                    </a:cubicBezTo>
                    <a:lnTo>
                      <a:pt x="11811" y="101156"/>
                    </a:lnTo>
                    <a:cubicBezTo>
                      <a:pt x="11744" y="135093"/>
                      <a:pt x="28890" y="166754"/>
                      <a:pt x="57341" y="185261"/>
                    </a:cubicBezTo>
                    <a:cubicBezTo>
                      <a:pt x="75914" y="197415"/>
                      <a:pt x="100832" y="192205"/>
                      <a:pt x="112986" y="173622"/>
                    </a:cubicBezTo>
                    <a:cubicBezTo>
                      <a:pt x="117272" y="167059"/>
                      <a:pt x="119558" y="159382"/>
                      <a:pt x="119539" y="151543"/>
                    </a:cubicBezTo>
                    <a:lnTo>
                      <a:pt x="119539" y="73533"/>
                    </a:lnTo>
                    <a:cubicBezTo>
                      <a:pt x="119539" y="70276"/>
                      <a:pt x="122187" y="67628"/>
                      <a:pt x="125444" y="67628"/>
                    </a:cubicBezTo>
                    <a:cubicBezTo>
                      <a:pt x="128702" y="67628"/>
                      <a:pt x="131350" y="70276"/>
                      <a:pt x="131350" y="73533"/>
                    </a:cubicBezTo>
                    <a:lnTo>
                      <a:pt x="131350" y="151543"/>
                    </a:lnTo>
                    <a:cubicBezTo>
                      <a:pt x="131512" y="170669"/>
                      <a:pt x="121015" y="188300"/>
                      <a:pt x="104108" y="197263"/>
                    </a:cubicBezTo>
                    <a:cubicBezTo>
                      <a:pt x="96574" y="201387"/>
                      <a:pt x="88126" y="203587"/>
                      <a:pt x="79534" y="203645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80DDBB3C-B936-42FE-990F-6A125AC8AE86}"/>
                  </a:ext>
                </a:extLst>
              </p:cNvPr>
              <p:cNvSpPr/>
              <p:nvPr/>
            </p:nvSpPr>
            <p:spPr>
              <a:xfrm>
                <a:off x="6493192" y="3782949"/>
                <a:ext cx="131351" cy="203644"/>
              </a:xfrm>
              <a:custGeom>
                <a:avLst/>
                <a:gdLst>
                  <a:gd name="connsiteX0" fmla="*/ 79534 w 131351"/>
                  <a:gd name="connsiteY0" fmla="*/ 203645 h 203644"/>
                  <a:gd name="connsiteX1" fmla="*/ 50959 w 131351"/>
                  <a:gd name="connsiteY1" fmla="*/ 195072 h 203644"/>
                  <a:gd name="connsiteX2" fmla="*/ 0 w 131351"/>
                  <a:gd name="connsiteY2" fmla="*/ 101155 h 203644"/>
                  <a:gd name="connsiteX3" fmla="*/ 0 w 131351"/>
                  <a:gd name="connsiteY3" fmla="*/ 5905 h 203644"/>
                  <a:gd name="connsiteX4" fmla="*/ 5906 w 131351"/>
                  <a:gd name="connsiteY4" fmla="*/ 0 h 203644"/>
                  <a:gd name="connsiteX5" fmla="*/ 11716 w 131351"/>
                  <a:gd name="connsiteY5" fmla="*/ 5810 h 203644"/>
                  <a:gd name="connsiteX6" fmla="*/ 11716 w 131351"/>
                  <a:gd name="connsiteY6" fmla="*/ 5905 h 203644"/>
                  <a:gd name="connsiteX7" fmla="*/ 11716 w 131351"/>
                  <a:gd name="connsiteY7" fmla="*/ 101155 h 203644"/>
                  <a:gd name="connsiteX8" fmla="*/ 57341 w 131351"/>
                  <a:gd name="connsiteY8" fmla="*/ 185261 h 203644"/>
                  <a:gd name="connsiteX9" fmla="*/ 113062 w 131351"/>
                  <a:gd name="connsiteY9" fmla="*/ 173355 h 203644"/>
                  <a:gd name="connsiteX10" fmla="*/ 119539 w 131351"/>
                  <a:gd name="connsiteY10" fmla="*/ 151543 h 203644"/>
                  <a:gd name="connsiteX11" fmla="*/ 119539 w 131351"/>
                  <a:gd name="connsiteY11" fmla="*/ 73533 h 203644"/>
                  <a:gd name="connsiteX12" fmla="*/ 125444 w 131351"/>
                  <a:gd name="connsiteY12" fmla="*/ 67627 h 203644"/>
                  <a:gd name="connsiteX13" fmla="*/ 131350 w 131351"/>
                  <a:gd name="connsiteY13" fmla="*/ 73533 h 203644"/>
                  <a:gd name="connsiteX14" fmla="*/ 131350 w 131351"/>
                  <a:gd name="connsiteY14" fmla="*/ 151543 h 203644"/>
                  <a:gd name="connsiteX15" fmla="*/ 104108 w 131351"/>
                  <a:gd name="connsiteY15" fmla="*/ 197263 h 203644"/>
                  <a:gd name="connsiteX16" fmla="*/ 79534 w 131351"/>
                  <a:gd name="connsiteY16" fmla="*/ 203645 h 20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1351" h="203644">
                    <a:moveTo>
                      <a:pt x="79534" y="203645"/>
                    </a:moveTo>
                    <a:cubicBezTo>
                      <a:pt x="69371" y="203683"/>
                      <a:pt x="59426" y="200701"/>
                      <a:pt x="50959" y="195072"/>
                    </a:cubicBezTo>
                    <a:cubicBezTo>
                      <a:pt x="19136" y="174441"/>
                      <a:pt x="-57" y="139084"/>
                      <a:pt x="0" y="101155"/>
                    </a:cubicBezTo>
                    <a:lnTo>
                      <a:pt x="0" y="5905"/>
                    </a:lnTo>
                    <a:cubicBezTo>
                      <a:pt x="0" y="2648"/>
                      <a:pt x="2648" y="0"/>
                      <a:pt x="5906" y="0"/>
                    </a:cubicBezTo>
                    <a:cubicBezTo>
                      <a:pt x="9116" y="0"/>
                      <a:pt x="11716" y="2600"/>
                      <a:pt x="11716" y="5810"/>
                    </a:cubicBezTo>
                    <a:cubicBezTo>
                      <a:pt x="11716" y="5839"/>
                      <a:pt x="11716" y="5877"/>
                      <a:pt x="11716" y="5905"/>
                    </a:cubicBezTo>
                    <a:lnTo>
                      <a:pt x="11716" y="101155"/>
                    </a:lnTo>
                    <a:cubicBezTo>
                      <a:pt x="11640" y="135122"/>
                      <a:pt x="28823" y="166802"/>
                      <a:pt x="57341" y="185261"/>
                    </a:cubicBezTo>
                    <a:cubicBezTo>
                      <a:pt x="76019" y="197358"/>
                      <a:pt x="100965" y="192034"/>
                      <a:pt x="113062" y="173355"/>
                    </a:cubicBezTo>
                    <a:cubicBezTo>
                      <a:pt x="117272" y="166859"/>
                      <a:pt x="119520" y="159287"/>
                      <a:pt x="119539" y="151543"/>
                    </a:cubicBezTo>
                    <a:lnTo>
                      <a:pt x="119539" y="73533"/>
                    </a:lnTo>
                    <a:cubicBezTo>
                      <a:pt x="119539" y="70275"/>
                      <a:pt x="122187" y="67627"/>
                      <a:pt x="125444" y="67627"/>
                    </a:cubicBezTo>
                    <a:cubicBezTo>
                      <a:pt x="128702" y="67627"/>
                      <a:pt x="131350" y="70275"/>
                      <a:pt x="131350" y="73533"/>
                    </a:cubicBezTo>
                    <a:lnTo>
                      <a:pt x="131350" y="151543"/>
                    </a:lnTo>
                    <a:cubicBezTo>
                      <a:pt x="131493" y="170669"/>
                      <a:pt x="120996" y="188290"/>
                      <a:pt x="104108" y="197263"/>
                    </a:cubicBezTo>
                    <a:cubicBezTo>
                      <a:pt x="96574" y="201387"/>
                      <a:pt x="88125" y="203587"/>
                      <a:pt x="79534" y="203645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5805923B-6AB0-4769-98B1-BC6F6313A86A}"/>
                  </a:ext>
                </a:extLst>
              </p:cNvPr>
              <p:cNvSpPr/>
              <p:nvPr/>
            </p:nvSpPr>
            <p:spPr>
              <a:xfrm>
                <a:off x="6537483" y="3700304"/>
                <a:ext cx="24193" cy="31040"/>
              </a:xfrm>
              <a:custGeom>
                <a:avLst/>
                <a:gdLst>
                  <a:gd name="connsiteX0" fmla="*/ 24194 w 24193"/>
                  <a:gd name="connsiteY0" fmla="*/ 22542 h 31040"/>
                  <a:gd name="connsiteX1" fmla="*/ 12097 w 24193"/>
                  <a:gd name="connsiteY1" fmla="*/ 29400 h 31040"/>
                  <a:gd name="connsiteX2" fmla="*/ 0 w 24193"/>
                  <a:gd name="connsiteY2" fmla="*/ 8540 h 31040"/>
                  <a:gd name="connsiteX3" fmla="*/ 12097 w 24193"/>
                  <a:gd name="connsiteY3" fmla="*/ 1682 h 31040"/>
                  <a:gd name="connsiteX4" fmla="*/ 24194 w 24193"/>
                  <a:gd name="connsiteY4" fmla="*/ 22542 h 3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93" h="31040">
                    <a:moveTo>
                      <a:pt x="24194" y="22542"/>
                    </a:moveTo>
                    <a:cubicBezTo>
                      <a:pt x="24194" y="30162"/>
                      <a:pt x="18764" y="33210"/>
                      <a:pt x="12097" y="29400"/>
                    </a:cubicBezTo>
                    <a:cubicBezTo>
                      <a:pt x="4962" y="24780"/>
                      <a:pt x="467" y="17027"/>
                      <a:pt x="0" y="8540"/>
                    </a:cubicBezTo>
                    <a:cubicBezTo>
                      <a:pt x="0" y="920"/>
                      <a:pt x="5429" y="-2223"/>
                      <a:pt x="12097" y="1682"/>
                    </a:cubicBezTo>
                    <a:cubicBezTo>
                      <a:pt x="19231" y="6302"/>
                      <a:pt x="23727" y="14055"/>
                      <a:pt x="24194" y="22542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D01D09B0-694C-481A-8576-7569E7357660}"/>
                  </a:ext>
                </a:extLst>
              </p:cNvPr>
              <p:cNvSpPr/>
              <p:nvPr/>
            </p:nvSpPr>
            <p:spPr>
              <a:xfrm>
                <a:off x="6658260" y="3768926"/>
                <a:ext cx="24193" cy="31040"/>
              </a:xfrm>
              <a:custGeom>
                <a:avLst/>
                <a:gdLst>
                  <a:gd name="connsiteX0" fmla="*/ 24194 w 24193"/>
                  <a:gd name="connsiteY0" fmla="*/ 22500 h 31040"/>
                  <a:gd name="connsiteX1" fmla="*/ 12097 w 24193"/>
                  <a:gd name="connsiteY1" fmla="*/ 29358 h 31040"/>
                  <a:gd name="connsiteX2" fmla="*/ 0 w 24193"/>
                  <a:gd name="connsiteY2" fmla="*/ 8498 h 31040"/>
                  <a:gd name="connsiteX3" fmla="*/ 12097 w 24193"/>
                  <a:gd name="connsiteY3" fmla="*/ 1640 h 31040"/>
                  <a:gd name="connsiteX4" fmla="*/ 24194 w 24193"/>
                  <a:gd name="connsiteY4" fmla="*/ 22500 h 3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93" h="31040">
                    <a:moveTo>
                      <a:pt x="24194" y="22500"/>
                    </a:moveTo>
                    <a:cubicBezTo>
                      <a:pt x="24194" y="30120"/>
                      <a:pt x="18764" y="33263"/>
                      <a:pt x="12097" y="29358"/>
                    </a:cubicBezTo>
                    <a:cubicBezTo>
                      <a:pt x="4962" y="24738"/>
                      <a:pt x="467" y="16985"/>
                      <a:pt x="0" y="8498"/>
                    </a:cubicBezTo>
                    <a:cubicBezTo>
                      <a:pt x="0" y="878"/>
                      <a:pt x="5429" y="-2170"/>
                      <a:pt x="12097" y="1640"/>
                    </a:cubicBezTo>
                    <a:cubicBezTo>
                      <a:pt x="19202" y="6288"/>
                      <a:pt x="23689" y="14023"/>
                      <a:pt x="24194" y="22500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26165621-C741-4A42-81A0-D419D76B1E44}"/>
                  </a:ext>
                </a:extLst>
              </p:cNvPr>
              <p:cNvSpPr/>
              <p:nvPr/>
            </p:nvSpPr>
            <p:spPr>
              <a:xfrm>
                <a:off x="6537483" y="3700367"/>
                <a:ext cx="23621" cy="30979"/>
              </a:xfrm>
              <a:custGeom>
                <a:avLst/>
                <a:gdLst>
                  <a:gd name="connsiteX0" fmla="*/ 17621 w 23621"/>
                  <a:gd name="connsiteY0" fmla="*/ 24575 h 30979"/>
                  <a:gd name="connsiteX1" fmla="*/ 5524 w 23621"/>
                  <a:gd name="connsiteY1" fmla="*/ 3715 h 30979"/>
                  <a:gd name="connsiteX2" fmla="*/ 6096 w 23621"/>
                  <a:gd name="connsiteY2" fmla="*/ 0 h 30979"/>
                  <a:gd name="connsiteX3" fmla="*/ 0 w 23621"/>
                  <a:gd name="connsiteY3" fmla="*/ 8477 h 30979"/>
                  <a:gd name="connsiteX4" fmla="*/ 12097 w 23621"/>
                  <a:gd name="connsiteY4" fmla="*/ 29337 h 30979"/>
                  <a:gd name="connsiteX5" fmla="*/ 23622 w 23621"/>
                  <a:gd name="connsiteY5" fmla="*/ 26098 h 30979"/>
                  <a:gd name="connsiteX6" fmla="*/ 17621 w 23621"/>
                  <a:gd name="connsiteY6" fmla="*/ 24575 h 3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21" h="30979">
                    <a:moveTo>
                      <a:pt x="17621" y="24575"/>
                    </a:moveTo>
                    <a:cubicBezTo>
                      <a:pt x="10516" y="19926"/>
                      <a:pt x="6029" y="12192"/>
                      <a:pt x="5524" y="3715"/>
                    </a:cubicBezTo>
                    <a:cubicBezTo>
                      <a:pt x="5505" y="2457"/>
                      <a:pt x="5696" y="1200"/>
                      <a:pt x="6096" y="0"/>
                    </a:cubicBezTo>
                    <a:cubicBezTo>
                      <a:pt x="2476" y="0"/>
                      <a:pt x="0" y="3334"/>
                      <a:pt x="0" y="8477"/>
                    </a:cubicBezTo>
                    <a:cubicBezTo>
                      <a:pt x="467" y="16964"/>
                      <a:pt x="4962" y="24717"/>
                      <a:pt x="12097" y="29337"/>
                    </a:cubicBezTo>
                    <a:cubicBezTo>
                      <a:pt x="17526" y="32480"/>
                      <a:pt x="22098" y="30956"/>
                      <a:pt x="23622" y="26098"/>
                    </a:cubicBezTo>
                    <a:cubicBezTo>
                      <a:pt x="21507" y="26232"/>
                      <a:pt x="19412" y="25698"/>
                      <a:pt x="17621" y="24575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D854EAC3-5583-47A2-8B5A-5A36DE6D27D3}"/>
                  </a:ext>
                </a:extLst>
              </p:cNvPr>
              <p:cNvSpPr/>
              <p:nvPr/>
            </p:nvSpPr>
            <p:spPr>
              <a:xfrm>
                <a:off x="6658260" y="3769042"/>
                <a:ext cx="23622" cy="30884"/>
              </a:xfrm>
              <a:custGeom>
                <a:avLst/>
                <a:gdLst>
                  <a:gd name="connsiteX0" fmla="*/ 17621 w 23622"/>
                  <a:gd name="connsiteY0" fmla="*/ 24479 h 30884"/>
                  <a:gd name="connsiteX1" fmla="*/ 5524 w 23622"/>
                  <a:gd name="connsiteY1" fmla="*/ 3620 h 30884"/>
                  <a:gd name="connsiteX2" fmla="*/ 6096 w 23622"/>
                  <a:gd name="connsiteY2" fmla="*/ 0 h 30884"/>
                  <a:gd name="connsiteX3" fmla="*/ 0 w 23622"/>
                  <a:gd name="connsiteY3" fmla="*/ 8382 h 30884"/>
                  <a:gd name="connsiteX4" fmla="*/ 12097 w 23622"/>
                  <a:gd name="connsiteY4" fmla="*/ 29242 h 30884"/>
                  <a:gd name="connsiteX5" fmla="*/ 23622 w 23622"/>
                  <a:gd name="connsiteY5" fmla="*/ 26003 h 30884"/>
                  <a:gd name="connsiteX6" fmla="*/ 17621 w 23622"/>
                  <a:gd name="connsiteY6" fmla="*/ 24479 h 3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22" h="30884">
                    <a:moveTo>
                      <a:pt x="17621" y="24479"/>
                    </a:moveTo>
                    <a:cubicBezTo>
                      <a:pt x="10487" y="19860"/>
                      <a:pt x="5991" y="12106"/>
                      <a:pt x="5524" y="3620"/>
                    </a:cubicBezTo>
                    <a:cubicBezTo>
                      <a:pt x="5505" y="2391"/>
                      <a:pt x="5696" y="1162"/>
                      <a:pt x="6096" y="0"/>
                    </a:cubicBezTo>
                    <a:cubicBezTo>
                      <a:pt x="2477" y="0"/>
                      <a:pt x="0" y="3238"/>
                      <a:pt x="0" y="8382"/>
                    </a:cubicBezTo>
                    <a:cubicBezTo>
                      <a:pt x="467" y="16869"/>
                      <a:pt x="4962" y="24622"/>
                      <a:pt x="12097" y="29242"/>
                    </a:cubicBezTo>
                    <a:cubicBezTo>
                      <a:pt x="17526" y="32385"/>
                      <a:pt x="22098" y="30861"/>
                      <a:pt x="23622" y="26003"/>
                    </a:cubicBezTo>
                    <a:cubicBezTo>
                      <a:pt x="21507" y="26137"/>
                      <a:pt x="19412" y="25603"/>
                      <a:pt x="17621" y="24479"/>
                    </a:cubicBez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C3E8D205-66F3-4BD8-96EF-BEFE1D0DE1BD}"/>
                  </a:ext>
                </a:extLst>
              </p:cNvPr>
              <p:cNvSpPr/>
              <p:nvPr/>
            </p:nvSpPr>
            <p:spPr>
              <a:xfrm>
                <a:off x="6543675" y="3708938"/>
                <a:ext cx="11715" cy="29528"/>
              </a:xfrm>
              <a:custGeom>
                <a:avLst/>
                <a:gdLst>
                  <a:gd name="connsiteX0" fmla="*/ 0 w 11715"/>
                  <a:gd name="connsiteY0" fmla="*/ 23051 h 29528"/>
                  <a:gd name="connsiteX1" fmla="*/ 0 w 11715"/>
                  <a:gd name="connsiteY1" fmla="*/ 5811 h 29528"/>
                  <a:gd name="connsiteX2" fmla="*/ 5810 w 11715"/>
                  <a:gd name="connsiteY2" fmla="*/ 1 h 29528"/>
                  <a:gd name="connsiteX3" fmla="*/ 11716 w 11715"/>
                  <a:gd name="connsiteY3" fmla="*/ 5716 h 29528"/>
                  <a:gd name="connsiteX4" fmla="*/ 11716 w 11715"/>
                  <a:gd name="connsiteY4" fmla="*/ 5811 h 29528"/>
                  <a:gd name="connsiteX5" fmla="*/ 11716 w 11715"/>
                  <a:gd name="connsiteY5" fmla="*/ 29528 h 2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5" h="29528">
                    <a:moveTo>
                      <a:pt x="0" y="23051"/>
                    </a:moveTo>
                    <a:lnTo>
                      <a:pt x="0" y="5811"/>
                    </a:lnTo>
                    <a:cubicBezTo>
                      <a:pt x="0" y="2601"/>
                      <a:pt x="2600" y="1"/>
                      <a:pt x="5810" y="1"/>
                    </a:cubicBezTo>
                    <a:cubicBezTo>
                      <a:pt x="9020" y="-56"/>
                      <a:pt x="11659" y="2506"/>
                      <a:pt x="11716" y="5716"/>
                    </a:cubicBezTo>
                    <a:cubicBezTo>
                      <a:pt x="11716" y="5744"/>
                      <a:pt x="11716" y="5783"/>
                      <a:pt x="11716" y="5811"/>
                    </a:cubicBezTo>
                    <a:lnTo>
                      <a:pt x="11716" y="29528"/>
                    </a:ln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4D47C48C-8ED8-4E3A-9772-3731377FBCDE}"/>
                  </a:ext>
                </a:extLst>
              </p:cNvPr>
              <p:cNvSpPr/>
              <p:nvPr/>
            </p:nvSpPr>
            <p:spPr>
              <a:xfrm>
                <a:off x="6663308" y="3776936"/>
                <a:ext cx="11715" cy="29348"/>
              </a:xfrm>
              <a:custGeom>
                <a:avLst/>
                <a:gdLst>
                  <a:gd name="connsiteX0" fmla="*/ 0 w 11715"/>
                  <a:gd name="connsiteY0" fmla="*/ 22681 h 29348"/>
                  <a:gd name="connsiteX1" fmla="*/ 0 w 11715"/>
                  <a:gd name="connsiteY1" fmla="*/ 5155 h 29348"/>
                  <a:gd name="connsiteX2" fmla="*/ 6610 w 11715"/>
                  <a:gd name="connsiteY2" fmla="*/ 50 h 29348"/>
                  <a:gd name="connsiteX3" fmla="*/ 11716 w 11715"/>
                  <a:gd name="connsiteY3" fmla="*/ 5155 h 29348"/>
                  <a:gd name="connsiteX4" fmla="*/ 11716 w 11715"/>
                  <a:gd name="connsiteY4" fmla="*/ 29348 h 29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15" h="29348">
                    <a:moveTo>
                      <a:pt x="0" y="22681"/>
                    </a:moveTo>
                    <a:lnTo>
                      <a:pt x="0" y="5155"/>
                    </a:lnTo>
                    <a:cubicBezTo>
                      <a:pt x="410" y="1916"/>
                      <a:pt x="3372" y="-369"/>
                      <a:pt x="6610" y="50"/>
                    </a:cubicBezTo>
                    <a:cubicBezTo>
                      <a:pt x="9277" y="383"/>
                      <a:pt x="11373" y="2488"/>
                      <a:pt x="11716" y="5155"/>
                    </a:cubicBezTo>
                    <a:lnTo>
                      <a:pt x="11716" y="29348"/>
                    </a:lnTo>
                    <a:close/>
                  </a:path>
                </a:pathLst>
              </a:custGeom>
              <a:solidFill>
                <a:srgbClr val="C7BC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E0DE8F92-35D5-420A-93B4-84B66D0E119D}"/>
                  </a:ext>
                </a:extLst>
              </p:cNvPr>
              <p:cNvSpPr/>
              <p:nvPr/>
            </p:nvSpPr>
            <p:spPr>
              <a:xfrm>
                <a:off x="8279225" y="4565618"/>
                <a:ext cx="380238" cy="221361"/>
              </a:xfrm>
              <a:custGeom>
                <a:avLst/>
                <a:gdLst>
                  <a:gd name="connsiteX0" fmla="*/ 380238 w 380238"/>
                  <a:gd name="connsiteY0" fmla="*/ 110681 h 221361"/>
                  <a:gd name="connsiteX1" fmla="*/ 190119 w 380238"/>
                  <a:gd name="connsiteY1" fmla="*/ 221361 h 221361"/>
                  <a:gd name="connsiteX2" fmla="*/ 0 w 380238"/>
                  <a:gd name="connsiteY2" fmla="*/ 110681 h 221361"/>
                  <a:gd name="connsiteX3" fmla="*/ 190119 w 380238"/>
                  <a:gd name="connsiteY3" fmla="*/ 0 h 221361"/>
                  <a:gd name="connsiteX4" fmla="*/ 380238 w 380238"/>
                  <a:gd name="connsiteY4" fmla="*/ 110681 h 22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221361">
                    <a:moveTo>
                      <a:pt x="380238" y="110681"/>
                    </a:moveTo>
                    <a:cubicBezTo>
                      <a:pt x="380238" y="171808"/>
                      <a:pt x="295119" y="221361"/>
                      <a:pt x="190119" y="221361"/>
                    </a:cubicBezTo>
                    <a:cubicBezTo>
                      <a:pt x="85119" y="221361"/>
                      <a:pt x="0" y="171808"/>
                      <a:pt x="0" y="110681"/>
                    </a:cubicBezTo>
                    <a:cubicBezTo>
                      <a:pt x="0" y="49554"/>
                      <a:pt x="85119" y="0"/>
                      <a:pt x="190119" y="0"/>
                    </a:cubicBezTo>
                    <a:cubicBezTo>
                      <a:pt x="295119" y="0"/>
                      <a:pt x="380238" y="49554"/>
                      <a:pt x="380238" y="110681"/>
                    </a:cubicBezTo>
                    <a:close/>
                  </a:path>
                </a:pathLst>
              </a:custGeom>
              <a:solidFill>
                <a:srgbClr val="DEBCEB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B898D85A-6B09-4C26-A5B1-C4D33F7E6F88}"/>
                  </a:ext>
                </a:extLst>
              </p:cNvPr>
              <p:cNvSpPr/>
              <p:nvPr/>
            </p:nvSpPr>
            <p:spPr>
              <a:xfrm>
                <a:off x="8077581" y="4692586"/>
                <a:ext cx="380238" cy="221361"/>
              </a:xfrm>
              <a:custGeom>
                <a:avLst/>
                <a:gdLst>
                  <a:gd name="connsiteX0" fmla="*/ 380238 w 380238"/>
                  <a:gd name="connsiteY0" fmla="*/ 110680 h 221361"/>
                  <a:gd name="connsiteX1" fmla="*/ 190119 w 380238"/>
                  <a:gd name="connsiteY1" fmla="*/ 221361 h 221361"/>
                  <a:gd name="connsiteX2" fmla="*/ 0 w 380238"/>
                  <a:gd name="connsiteY2" fmla="*/ 110680 h 221361"/>
                  <a:gd name="connsiteX3" fmla="*/ 190119 w 380238"/>
                  <a:gd name="connsiteY3" fmla="*/ 0 h 221361"/>
                  <a:gd name="connsiteX4" fmla="*/ 380238 w 380238"/>
                  <a:gd name="connsiteY4" fmla="*/ 110680 h 22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221361">
                    <a:moveTo>
                      <a:pt x="380238" y="110680"/>
                    </a:moveTo>
                    <a:cubicBezTo>
                      <a:pt x="380238" y="171808"/>
                      <a:pt x="295119" y="221361"/>
                      <a:pt x="190119" y="221361"/>
                    </a:cubicBezTo>
                    <a:cubicBezTo>
                      <a:pt x="85119" y="221361"/>
                      <a:pt x="0" y="171808"/>
                      <a:pt x="0" y="110680"/>
                    </a:cubicBezTo>
                    <a:cubicBezTo>
                      <a:pt x="0" y="49553"/>
                      <a:pt x="85119" y="0"/>
                      <a:pt x="190119" y="0"/>
                    </a:cubicBezTo>
                    <a:cubicBezTo>
                      <a:pt x="295119" y="0"/>
                      <a:pt x="380238" y="49553"/>
                      <a:pt x="380238" y="110680"/>
                    </a:cubicBezTo>
                    <a:close/>
                  </a:path>
                </a:pathLst>
              </a:custGeom>
              <a:solidFill>
                <a:srgbClr val="DEBCEB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6" name="Freeform: Shape 1215">
                <a:extLst>
                  <a:ext uri="{FF2B5EF4-FFF2-40B4-BE49-F238E27FC236}">
                    <a16:creationId xmlns:a16="http://schemas.microsoft.com/office/drawing/2014/main" id="{D27A90E6-2CBF-470D-9AD7-B2E78C22CC8D}"/>
                  </a:ext>
                </a:extLst>
              </p:cNvPr>
              <p:cNvSpPr/>
              <p:nvPr/>
            </p:nvSpPr>
            <p:spPr>
              <a:xfrm>
                <a:off x="8275701" y="4632102"/>
                <a:ext cx="352805" cy="153924"/>
              </a:xfrm>
              <a:custGeom>
                <a:avLst/>
                <a:gdLst>
                  <a:gd name="connsiteX0" fmla="*/ 381 w 352805"/>
                  <a:gd name="connsiteY0" fmla="*/ 0 h 153924"/>
                  <a:gd name="connsiteX1" fmla="*/ 352806 w 352805"/>
                  <a:gd name="connsiteY1" fmla="*/ 0 h 153924"/>
                  <a:gd name="connsiteX2" fmla="*/ 352806 w 352805"/>
                  <a:gd name="connsiteY2" fmla="*/ 49721 h 153924"/>
                  <a:gd name="connsiteX3" fmla="*/ 352806 w 352805"/>
                  <a:gd name="connsiteY3" fmla="*/ 49721 h 153924"/>
                  <a:gd name="connsiteX4" fmla="*/ 352806 w 352805"/>
                  <a:gd name="connsiteY4" fmla="*/ 51149 h 153924"/>
                  <a:gd name="connsiteX5" fmla="*/ 176403 w 352805"/>
                  <a:gd name="connsiteY5" fmla="*/ 153924 h 153924"/>
                  <a:gd name="connsiteX6" fmla="*/ 0 w 352805"/>
                  <a:gd name="connsiteY6" fmla="*/ 51149 h 153924"/>
                  <a:gd name="connsiteX7" fmla="*/ 0 w 352805"/>
                  <a:gd name="connsiteY7" fmla="*/ 49721 h 153924"/>
                  <a:gd name="connsiteX8" fmla="*/ 0 w 352805"/>
                  <a:gd name="connsiteY8" fmla="*/ 49721 h 15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805" h="153924">
                    <a:moveTo>
                      <a:pt x="381" y="0"/>
                    </a:moveTo>
                    <a:lnTo>
                      <a:pt x="352806" y="0"/>
                    </a:lnTo>
                    <a:lnTo>
                      <a:pt x="352806" y="49721"/>
                    </a:lnTo>
                    <a:lnTo>
                      <a:pt x="352806" y="49721"/>
                    </a:lnTo>
                    <a:cubicBezTo>
                      <a:pt x="352806" y="50197"/>
                      <a:pt x="352806" y="50673"/>
                      <a:pt x="352806" y="51149"/>
                    </a:cubicBezTo>
                    <a:cubicBezTo>
                      <a:pt x="352806" y="108299"/>
                      <a:pt x="273844" y="153924"/>
                      <a:pt x="176403" y="153924"/>
                    </a:cubicBezTo>
                    <a:cubicBezTo>
                      <a:pt x="78962" y="153924"/>
                      <a:pt x="0" y="107918"/>
                      <a:pt x="0" y="51149"/>
                    </a:cubicBezTo>
                    <a:lnTo>
                      <a:pt x="0" y="49721"/>
                    </a:lnTo>
                    <a:lnTo>
                      <a:pt x="0" y="49721"/>
                    </a:ln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7" name="Freeform: Shape 1216">
                <a:extLst>
                  <a:ext uri="{FF2B5EF4-FFF2-40B4-BE49-F238E27FC236}">
                    <a16:creationId xmlns:a16="http://schemas.microsoft.com/office/drawing/2014/main" id="{8944A63D-9BC5-4548-A08E-09D247055B5F}"/>
                  </a:ext>
                </a:extLst>
              </p:cNvPr>
              <p:cNvSpPr/>
              <p:nvPr/>
            </p:nvSpPr>
            <p:spPr>
              <a:xfrm>
                <a:off x="8393525" y="4650009"/>
                <a:ext cx="4952" cy="131540"/>
              </a:xfrm>
              <a:custGeom>
                <a:avLst/>
                <a:gdLst>
                  <a:gd name="connsiteX0" fmla="*/ 4953 w 4952"/>
                  <a:gd name="connsiteY0" fmla="*/ 131540 h 131540"/>
                  <a:gd name="connsiteX1" fmla="*/ 0 w 4952"/>
                  <a:gd name="connsiteY1" fmla="*/ 130493 h 131540"/>
                  <a:gd name="connsiteX2" fmla="*/ 0 w 4952"/>
                  <a:gd name="connsiteY2" fmla="*/ 0 h 131540"/>
                  <a:gd name="connsiteX3" fmla="*/ 4953 w 4952"/>
                  <a:gd name="connsiteY3" fmla="*/ 0 h 13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540">
                    <a:moveTo>
                      <a:pt x="4953" y="131540"/>
                    </a:moveTo>
                    <a:lnTo>
                      <a:pt x="0" y="13049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8" name="Freeform: Shape 1217">
                <a:extLst>
                  <a:ext uri="{FF2B5EF4-FFF2-40B4-BE49-F238E27FC236}">
                    <a16:creationId xmlns:a16="http://schemas.microsoft.com/office/drawing/2014/main" id="{85785D6A-B0D4-4F43-9EB7-EF18496E6924}"/>
                  </a:ext>
                </a:extLst>
              </p:cNvPr>
              <p:cNvSpPr/>
              <p:nvPr/>
            </p:nvSpPr>
            <p:spPr>
              <a:xfrm>
                <a:off x="8371332" y="4649533"/>
                <a:ext cx="4953" cy="126301"/>
              </a:xfrm>
              <a:custGeom>
                <a:avLst/>
                <a:gdLst>
                  <a:gd name="connsiteX0" fmla="*/ 4953 w 4953"/>
                  <a:gd name="connsiteY0" fmla="*/ 126301 h 126301"/>
                  <a:gd name="connsiteX1" fmla="*/ 0 w 4953"/>
                  <a:gd name="connsiteY1" fmla="*/ 124873 h 126301"/>
                  <a:gd name="connsiteX2" fmla="*/ 0 w 4953"/>
                  <a:gd name="connsiteY2" fmla="*/ 0 h 126301"/>
                  <a:gd name="connsiteX3" fmla="*/ 4953 w 4953"/>
                  <a:gd name="connsiteY3" fmla="*/ 0 h 1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301">
                    <a:moveTo>
                      <a:pt x="4953" y="126301"/>
                    </a:moveTo>
                    <a:lnTo>
                      <a:pt x="0" y="124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9" name="Freeform: Shape 1218">
                <a:extLst>
                  <a:ext uri="{FF2B5EF4-FFF2-40B4-BE49-F238E27FC236}">
                    <a16:creationId xmlns:a16="http://schemas.microsoft.com/office/drawing/2014/main" id="{FF9DAA83-9F95-4717-8FEF-9408FB8EFEB0}"/>
                  </a:ext>
                </a:extLst>
              </p:cNvPr>
              <p:cNvSpPr/>
              <p:nvPr/>
            </p:nvSpPr>
            <p:spPr>
              <a:xfrm>
                <a:off x="8349138" y="4649533"/>
                <a:ext cx="4953" cy="119062"/>
              </a:xfrm>
              <a:custGeom>
                <a:avLst/>
                <a:gdLst>
                  <a:gd name="connsiteX0" fmla="*/ 4953 w 4953"/>
                  <a:gd name="connsiteY0" fmla="*/ 119063 h 119062"/>
                  <a:gd name="connsiteX1" fmla="*/ 0 w 4953"/>
                  <a:gd name="connsiteY1" fmla="*/ 116872 h 119062"/>
                  <a:gd name="connsiteX2" fmla="*/ 0 w 4953"/>
                  <a:gd name="connsiteY2" fmla="*/ 0 h 119062"/>
                  <a:gd name="connsiteX3" fmla="*/ 4953 w 4953"/>
                  <a:gd name="connsiteY3" fmla="*/ 0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9062">
                    <a:moveTo>
                      <a:pt x="4953" y="119063"/>
                    </a:moveTo>
                    <a:lnTo>
                      <a:pt x="0" y="11687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0" name="Freeform: Shape 1219">
                <a:extLst>
                  <a:ext uri="{FF2B5EF4-FFF2-40B4-BE49-F238E27FC236}">
                    <a16:creationId xmlns:a16="http://schemas.microsoft.com/office/drawing/2014/main" id="{BDB4CAF4-9BF5-4D56-B107-B9E7D6EB0FD5}"/>
                  </a:ext>
                </a:extLst>
              </p:cNvPr>
              <p:cNvSpPr/>
              <p:nvPr/>
            </p:nvSpPr>
            <p:spPr>
              <a:xfrm>
                <a:off x="8415623" y="4649533"/>
                <a:ext cx="4952" cy="134683"/>
              </a:xfrm>
              <a:custGeom>
                <a:avLst/>
                <a:gdLst>
                  <a:gd name="connsiteX0" fmla="*/ 4953 w 4952"/>
                  <a:gd name="connsiteY0" fmla="*/ 134683 h 134683"/>
                  <a:gd name="connsiteX1" fmla="*/ 0 w 4952"/>
                  <a:gd name="connsiteY1" fmla="*/ 134683 h 134683"/>
                  <a:gd name="connsiteX2" fmla="*/ 0 w 4952"/>
                  <a:gd name="connsiteY2" fmla="*/ 0 h 134683"/>
                  <a:gd name="connsiteX3" fmla="*/ 4953 w 4952"/>
                  <a:gd name="connsiteY3" fmla="*/ 0 h 13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4683">
                    <a:moveTo>
                      <a:pt x="4953" y="134683"/>
                    </a:moveTo>
                    <a:lnTo>
                      <a:pt x="0" y="13468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1" name="Freeform: Shape 1220">
                <a:extLst>
                  <a:ext uri="{FF2B5EF4-FFF2-40B4-BE49-F238E27FC236}">
                    <a16:creationId xmlns:a16="http://schemas.microsoft.com/office/drawing/2014/main" id="{F4EA51F5-EBFB-464F-81D0-CB8CD727CBBF}"/>
                  </a:ext>
                </a:extLst>
              </p:cNvPr>
              <p:cNvSpPr/>
              <p:nvPr/>
            </p:nvSpPr>
            <p:spPr>
              <a:xfrm>
                <a:off x="8304847" y="4649438"/>
                <a:ext cx="4952" cy="94011"/>
              </a:xfrm>
              <a:custGeom>
                <a:avLst/>
                <a:gdLst>
                  <a:gd name="connsiteX0" fmla="*/ 4953 w 4952"/>
                  <a:gd name="connsiteY0" fmla="*/ 94012 h 94011"/>
                  <a:gd name="connsiteX1" fmla="*/ 0 w 4952"/>
                  <a:gd name="connsiteY1" fmla="*/ 89916 h 94011"/>
                  <a:gd name="connsiteX2" fmla="*/ 0 w 4952"/>
                  <a:gd name="connsiteY2" fmla="*/ 0 h 94011"/>
                  <a:gd name="connsiteX3" fmla="*/ 4953 w 4952"/>
                  <a:gd name="connsiteY3" fmla="*/ 0 h 9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4011">
                    <a:moveTo>
                      <a:pt x="4953" y="94012"/>
                    </a:moveTo>
                    <a:lnTo>
                      <a:pt x="0" y="89916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2" name="Freeform: Shape 1221">
                <a:extLst>
                  <a:ext uri="{FF2B5EF4-FFF2-40B4-BE49-F238E27FC236}">
                    <a16:creationId xmlns:a16="http://schemas.microsoft.com/office/drawing/2014/main" id="{FF200256-F33E-4039-B6E6-3178216BC35C}"/>
                  </a:ext>
                </a:extLst>
              </p:cNvPr>
              <p:cNvSpPr/>
              <p:nvPr/>
            </p:nvSpPr>
            <p:spPr>
              <a:xfrm>
                <a:off x="8282654" y="4649533"/>
                <a:ext cx="4953" cy="70103"/>
              </a:xfrm>
              <a:custGeom>
                <a:avLst/>
                <a:gdLst>
                  <a:gd name="connsiteX0" fmla="*/ 4953 w 4953"/>
                  <a:gd name="connsiteY0" fmla="*/ 70104 h 70103"/>
                  <a:gd name="connsiteX1" fmla="*/ 0 w 4953"/>
                  <a:gd name="connsiteY1" fmla="*/ 61341 h 70103"/>
                  <a:gd name="connsiteX2" fmla="*/ 0 w 4953"/>
                  <a:gd name="connsiteY2" fmla="*/ 0 h 70103"/>
                  <a:gd name="connsiteX3" fmla="*/ 4953 w 4953"/>
                  <a:gd name="connsiteY3" fmla="*/ 0 h 7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0103">
                    <a:moveTo>
                      <a:pt x="4953" y="70104"/>
                    </a:moveTo>
                    <a:cubicBezTo>
                      <a:pt x="3143" y="67275"/>
                      <a:pt x="1486" y="64351"/>
                      <a:pt x="0" y="61341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3" name="Freeform: Shape 1222">
                <a:extLst>
                  <a:ext uri="{FF2B5EF4-FFF2-40B4-BE49-F238E27FC236}">
                    <a16:creationId xmlns:a16="http://schemas.microsoft.com/office/drawing/2014/main" id="{8B0A1B09-0B06-472F-A8C4-4EE02C7000DD}"/>
                  </a:ext>
                </a:extLst>
              </p:cNvPr>
              <p:cNvSpPr/>
              <p:nvPr/>
            </p:nvSpPr>
            <p:spPr>
              <a:xfrm>
                <a:off x="8327040" y="4649533"/>
                <a:ext cx="4953" cy="108584"/>
              </a:xfrm>
              <a:custGeom>
                <a:avLst/>
                <a:gdLst>
                  <a:gd name="connsiteX0" fmla="*/ 4953 w 4953"/>
                  <a:gd name="connsiteY0" fmla="*/ 108585 h 108584"/>
                  <a:gd name="connsiteX1" fmla="*/ 0 w 4953"/>
                  <a:gd name="connsiteY1" fmla="*/ 105918 h 108584"/>
                  <a:gd name="connsiteX2" fmla="*/ 0 w 4953"/>
                  <a:gd name="connsiteY2" fmla="*/ 0 h 108584"/>
                  <a:gd name="connsiteX3" fmla="*/ 4953 w 4953"/>
                  <a:gd name="connsiteY3" fmla="*/ 0 h 10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8584">
                    <a:moveTo>
                      <a:pt x="4953" y="108585"/>
                    </a:moveTo>
                    <a:cubicBezTo>
                      <a:pt x="3239" y="107728"/>
                      <a:pt x="1524" y="106870"/>
                      <a:pt x="0" y="105918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4" name="Freeform: Shape 1223">
                <a:extLst>
                  <a:ext uri="{FF2B5EF4-FFF2-40B4-BE49-F238E27FC236}">
                    <a16:creationId xmlns:a16="http://schemas.microsoft.com/office/drawing/2014/main" id="{6811F42B-87E6-4857-B1D6-BABFDB0BA052}"/>
                  </a:ext>
                </a:extLst>
              </p:cNvPr>
              <p:cNvSpPr/>
              <p:nvPr/>
            </p:nvSpPr>
            <p:spPr>
              <a:xfrm>
                <a:off x="8437816" y="4649533"/>
                <a:ext cx="4953" cy="136207"/>
              </a:xfrm>
              <a:custGeom>
                <a:avLst/>
                <a:gdLst>
                  <a:gd name="connsiteX0" fmla="*/ 4953 w 4953"/>
                  <a:gd name="connsiteY0" fmla="*/ 136207 h 136207"/>
                  <a:gd name="connsiteX1" fmla="*/ 0 w 4953"/>
                  <a:gd name="connsiteY1" fmla="*/ 136207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7"/>
                    </a:moveTo>
                    <a:lnTo>
                      <a:pt x="0" y="136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79B51B54-0434-4E17-B6F8-7389E8DE697F}"/>
                  </a:ext>
                </a:extLst>
              </p:cNvPr>
              <p:cNvSpPr/>
              <p:nvPr/>
            </p:nvSpPr>
            <p:spPr>
              <a:xfrm>
                <a:off x="8460009" y="4649438"/>
                <a:ext cx="4953" cy="136207"/>
              </a:xfrm>
              <a:custGeom>
                <a:avLst/>
                <a:gdLst>
                  <a:gd name="connsiteX0" fmla="*/ 4953 w 4953"/>
                  <a:gd name="connsiteY0" fmla="*/ 136207 h 136207"/>
                  <a:gd name="connsiteX1" fmla="*/ 0 w 4953"/>
                  <a:gd name="connsiteY1" fmla="*/ 136207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7"/>
                    </a:moveTo>
                    <a:lnTo>
                      <a:pt x="0" y="136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6" name="Freeform: Shape 1225">
                <a:extLst>
                  <a:ext uri="{FF2B5EF4-FFF2-40B4-BE49-F238E27FC236}">
                    <a16:creationId xmlns:a16="http://schemas.microsoft.com/office/drawing/2014/main" id="{25FDA443-6717-4FD2-9912-784DC9764C0E}"/>
                  </a:ext>
                </a:extLst>
              </p:cNvPr>
              <p:cNvSpPr/>
              <p:nvPr/>
            </p:nvSpPr>
            <p:spPr>
              <a:xfrm>
                <a:off x="8504301" y="4649533"/>
                <a:ext cx="4952" cy="131921"/>
              </a:xfrm>
              <a:custGeom>
                <a:avLst/>
                <a:gdLst>
                  <a:gd name="connsiteX0" fmla="*/ 4953 w 4952"/>
                  <a:gd name="connsiteY0" fmla="*/ 130969 h 131921"/>
                  <a:gd name="connsiteX1" fmla="*/ 0 w 4952"/>
                  <a:gd name="connsiteY1" fmla="*/ 131921 h 131921"/>
                  <a:gd name="connsiteX2" fmla="*/ 0 w 4952"/>
                  <a:gd name="connsiteY2" fmla="*/ 0 h 131921"/>
                  <a:gd name="connsiteX3" fmla="*/ 4953 w 4952"/>
                  <a:gd name="connsiteY3" fmla="*/ 0 h 13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921">
                    <a:moveTo>
                      <a:pt x="4953" y="130969"/>
                    </a:moveTo>
                    <a:lnTo>
                      <a:pt x="0" y="131921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7" name="Freeform: Shape 1226">
                <a:extLst>
                  <a:ext uri="{FF2B5EF4-FFF2-40B4-BE49-F238E27FC236}">
                    <a16:creationId xmlns:a16="http://schemas.microsoft.com/office/drawing/2014/main" id="{9B9A8DEF-ED13-435A-AC9F-8C94B9A89D07}"/>
                  </a:ext>
                </a:extLst>
              </p:cNvPr>
              <p:cNvSpPr/>
              <p:nvPr/>
            </p:nvSpPr>
            <p:spPr>
              <a:xfrm>
                <a:off x="8481821" y="4649533"/>
                <a:ext cx="4953" cy="134492"/>
              </a:xfrm>
              <a:custGeom>
                <a:avLst/>
                <a:gdLst>
                  <a:gd name="connsiteX0" fmla="*/ 4953 w 4953"/>
                  <a:gd name="connsiteY0" fmla="*/ 134493 h 134492"/>
                  <a:gd name="connsiteX1" fmla="*/ 0 w 4953"/>
                  <a:gd name="connsiteY1" fmla="*/ 134493 h 134492"/>
                  <a:gd name="connsiteX2" fmla="*/ 0 w 4953"/>
                  <a:gd name="connsiteY2" fmla="*/ 0 h 134492"/>
                  <a:gd name="connsiteX3" fmla="*/ 4953 w 4953"/>
                  <a:gd name="connsiteY3" fmla="*/ 0 h 13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4492">
                    <a:moveTo>
                      <a:pt x="4953" y="134493"/>
                    </a:moveTo>
                    <a:lnTo>
                      <a:pt x="0" y="13449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8" name="Freeform: Shape 1227">
                <a:extLst>
                  <a:ext uri="{FF2B5EF4-FFF2-40B4-BE49-F238E27FC236}">
                    <a16:creationId xmlns:a16="http://schemas.microsoft.com/office/drawing/2014/main" id="{FA424147-5582-47DF-B168-D65520AF12A7}"/>
                  </a:ext>
                </a:extLst>
              </p:cNvPr>
              <p:cNvSpPr/>
              <p:nvPr/>
            </p:nvSpPr>
            <p:spPr>
              <a:xfrm>
                <a:off x="8526494" y="4649533"/>
                <a:ext cx="4953" cy="126872"/>
              </a:xfrm>
              <a:custGeom>
                <a:avLst/>
                <a:gdLst>
                  <a:gd name="connsiteX0" fmla="*/ 4953 w 4953"/>
                  <a:gd name="connsiteY0" fmla="*/ 125539 h 126872"/>
                  <a:gd name="connsiteX1" fmla="*/ 0 w 4953"/>
                  <a:gd name="connsiteY1" fmla="*/ 126873 h 126872"/>
                  <a:gd name="connsiteX2" fmla="*/ 0 w 4953"/>
                  <a:gd name="connsiteY2" fmla="*/ 0 h 126872"/>
                  <a:gd name="connsiteX3" fmla="*/ 4953 w 4953"/>
                  <a:gd name="connsiteY3" fmla="*/ 0 h 12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872">
                    <a:moveTo>
                      <a:pt x="4953" y="125539"/>
                    </a:moveTo>
                    <a:lnTo>
                      <a:pt x="0" y="126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9" name="Freeform: Shape 1228">
                <a:extLst>
                  <a:ext uri="{FF2B5EF4-FFF2-40B4-BE49-F238E27FC236}">
                    <a16:creationId xmlns:a16="http://schemas.microsoft.com/office/drawing/2014/main" id="{BBCE739C-9900-4D4D-9BF8-BFECDE0F9FD0}"/>
                  </a:ext>
                </a:extLst>
              </p:cNvPr>
              <p:cNvSpPr/>
              <p:nvPr/>
            </p:nvSpPr>
            <p:spPr>
              <a:xfrm>
                <a:off x="8615171" y="4649152"/>
                <a:ext cx="4953" cy="73628"/>
              </a:xfrm>
              <a:custGeom>
                <a:avLst/>
                <a:gdLst>
                  <a:gd name="connsiteX0" fmla="*/ 4953 w 4953"/>
                  <a:gd name="connsiteY0" fmla="*/ 65722 h 73628"/>
                  <a:gd name="connsiteX1" fmla="*/ 0 w 4953"/>
                  <a:gd name="connsiteY1" fmla="*/ 73628 h 73628"/>
                  <a:gd name="connsiteX2" fmla="*/ 0 w 4953"/>
                  <a:gd name="connsiteY2" fmla="*/ 0 h 73628"/>
                  <a:gd name="connsiteX3" fmla="*/ 4953 w 4953"/>
                  <a:gd name="connsiteY3" fmla="*/ 0 h 7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3628">
                    <a:moveTo>
                      <a:pt x="4953" y="65722"/>
                    </a:moveTo>
                    <a:cubicBezTo>
                      <a:pt x="3496" y="68475"/>
                      <a:pt x="1838" y="71114"/>
                      <a:pt x="0" y="73628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0" name="Freeform: Shape 1229">
                <a:extLst>
                  <a:ext uri="{FF2B5EF4-FFF2-40B4-BE49-F238E27FC236}">
                    <a16:creationId xmlns:a16="http://schemas.microsoft.com/office/drawing/2014/main" id="{BABDC2CF-F5F6-4662-A46B-EF86302A13C1}"/>
                  </a:ext>
                </a:extLst>
              </p:cNvPr>
              <p:cNvSpPr/>
              <p:nvPr/>
            </p:nvSpPr>
            <p:spPr>
              <a:xfrm>
                <a:off x="8592978" y="4649533"/>
                <a:ext cx="4952" cy="95726"/>
              </a:xfrm>
              <a:custGeom>
                <a:avLst/>
                <a:gdLst>
                  <a:gd name="connsiteX0" fmla="*/ 4953 w 4952"/>
                  <a:gd name="connsiteY0" fmla="*/ 91821 h 95726"/>
                  <a:gd name="connsiteX1" fmla="*/ 0 w 4952"/>
                  <a:gd name="connsiteY1" fmla="*/ 95726 h 95726"/>
                  <a:gd name="connsiteX2" fmla="*/ 0 w 4952"/>
                  <a:gd name="connsiteY2" fmla="*/ 0 h 95726"/>
                  <a:gd name="connsiteX3" fmla="*/ 4953 w 4952"/>
                  <a:gd name="connsiteY3" fmla="*/ 0 h 9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5726">
                    <a:moveTo>
                      <a:pt x="4953" y="91821"/>
                    </a:moveTo>
                    <a:lnTo>
                      <a:pt x="0" y="95726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1" name="Freeform: Shape 1230">
                <a:extLst>
                  <a:ext uri="{FF2B5EF4-FFF2-40B4-BE49-F238E27FC236}">
                    <a16:creationId xmlns:a16="http://schemas.microsoft.com/office/drawing/2014/main" id="{A9F0724B-5FD8-4423-B7B5-85D1AEF80897}"/>
                  </a:ext>
                </a:extLst>
              </p:cNvPr>
              <p:cNvSpPr/>
              <p:nvPr/>
            </p:nvSpPr>
            <p:spPr>
              <a:xfrm>
                <a:off x="8548496" y="4649533"/>
                <a:ext cx="4953" cy="119824"/>
              </a:xfrm>
              <a:custGeom>
                <a:avLst/>
                <a:gdLst>
                  <a:gd name="connsiteX0" fmla="*/ 4953 w 4953"/>
                  <a:gd name="connsiteY0" fmla="*/ 117824 h 119824"/>
                  <a:gd name="connsiteX1" fmla="*/ 0 w 4953"/>
                  <a:gd name="connsiteY1" fmla="*/ 119824 h 119824"/>
                  <a:gd name="connsiteX2" fmla="*/ 0 w 4953"/>
                  <a:gd name="connsiteY2" fmla="*/ 0 h 119824"/>
                  <a:gd name="connsiteX3" fmla="*/ 4953 w 4953"/>
                  <a:gd name="connsiteY3" fmla="*/ 0 h 119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9824">
                    <a:moveTo>
                      <a:pt x="4953" y="117824"/>
                    </a:moveTo>
                    <a:lnTo>
                      <a:pt x="0" y="119824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2" name="Freeform: Shape 1231">
                <a:extLst>
                  <a:ext uri="{FF2B5EF4-FFF2-40B4-BE49-F238E27FC236}">
                    <a16:creationId xmlns:a16="http://schemas.microsoft.com/office/drawing/2014/main" id="{39FC127C-9785-411C-9B6A-9F5B4B9012C9}"/>
                  </a:ext>
                </a:extLst>
              </p:cNvPr>
              <p:cNvSpPr/>
              <p:nvPr/>
            </p:nvSpPr>
            <p:spPr>
              <a:xfrm>
                <a:off x="8570785" y="4649533"/>
                <a:ext cx="4953" cy="109823"/>
              </a:xfrm>
              <a:custGeom>
                <a:avLst/>
                <a:gdLst>
                  <a:gd name="connsiteX0" fmla="*/ 4953 w 4953"/>
                  <a:gd name="connsiteY0" fmla="*/ 107156 h 109823"/>
                  <a:gd name="connsiteX1" fmla="*/ 0 w 4953"/>
                  <a:gd name="connsiteY1" fmla="*/ 109823 h 109823"/>
                  <a:gd name="connsiteX2" fmla="*/ 0 w 4953"/>
                  <a:gd name="connsiteY2" fmla="*/ 0 h 109823"/>
                  <a:gd name="connsiteX3" fmla="*/ 4953 w 4953"/>
                  <a:gd name="connsiteY3" fmla="*/ 0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9823">
                    <a:moveTo>
                      <a:pt x="4953" y="107156"/>
                    </a:moveTo>
                    <a:lnTo>
                      <a:pt x="0" y="10982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3" name="Freeform: Shape 1232">
                <a:extLst>
                  <a:ext uri="{FF2B5EF4-FFF2-40B4-BE49-F238E27FC236}">
                    <a16:creationId xmlns:a16="http://schemas.microsoft.com/office/drawing/2014/main" id="{B3F6A90C-7103-4A79-9788-34A9FC035021}"/>
                  </a:ext>
                </a:extLst>
              </p:cNvPr>
              <p:cNvSpPr/>
              <p:nvPr/>
            </p:nvSpPr>
            <p:spPr>
              <a:xfrm>
                <a:off x="8276082" y="4529994"/>
                <a:ext cx="352805" cy="205549"/>
              </a:xfrm>
              <a:custGeom>
                <a:avLst/>
                <a:gdLst>
                  <a:gd name="connsiteX0" fmla="*/ 352806 w 352805"/>
                  <a:gd name="connsiteY0" fmla="*/ 102775 h 205549"/>
                  <a:gd name="connsiteX1" fmla="*/ 176403 w 352805"/>
                  <a:gd name="connsiteY1" fmla="*/ 205550 h 205549"/>
                  <a:gd name="connsiteX2" fmla="*/ -1 w 352805"/>
                  <a:gd name="connsiteY2" fmla="*/ 102775 h 205549"/>
                  <a:gd name="connsiteX3" fmla="*/ 176403 w 352805"/>
                  <a:gd name="connsiteY3" fmla="*/ 0 h 205549"/>
                  <a:gd name="connsiteX4" fmla="*/ 352806 w 352805"/>
                  <a:gd name="connsiteY4" fmla="*/ 102775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05" h="205549">
                    <a:moveTo>
                      <a:pt x="352806" y="102775"/>
                    </a:moveTo>
                    <a:cubicBezTo>
                      <a:pt x="352806" y="159536"/>
                      <a:pt x="273828" y="205550"/>
                      <a:pt x="176403" y="205550"/>
                    </a:cubicBezTo>
                    <a:cubicBezTo>
                      <a:pt x="78978" y="205550"/>
                      <a:pt x="-1" y="159536"/>
                      <a:pt x="-1" y="102775"/>
                    </a:cubicBezTo>
                    <a:cubicBezTo>
                      <a:pt x="-1" y="46014"/>
                      <a:pt x="78978" y="0"/>
                      <a:pt x="176403" y="0"/>
                    </a:cubicBezTo>
                    <a:cubicBezTo>
                      <a:pt x="273828" y="0"/>
                      <a:pt x="352806" y="46014"/>
                      <a:pt x="352806" y="102775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4" name="Freeform: Shape 1233">
                <a:extLst>
                  <a:ext uri="{FF2B5EF4-FFF2-40B4-BE49-F238E27FC236}">
                    <a16:creationId xmlns:a16="http://schemas.microsoft.com/office/drawing/2014/main" id="{75E48D69-CC91-4452-B04A-D1264D6EC60A}"/>
                  </a:ext>
                </a:extLst>
              </p:cNvPr>
              <p:cNvSpPr/>
              <p:nvPr/>
            </p:nvSpPr>
            <p:spPr>
              <a:xfrm>
                <a:off x="8320563" y="4555998"/>
                <a:ext cx="263842" cy="153543"/>
              </a:xfrm>
              <a:custGeom>
                <a:avLst/>
                <a:gdLst>
                  <a:gd name="connsiteX0" fmla="*/ 263843 w 263842"/>
                  <a:gd name="connsiteY0" fmla="*/ 76772 h 153543"/>
                  <a:gd name="connsiteX1" fmla="*/ 131921 w 263842"/>
                  <a:gd name="connsiteY1" fmla="*/ 153543 h 153543"/>
                  <a:gd name="connsiteX2" fmla="*/ 0 w 263842"/>
                  <a:gd name="connsiteY2" fmla="*/ 76772 h 153543"/>
                  <a:gd name="connsiteX3" fmla="*/ 131921 w 263842"/>
                  <a:gd name="connsiteY3" fmla="*/ 0 h 153543"/>
                  <a:gd name="connsiteX4" fmla="*/ 263843 w 263842"/>
                  <a:gd name="connsiteY4" fmla="*/ 76772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842" h="153543">
                    <a:moveTo>
                      <a:pt x="263843" y="76772"/>
                    </a:moveTo>
                    <a:cubicBezTo>
                      <a:pt x="263843" y="119171"/>
                      <a:pt x="204779" y="153543"/>
                      <a:pt x="131921" y="153543"/>
                    </a:cubicBezTo>
                    <a:cubicBezTo>
                      <a:pt x="59063" y="153543"/>
                      <a:pt x="0" y="119171"/>
                      <a:pt x="0" y="76772"/>
                    </a:cubicBezTo>
                    <a:cubicBezTo>
                      <a:pt x="0" y="34372"/>
                      <a:pt x="59064" y="0"/>
                      <a:pt x="131921" y="0"/>
                    </a:cubicBezTo>
                    <a:cubicBezTo>
                      <a:pt x="204780" y="0"/>
                      <a:pt x="263843" y="34372"/>
                      <a:pt x="263843" y="76772"/>
                    </a:cubicBezTo>
                    <a:close/>
                  </a:path>
                </a:pathLst>
              </a:custGeom>
              <a:solidFill>
                <a:srgbClr val="FFD2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5" name="Freeform: Shape 1234">
                <a:extLst>
                  <a:ext uri="{FF2B5EF4-FFF2-40B4-BE49-F238E27FC236}">
                    <a16:creationId xmlns:a16="http://schemas.microsoft.com/office/drawing/2014/main" id="{FDAC32E4-6983-48FE-9DF6-0153BDD42A6D}"/>
                  </a:ext>
                </a:extLst>
              </p:cNvPr>
              <p:cNvSpPr/>
              <p:nvPr/>
            </p:nvSpPr>
            <p:spPr>
              <a:xfrm>
                <a:off x="8320945" y="4555998"/>
                <a:ext cx="263747" cy="80962"/>
              </a:xfrm>
              <a:custGeom>
                <a:avLst/>
                <a:gdLst>
                  <a:gd name="connsiteX0" fmla="*/ 131540 w 263747"/>
                  <a:gd name="connsiteY0" fmla="*/ 8287 h 80962"/>
                  <a:gd name="connsiteX1" fmla="*/ 0 w 263747"/>
                  <a:gd name="connsiteY1" fmla="*/ 80963 h 80962"/>
                  <a:gd name="connsiteX2" fmla="*/ 0 w 263747"/>
                  <a:gd name="connsiteY2" fmla="*/ 76771 h 80962"/>
                  <a:gd name="connsiteX3" fmla="*/ 131921 w 263747"/>
                  <a:gd name="connsiteY3" fmla="*/ 0 h 80962"/>
                  <a:gd name="connsiteX4" fmla="*/ 263747 w 263747"/>
                  <a:gd name="connsiteY4" fmla="*/ 76771 h 80962"/>
                  <a:gd name="connsiteX5" fmla="*/ 263747 w 263747"/>
                  <a:gd name="connsiteY5" fmla="*/ 80963 h 80962"/>
                  <a:gd name="connsiteX6" fmla="*/ 131540 w 263747"/>
                  <a:gd name="connsiteY6" fmla="*/ 8287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747" h="80962">
                    <a:moveTo>
                      <a:pt x="131540" y="8287"/>
                    </a:moveTo>
                    <a:cubicBezTo>
                      <a:pt x="61055" y="8287"/>
                      <a:pt x="3714" y="40386"/>
                      <a:pt x="0" y="80963"/>
                    </a:cubicBezTo>
                    <a:cubicBezTo>
                      <a:pt x="0" y="79534"/>
                      <a:pt x="0" y="78200"/>
                      <a:pt x="0" y="76771"/>
                    </a:cubicBezTo>
                    <a:cubicBezTo>
                      <a:pt x="0" y="34385"/>
                      <a:pt x="59055" y="0"/>
                      <a:pt x="131921" y="0"/>
                    </a:cubicBezTo>
                    <a:cubicBezTo>
                      <a:pt x="204788" y="0"/>
                      <a:pt x="263747" y="34385"/>
                      <a:pt x="263747" y="76771"/>
                    </a:cubicBezTo>
                    <a:cubicBezTo>
                      <a:pt x="263747" y="78200"/>
                      <a:pt x="263747" y="79534"/>
                      <a:pt x="263747" y="80963"/>
                    </a:cubicBezTo>
                    <a:cubicBezTo>
                      <a:pt x="259366" y="40386"/>
                      <a:pt x="201930" y="8287"/>
                      <a:pt x="131540" y="8287"/>
                    </a:cubicBez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6" name="Freeform: Shape 1235">
                <a:extLst>
                  <a:ext uri="{FF2B5EF4-FFF2-40B4-BE49-F238E27FC236}">
                    <a16:creationId xmlns:a16="http://schemas.microsoft.com/office/drawing/2014/main" id="{E6A5E75A-4B87-4870-9FAC-927228378A0F}"/>
                  </a:ext>
                </a:extLst>
              </p:cNvPr>
              <p:cNvSpPr/>
              <p:nvPr/>
            </p:nvSpPr>
            <p:spPr>
              <a:xfrm>
                <a:off x="8352850" y="4576933"/>
                <a:ext cx="192900" cy="111421"/>
              </a:xfrm>
              <a:custGeom>
                <a:avLst/>
                <a:gdLst>
                  <a:gd name="connsiteX0" fmla="*/ 54676 w 192900"/>
                  <a:gd name="connsiteY0" fmla="*/ 36310 h 111421"/>
                  <a:gd name="connsiteX1" fmla="*/ 7051 w 192900"/>
                  <a:gd name="connsiteY1" fmla="*/ 44978 h 111421"/>
                  <a:gd name="connsiteX2" fmla="*/ 4194 w 192900"/>
                  <a:gd name="connsiteY2" fmla="*/ 55360 h 111421"/>
                  <a:gd name="connsiteX3" fmla="*/ 45056 w 192900"/>
                  <a:gd name="connsiteY3" fmla="*/ 72029 h 111421"/>
                  <a:gd name="connsiteX4" fmla="*/ 49342 w 192900"/>
                  <a:gd name="connsiteY4" fmla="*/ 76887 h 111421"/>
                  <a:gd name="connsiteX5" fmla="*/ 48580 w 192900"/>
                  <a:gd name="connsiteY5" fmla="*/ 105462 h 111421"/>
                  <a:gd name="connsiteX6" fmla="*/ 64773 w 192900"/>
                  <a:gd name="connsiteY6" fmla="*/ 110224 h 111421"/>
                  <a:gd name="connsiteX7" fmla="*/ 105063 w 192900"/>
                  <a:gd name="connsiteY7" fmla="*/ 92793 h 111421"/>
                  <a:gd name="connsiteX8" fmla="*/ 114588 w 192900"/>
                  <a:gd name="connsiteY8" fmla="*/ 91936 h 111421"/>
                  <a:gd name="connsiteX9" fmla="*/ 162213 w 192900"/>
                  <a:gd name="connsiteY9" fmla="*/ 101461 h 111421"/>
                  <a:gd name="connsiteX10" fmla="*/ 175168 w 192900"/>
                  <a:gd name="connsiteY10" fmla="*/ 94032 h 111421"/>
                  <a:gd name="connsiteX11" fmla="*/ 159166 w 192900"/>
                  <a:gd name="connsiteY11" fmla="*/ 66600 h 111421"/>
                  <a:gd name="connsiteX12" fmla="*/ 160690 w 192900"/>
                  <a:gd name="connsiteY12" fmla="*/ 61170 h 111421"/>
                  <a:gd name="connsiteX13" fmla="*/ 190884 w 192900"/>
                  <a:gd name="connsiteY13" fmla="*/ 37929 h 111421"/>
                  <a:gd name="connsiteX14" fmla="*/ 182597 w 192900"/>
                  <a:gd name="connsiteY14" fmla="*/ 28404 h 111421"/>
                  <a:gd name="connsiteX15" fmla="*/ 132401 w 192900"/>
                  <a:gd name="connsiteY15" fmla="*/ 28880 h 111421"/>
                  <a:gd name="connsiteX16" fmla="*/ 124019 w 192900"/>
                  <a:gd name="connsiteY16" fmla="*/ 26404 h 111421"/>
                  <a:gd name="connsiteX17" fmla="*/ 95444 w 192900"/>
                  <a:gd name="connsiteY17" fmla="*/ 2782 h 111421"/>
                  <a:gd name="connsiteX18" fmla="*/ 76774 w 192900"/>
                  <a:gd name="connsiteY18" fmla="*/ 4592 h 111421"/>
                  <a:gd name="connsiteX19" fmla="*/ 61725 w 192900"/>
                  <a:gd name="connsiteY19" fmla="*/ 32310 h 111421"/>
                  <a:gd name="connsiteX20" fmla="*/ 54676 w 192900"/>
                  <a:gd name="connsiteY20" fmla="*/ 36310 h 11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900" h="111421">
                    <a:moveTo>
                      <a:pt x="54676" y="36310"/>
                    </a:moveTo>
                    <a:lnTo>
                      <a:pt x="7051" y="44978"/>
                    </a:lnTo>
                    <a:cubicBezTo>
                      <a:pt x="-949" y="46407"/>
                      <a:pt x="-2474" y="52598"/>
                      <a:pt x="4194" y="55360"/>
                    </a:cubicBezTo>
                    <a:lnTo>
                      <a:pt x="45056" y="72029"/>
                    </a:lnTo>
                    <a:cubicBezTo>
                      <a:pt x="47819" y="73172"/>
                      <a:pt x="49438" y="74982"/>
                      <a:pt x="49342" y="76887"/>
                    </a:cubicBezTo>
                    <a:lnTo>
                      <a:pt x="48580" y="105462"/>
                    </a:lnTo>
                    <a:cubicBezTo>
                      <a:pt x="48580" y="110319"/>
                      <a:pt x="58105" y="113177"/>
                      <a:pt x="64773" y="110224"/>
                    </a:cubicBezTo>
                    <a:lnTo>
                      <a:pt x="105063" y="92793"/>
                    </a:lnTo>
                    <a:cubicBezTo>
                      <a:pt x="108093" y="91603"/>
                      <a:pt x="111398" y="91307"/>
                      <a:pt x="114588" y="91936"/>
                    </a:cubicBezTo>
                    <a:lnTo>
                      <a:pt x="162213" y="101461"/>
                    </a:lnTo>
                    <a:cubicBezTo>
                      <a:pt x="170215" y="102985"/>
                      <a:pt x="177834" y="98603"/>
                      <a:pt x="175168" y="94032"/>
                    </a:cubicBezTo>
                    <a:lnTo>
                      <a:pt x="159166" y="66600"/>
                    </a:lnTo>
                    <a:cubicBezTo>
                      <a:pt x="158147" y="64676"/>
                      <a:pt x="158823" y="62285"/>
                      <a:pt x="160690" y="61170"/>
                    </a:cubicBezTo>
                    <a:lnTo>
                      <a:pt x="190884" y="37929"/>
                    </a:lnTo>
                    <a:cubicBezTo>
                      <a:pt x="195932" y="34024"/>
                      <a:pt x="190884" y="28404"/>
                      <a:pt x="182597" y="28404"/>
                    </a:cubicBezTo>
                    <a:lnTo>
                      <a:pt x="132401" y="28880"/>
                    </a:lnTo>
                    <a:cubicBezTo>
                      <a:pt x="129400" y="29071"/>
                      <a:pt x="126438" y="28195"/>
                      <a:pt x="124019" y="26404"/>
                    </a:cubicBezTo>
                    <a:lnTo>
                      <a:pt x="95444" y="2782"/>
                    </a:lnTo>
                    <a:cubicBezTo>
                      <a:pt x="89690" y="-1533"/>
                      <a:pt x="81594" y="-752"/>
                      <a:pt x="76774" y="4592"/>
                    </a:cubicBezTo>
                    <a:lnTo>
                      <a:pt x="61725" y="32310"/>
                    </a:lnTo>
                    <a:cubicBezTo>
                      <a:pt x="60086" y="34624"/>
                      <a:pt x="57505" y="36091"/>
                      <a:pt x="54676" y="36310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7" name="Freeform: Shape 1236">
                <a:extLst>
                  <a:ext uri="{FF2B5EF4-FFF2-40B4-BE49-F238E27FC236}">
                    <a16:creationId xmlns:a16="http://schemas.microsoft.com/office/drawing/2014/main" id="{25A59A7D-A665-432B-B8B7-CE3847335539}"/>
                  </a:ext>
                </a:extLst>
              </p:cNvPr>
              <p:cNvSpPr/>
              <p:nvPr/>
            </p:nvSpPr>
            <p:spPr>
              <a:xfrm>
                <a:off x="8275701" y="4566951"/>
                <a:ext cx="352805" cy="153924"/>
              </a:xfrm>
              <a:custGeom>
                <a:avLst/>
                <a:gdLst>
                  <a:gd name="connsiteX0" fmla="*/ 381 w 352805"/>
                  <a:gd name="connsiteY0" fmla="*/ 0 h 153924"/>
                  <a:gd name="connsiteX1" fmla="*/ 352806 w 352805"/>
                  <a:gd name="connsiteY1" fmla="*/ 0 h 153924"/>
                  <a:gd name="connsiteX2" fmla="*/ 352806 w 352805"/>
                  <a:gd name="connsiteY2" fmla="*/ 49816 h 153924"/>
                  <a:gd name="connsiteX3" fmla="*/ 352806 w 352805"/>
                  <a:gd name="connsiteY3" fmla="*/ 49816 h 153924"/>
                  <a:gd name="connsiteX4" fmla="*/ 352806 w 352805"/>
                  <a:gd name="connsiteY4" fmla="*/ 51245 h 153924"/>
                  <a:gd name="connsiteX5" fmla="*/ 176403 w 352805"/>
                  <a:gd name="connsiteY5" fmla="*/ 153924 h 153924"/>
                  <a:gd name="connsiteX6" fmla="*/ 0 w 352805"/>
                  <a:gd name="connsiteY6" fmla="*/ 51245 h 153924"/>
                  <a:gd name="connsiteX7" fmla="*/ 0 w 352805"/>
                  <a:gd name="connsiteY7" fmla="*/ 49816 h 153924"/>
                  <a:gd name="connsiteX8" fmla="*/ 0 w 352805"/>
                  <a:gd name="connsiteY8" fmla="*/ 49816 h 15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805" h="153924">
                    <a:moveTo>
                      <a:pt x="381" y="0"/>
                    </a:moveTo>
                    <a:lnTo>
                      <a:pt x="352806" y="0"/>
                    </a:lnTo>
                    <a:lnTo>
                      <a:pt x="352806" y="49816"/>
                    </a:lnTo>
                    <a:lnTo>
                      <a:pt x="352806" y="49816"/>
                    </a:lnTo>
                    <a:cubicBezTo>
                      <a:pt x="352806" y="50292"/>
                      <a:pt x="352806" y="50768"/>
                      <a:pt x="352806" y="51245"/>
                    </a:cubicBezTo>
                    <a:cubicBezTo>
                      <a:pt x="352806" y="108395"/>
                      <a:pt x="273844" y="153924"/>
                      <a:pt x="176403" y="153924"/>
                    </a:cubicBezTo>
                    <a:cubicBezTo>
                      <a:pt x="78962" y="153924"/>
                      <a:pt x="0" y="108013"/>
                      <a:pt x="0" y="51245"/>
                    </a:cubicBezTo>
                    <a:lnTo>
                      <a:pt x="0" y="49816"/>
                    </a:lnTo>
                    <a:lnTo>
                      <a:pt x="0" y="49816"/>
                    </a:ln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8" name="Freeform: Shape 1237">
                <a:extLst>
                  <a:ext uri="{FF2B5EF4-FFF2-40B4-BE49-F238E27FC236}">
                    <a16:creationId xmlns:a16="http://schemas.microsoft.com/office/drawing/2014/main" id="{08C68B82-1724-4EC4-9BEF-05376D3FA24E}"/>
                  </a:ext>
                </a:extLst>
              </p:cNvPr>
              <p:cNvSpPr/>
              <p:nvPr/>
            </p:nvSpPr>
            <p:spPr>
              <a:xfrm>
                <a:off x="8393525" y="4584477"/>
                <a:ext cx="4952" cy="131444"/>
              </a:xfrm>
              <a:custGeom>
                <a:avLst/>
                <a:gdLst>
                  <a:gd name="connsiteX0" fmla="*/ 4953 w 4952"/>
                  <a:gd name="connsiteY0" fmla="*/ 131445 h 131444"/>
                  <a:gd name="connsiteX1" fmla="*/ 0 w 4952"/>
                  <a:gd name="connsiteY1" fmla="*/ 130397 h 131444"/>
                  <a:gd name="connsiteX2" fmla="*/ 0 w 4952"/>
                  <a:gd name="connsiteY2" fmla="*/ 0 h 131444"/>
                  <a:gd name="connsiteX3" fmla="*/ 4953 w 4952"/>
                  <a:gd name="connsiteY3" fmla="*/ 0 h 13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444">
                    <a:moveTo>
                      <a:pt x="4953" y="131445"/>
                    </a:moveTo>
                    <a:lnTo>
                      <a:pt x="0" y="13039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9" name="Freeform: Shape 1238">
                <a:extLst>
                  <a:ext uri="{FF2B5EF4-FFF2-40B4-BE49-F238E27FC236}">
                    <a16:creationId xmlns:a16="http://schemas.microsoft.com/office/drawing/2014/main" id="{0E8B28D1-0768-46A6-AFDC-EFF799D31D5B}"/>
                  </a:ext>
                </a:extLst>
              </p:cNvPr>
              <p:cNvSpPr/>
              <p:nvPr/>
            </p:nvSpPr>
            <p:spPr>
              <a:xfrm>
                <a:off x="8371332" y="4584477"/>
                <a:ext cx="4953" cy="126301"/>
              </a:xfrm>
              <a:custGeom>
                <a:avLst/>
                <a:gdLst>
                  <a:gd name="connsiteX0" fmla="*/ 4953 w 4953"/>
                  <a:gd name="connsiteY0" fmla="*/ 126302 h 126301"/>
                  <a:gd name="connsiteX1" fmla="*/ 0 w 4953"/>
                  <a:gd name="connsiteY1" fmla="*/ 124873 h 126301"/>
                  <a:gd name="connsiteX2" fmla="*/ 0 w 4953"/>
                  <a:gd name="connsiteY2" fmla="*/ 0 h 126301"/>
                  <a:gd name="connsiteX3" fmla="*/ 4953 w 4953"/>
                  <a:gd name="connsiteY3" fmla="*/ 0 h 1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301">
                    <a:moveTo>
                      <a:pt x="4953" y="126302"/>
                    </a:moveTo>
                    <a:lnTo>
                      <a:pt x="0" y="124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0" name="Freeform: Shape 1239">
                <a:extLst>
                  <a:ext uri="{FF2B5EF4-FFF2-40B4-BE49-F238E27FC236}">
                    <a16:creationId xmlns:a16="http://schemas.microsoft.com/office/drawing/2014/main" id="{2F7F35F0-9185-4421-8CF9-11F4BF576FE1}"/>
                  </a:ext>
                </a:extLst>
              </p:cNvPr>
              <p:cNvSpPr/>
              <p:nvPr/>
            </p:nvSpPr>
            <p:spPr>
              <a:xfrm>
                <a:off x="8349138" y="4584477"/>
                <a:ext cx="4953" cy="118967"/>
              </a:xfrm>
              <a:custGeom>
                <a:avLst/>
                <a:gdLst>
                  <a:gd name="connsiteX0" fmla="*/ 4953 w 4953"/>
                  <a:gd name="connsiteY0" fmla="*/ 118967 h 118967"/>
                  <a:gd name="connsiteX1" fmla="*/ 0 w 4953"/>
                  <a:gd name="connsiteY1" fmla="*/ 116872 h 118967"/>
                  <a:gd name="connsiteX2" fmla="*/ 0 w 4953"/>
                  <a:gd name="connsiteY2" fmla="*/ 0 h 118967"/>
                  <a:gd name="connsiteX3" fmla="*/ 4953 w 4953"/>
                  <a:gd name="connsiteY3" fmla="*/ 0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8967">
                    <a:moveTo>
                      <a:pt x="4953" y="118967"/>
                    </a:moveTo>
                    <a:lnTo>
                      <a:pt x="0" y="11687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1" name="Freeform: Shape 1240">
                <a:extLst>
                  <a:ext uri="{FF2B5EF4-FFF2-40B4-BE49-F238E27FC236}">
                    <a16:creationId xmlns:a16="http://schemas.microsoft.com/office/drawing/2014/main" id="{8F2BA306-0035-4147-BD6D-9A1D6F0881DB}"/>
                  </a:ext>
                </a:extLst>
              </p:cNvPr>
              <p:cNvSpPr/>
              <p:nvPr/>
            </p:nvSpPr>
            <p:spPr>
              <a:xfrm>
                <a:off x="8415623" y="4584477"/>
                <a:ext cx="4952" cy="134683"/>
              </a:xfrm>
              <a:custGeom>
                <a:avLst/>
                <a:gdLst>
                  <a:gd name="connsiteX0" fmla="*/ 4953 w 4952"/>
                  <a:gd name="connsiteY0" fmla="*/ 134684 h 134683"/>
                  <a:gd name="connsiteX1" fmla="*/ 0 w 4952"/>
                  <a:gd name="connsiteY1" fmla="*/ 134207 h 134683"/>
                  <a:gd name="connsiteX2" fmla="*/ 0 w 4952"/>
                  <a:gd name="connsiteY2" fmla="*/ 0 h 134683"/>
                  <a:gd name="connsiteX3" fmla="*/ 4953 w 4952"/>
                  <a:gd name="connsiteY3" fmla="*/ 0 h 13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4683">
                    <a:moveTo>
                      <a:pt x="4953" y="134684"/>
                    </a:moveTo>
                    <a:lnTo>
                      <a:pt x="0" y="134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2" name="Freeform: Shape 1241">
                <a:extLst>
                  <a:ext uri="{FF2B5EF4-FFF2-40B4-BE49-F238E27FC236}">
                    <a16:creationId xmlns:a16="http://schemas.microsoft.com/office/drawing/2014/main" id="{59D312BE-EE05-49B7-8915-15F9BB4CECC0}"/>
                  </a:ext>
                </a:extLst>
              </p:cNvPr>
              <p:cNvSpPr/>
              <p:nvPr/>
            </p:nvSpPr>
            <p:spPr>
              <a:xfrm>
                <a:off x="8304847" y="4584477"/>
                <a:ext cx="4952" cy="93916"/>
              </a:xfrm>
              <a:custGeom>
                <a:avLst/>
                <a:gdLst>
                  <a:gd name="connsiteX0" fmla="*/ 4953 w 4952"/>
                  <a:gd name="connsiteY0" fmla="*/ 93917 h 93916"/>
                  <a:gd name="connsiteX1" fmla="*/ 0 w 4952"/>
                  <a:gd name="connsiteY1" fmla="*/ 89821 h 93916"/>
                  <a:gd name="connsiteX2" fmla="*/ 0 w 4952"/>
                  <a:gd name="connsiteY2" fmla="*/ 0 h 93916"/>
                  <a:gd name="connsiteX3" fmla="*/ 4953 w 4952"/>
                  <a:gd name="connsiteY3" fmla="*/ 0 h 9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3916">
                    <a:moveTo>
                      <a:pt x="4953" y="93917"/>
                    </a:moveTo>
                    <a:cubicBezTo>
                      <a:pt x="3238" y="92583"/>
                      <a:pt x="1524" y="91250"/>
                      <a:pt x="0" y="89821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3" name="Freeform: Shape 1242">
                <a:extLst>
                  <a:ext uri="{FF2B5EF4-FFF2-40B4-BE49-F238E27FC236}">
                    <a16:creationId xmlns:a16="http://schemas.microsoft.com/office/drawing/2014/main" id="{394ABE7D-B72F-4B17-91E6-AD9E2749A903}"/>
                  </a:ext>
                </a:extLst>
              </p:cNvPr>
              <p:cNvSpPr/>
              <p:nvPr/>
            </p:nvSpPr>
            <p:spPr>
              <a:xfrm>
                <a:off x="8282654" y="4584477"/>
                <a:ext cx="4953" cy="70008"/>
              </a:xfrm>
              <a:custGeom>
                <a:avLst/>
                <a:gdLst>
                  <a:gd name="connsiteX0" fmla="*/ 4953 w 4953"/>
                  <a:gd name="connsiteY0" fmla="*/ 70009 h 70008"/>
                  <a:gd name="connsiteX1" fmla="*/ 0 w 4953"/>
                  <a:gd name="connsiteY1" fmla="*/ 61246 h 70008"/>
                  <a:gd name="connsiteX2" fmla="*/ 0 w 4953"/>
                  <a:gd name="connsiteY2" fmla="*/ 0 h 70008"/>
                  <a:gd name="connsiteX3" fmla="*/ 4953 w 4953"/>
                  <a:gd name="connsiteY3" fmla="*/ 0 h 7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0008">
                    <a:moveTo>
                      <a:pt x="4953" y="70009"/>
                    </a:moveTo>
                    <a:cubicBezTo>
                      <a:pt x="3114" y="67199"/>
                      <a:pt x="1467" y="64265"/>
                      <a:pt x="0" y="61246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4" name="Freeform: Shape 1243">
                <a:extLst>
                  <a:ext uri="{FF2B5EF4-FFF2-40B4-BE49-F238E27FC236}">
                    <a16:creationId xmlns:a16="http://schemas.microsoft.com/office/drawing/2014/main" id="{66F47EFF-4361-4B9B-9875-DE9915A31AD1}"/>
                  </a:ext>
                </a:extLst>
              </p:cNvPr>
              <p:cNvSpPr/>
              <p:nvPr/>
            </p:nvSpPr>
            <p:spPr>
              <a:xfrm>
                <a:off x="8327040" y="4584477"/>
                <a:ext cx="4953" cy="108584"/>
              </a:xfrm>
              <a:custGeom>
                <a:avLst/>
                <a:gdLst>
                  <a:gd name="connsiteX0" fmla="*/ 4953 w 4953"/>
                  <a:gd name="connsiteY0" fmla="*/ 108585 h 108584"/>
                  <a:gd name="connsiteX1" fmla="*/ 0 w 4953"/>
                  <a:gd name="connsiteY1" fmla="*/ 105918 h 108584"/>
                  <a:gd name="connsiteX2" fmla="*/ 0 w 4953"/>
                  <a:gd name="connsiteY2" fmla="*/ 0 h 108584"/>
                  <a:gd name="connsiteX3" fmla="*/ 4953 w 4953"/>
                  <a:gd name="connsiteY3" fmla="*/ 0 h 10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8584">
                    <a:moveTo>
                      <a:pt x="4953" y="108585"/>
                    </a:moveTo>
                    <a:cubicBezTo>
                      <a:pt x="3239" y="107728"/>
                      <a:pt x="1524" y="106871"/>
                      <a:pt x="0" y="105918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5" name="Freeform: Shape 1244">
                <a:extLst>
                  <a:ext uri="{FF2B5EF4-FFF2-40B4-BE49-F238E27FC236}">
                    <a16:creationId xmlns:a16="http://schemas.microsoft.com/office/drawing/2014/main" id="{E33FB881-B2DB-4A0E-A2BC-E3740DDB5338}"/>
                  </a:ext>
                </a:extLst>
              </p:cNvPr>
              <p:cNvSpPr/>
              <p:nvPr/>
            </p:nvSpPr>
            <p:spPr>
              <a:xfrm>
                <a:off x="8437816" y="4584477"/>
                <a:ext cx="4953" cy="136112"/>
              </a:xfrm>
              <a:custGeom>
                <a:avLst/>
                <a:gdLst>
                  <a:gd name="connsiteX0" fmla="*/ 4953 w 4953"/>
                  <a:gd name="connsiteY0" fmla="*/ 136112 h 136112"/>
                  <a:gd name="connsiteX1" fmla="*/ 0 w 4953"/>
                  <a:gd name="connsiteY1" fmla="*/ 136112 h 136112"/>
                  <a:gd name="connsiteX2" fmla="*/ 0 w 4953"/>
                  <a:gd name="connsiteY2" fmla="*/ 0 h 136112"/>
                  <a:gd name="connsiteX3" fmla="*/ 4953 w 4953"/>
                  <a:gd name="connsiteY3" fmla="*/ 0 h 13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112">
                    <a:moveTo>
                      <a:pt x="4953" y="136112"/>
                    </a:moveTo>
                    <a:lnTo>
                      <a:pt x="0" y="13611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6" name="Freeform: Shape 1245">
                <a:extLst>
                  <a:ext uri="{FF2B5EF4-FFF2-40B4-BE49-F238E27FC236}">
                    <a16:creationId xmlns:a16="http://schemas.microsoft.com/office/drawing/2014/main" id="{0A78A2C1-1B73-41B8-AF2F-CD894A5D809B}"/>
                  </a:ext>
                </a:extLst>
              </p:cNvPr>
              <p:cNvSpPr/>
              <p:nvPr/>
            </p:nvSpPr>
            <p:spPr>
              <a:xfrm>
                <a:off x="8460009" y="4584382"/>
                <a:ext cx="4953" cy="136207"/>
              </a:xfrm>
              <a:custGeom>
                <a:avLst/>
                <a:gdLst>
                  <a:gd name="connsiteX0" fmla="*/ 4953 w 4953"/>
                  <a:gd name="connsiteY0" fmla="*/ 136208 h 136207"/>
                  <a:gd name="connsiteX1" fmla="*/ 0 w 4953"/>
                  <a:gd name="connsiteY1" fmla="*/ 136208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8"/>
                    </a:moveTo>
                    <a:lnTo>
                      <a:pt x="0" y="136208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7" name="Freeform: Shape 1246">
                <a:extLst>
                  <a:ext uri="{FF2B5EF4-FFF2-40B4-BE49-F238E27FC236}">
                    <a16:creationId xmlns:a16="http://schemas.microsoft.com/office/drawing/2014/main" id="{30648506-D354-4021-BA26-44D2CE5AF4F7}"/>
                  </a:ext>
                </a:extLst>
              </p:cNvPr>
              <p:cNvSpPr/>
              <p:nvPr/>
            </p:nvSpPr>
            <p:spPr>
              <a:xfrm>
                <a:off x="8504301" y="4584477"/>
                <a:ext cx="4952" cy="131921"/>
              </a:xfrm>
              <a:custGeom>
                <a:avLst/>
                <a:gdLst>
                  <a:gd name="connsiteX0" fmla="*/ 4953 w 4952"/>
                  <a:gd name="connsiteY0" fmla="*/ 130873 h 131921"/>
                  <a:gd name="connsiteX1" fmla="*/ 0 w 4952"/>
                  <a:gd name="connsiteY1" fmla="*/ 131921 h 131921"/>
                  <a:gd name="connsiteX2" fmla="*/ 0 w 4952"/>
                  <a:gd name="connsiteY2" fmla="*/ 0 h 131921"/>
                  <a:gd name="connsiteX3" fmla="*/ 4953 w 4952"/>
                  <a:gd name="connsiteY3" fmla="*/ 0 h 13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921">
                    <a:moveTo>
                      <a:pt x="4953" y="130873"/>
                    </a:moveTo>
                    <a:lnTo>
                      <a:pt x="0" y="131921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8" name="Freeform: Shape 1247">
                <a:extLst>
                  <a:ext uri="{FF2B5EF4-FFF2-40B4-BE49-F238E27FC236}">
                    <a16:creationId xmlns:a16="http://schemas.microsoft.com/office/drawing/2014/main" id="{F94E71D2-97A6-42DE-AD55-2A24D9B07E0F}"/>
                  </a:ext>
                </a:extLst>
              </p:cNvPr>
              <p:cNvSpPr/>
              <p:nvPr/>
            </p:nvSpPr>
            <p:spPr>
              <a:xfrm>
                <a:off x="8481821" y="4584477"/>
                <a:ext cx="4953" cy="134874"/>
              </a:xfrm>
              <a:custGeom>
                <a:avLst/>
                <a:gdLst>
                  <a:gd name="connsiteX0" fmla="*/ 4953 w 4953"/>
                  <a:gd name="connsiteY0" fmla="*/ 134398 h 134874"/>
                  <a:gd name="connsiteX1" fmla="*/ 0 w 4953"/>
                  <a:gd name="connsiteY1" fmla="*/ 134874 h 134874"/>
                  <a:gd name="connsiteX2" fmla="*/ 0 w 4953"/>
                  <a:gd name="connsiteY2" fmla="*/ 0 h 134874"/>
                  <a:gd name="connsiteX3" fmla="*/ 4953 w 4953"/>
                  <a:gd name="connsiteY3" fmla="*/ 0 h 13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4874">
                    <a:moveTo>
                      <a:pt x="4953" y="134398"/>
                    </a:moveTo>
                    <a:lnTo>
                      <a:pt x="0" y="134874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9" name="Freeform: Shape 1248">
                <a:extLst>
                  <a:ext uri="{FF2B5EF4-FFF2-40B4-BE49-F238E27FC236}">
                    <a16:creationId xmlns:a16="http://schemas.microsoft.com/office/drawing/2014/main" id="{021AD6FE-BF5A-491C-9CA3-26A7FD703A64}"/>
                  </a:ext>
                </a:extLst>
              </p:cNvPr>
              <p:cNvSpPr/>
              <p:nvPr/>
            </p:nvSpPr>
            <p:spPr>
              <a:xfrm>
                <a:off x="8526494" y="4584477"/>
                <a:ext cx="4953" cy="126873"/>
              </a:xfrm>
              <a:custGeom>
                <a:avLst/>
                <a:gdLst>
                  <a:gd name="connsiteX0" fmla="*/ 4953 w 4953"/>
                  <a:gd name="connsiteY0" fmla="*/ 125444 h 126873"/>
                  <a:gd name="connsiteX1" fmla="*/ 0 w 4953"/>
                  <a:gd name="connsiteY1" fmla="*/ 126873 h 126873"/>
                  <a:gd name="connsiteX2" fmla="*/ 0 w 4953"/>
                  <a:gd name="connsiteY2" fmla="*/ 0 h 126873"/>
                  <a:gd name="connsiteX3" fmla="*/ 4953 w 4953"/>
                  <a:gd name="connsiteY3" fmla="*/ 0 h 12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873">
                    <a:moveTo>
                      <a:pt x="4953" y="125444"/>
                    </a:moveTo>
                    <a:lnTo>
                      <a:pt x="0" y="126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0" name="Freeform: Shape 1249">
                <a:extLst>
                  <a:ext uri="{FF2B5EF4-FFF2-40B4-BE49-F238E27FC236}">
                    <a16:creationId xmlns:a16="http://schemas.microsoft.com/office/drawing/2014/main" id="{8D786684-42D5-4614-8633-CF46C6F3FB9A}"/>
                  </a:ext>
                </a:extLst>
              </p:cNvPr>
              <p:cNvSpPr/>
              <p:nvPr/>
            </p:nvSpPr>
            <p:spPr>
              <a:xfrm>
                <a:off x="8615171" y="4584477"/>
                <a:ext cx="4953" cy="73533"/>
              </a:xfrm>
              <a:custGeom>
                <a:avLst/>
                <a:gdLst>
                  <a:gd name="connsiteX0" fmla="*/ 4953 w 4953"/>
                  <a:gd name="connsiteY0" fmla="*/ 65722 h 73533"/>
                  <a:gd name="connsiteX1" fmla="*/ 0 w 4953"/>
                  <a:gd name="connsiteY1" fmla="*/ 73533 h 73533"/>
                  <a:gd name="connsiteX2" fmla="*/ 0 w 4953"/>
                  <a:gd name="connsiteY2" fmla="*/ 0 h 73533"/>
                  <a:gd name="connsiteX3" fmla="*/ 4953 w 4953"/>
                  <a:gd name="connsiteY3" fmla="*/ 0 h 73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3533">
                    <a:moveTo>
                      <a:pt x="4953" y="65722"/>
                    </a:moveTo>
                    <a:cubicBezTo>
                      <a:pt x="3496" y="68447"/>
                      <a:pt x="1838" y="71056"/>
                      <a:pt x="0" y="73533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1" name="Freeform: Shape 1250">
                <a:extLst>
                  <a:ext uri="{FF2B5EF4-FFF2-40B4-BE49-F238E27FC236}">
                    <a16:creationId xmlns:a16="http://schemas.microsoft.com/office/drawing/2014/main" id="{19E9BB99-5D33-473B-84F4-89BFBB8412B1}"/>
                  </a:ext>
                </a:extLst>
              </p:cNvPr>
              <p:cNvSpPr/>
              <p:nvPr/>
            </p:nvSpPr>
            <p:spPr>
              <a:xfrm>
                <a:off x="8592978" y="4585334"/>
                <a:ext cx="4952" cy="95250"/>
              </a:xfrm>
              <a:custGeom>
                <a:avLst/>
                <a:gdLst>
                  <a:gd name="connsiteX0" fmla="*/ 4953 w 4952"/>
                  <a:gd name="connsiteY0" fmla="*/ 91440 h 95250"/>
                  <a:gd name="connsiteX1" fmla="*/ 0 w 4952"/>
                  <a:gd name="connsiteY1" fmla="*/ 95250 h 95250"/>
                  <a:gd name="connsiteX2" fmla="*/ 0 w 4952"/>
                  <a:gd name="connsiteY2" fmla="*/ 0 h 95250"/>
                  <a:gd name="connsiteX3" fmla="*/ 4953 w 4952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5250">
                    <a:moveTo>
                      <a:pt x="4953" y="91440"/>
                    </a:moveTo>
                    <a:lnTo>
                      <a:pt x="0" y="95250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2" name="Freeform: Shape 1251">
                <a:extLst>
                  <a:ext uri="{FF2B5EF4-FFF2-40B4-BE49-F238E27FC236}">
                    <a16:creationId xmlns:a16="http://schemas.microsoft.com/office/drawing/2014/main" id="{682601D4-A86E-43F3-A3AF-DE2C6827A305}"/>
                  </a:ext>
                </a:extLst>
              </p:cNvPr>
              <p:cNvSpPr/>
              <p:nvPr/>
            </p:nvSpPr>
            <p:spPr>
              <a:xfrm>
                <a:off x="8548496" y="4584477"/>
                <a:ext cx="4953" cy="119729"/>
              </a:xfrm>
              <a:custGeom>
                <a:avLst/>
                <a:gdLst>
                  <a:gd name="connsiteX0" fmla="*/ 4953 w 4953"/>
                  <a:gd name="connsiteY0" fmla="*/ 117824 h 119729"/>
                  <a:gd name="connsiteX1" fmla="*/ 0 w 4953"/>
                  <a:gd name="connsiteY1" fmla="*/ 119729 h 119729"/>
                  <a:gd name="connsiteX2" fmla="*/ 0 w 4953"/>
                  <a:gd name="connsiteY2" fmla="*/ 0 h 119729"/>
                  <a:gd name="connsiteX3" fmla="*/ 4953 w 4953"/>
                  <a:gd name="connsiteY3" fmla="*/ 0 h 11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9729">
                    <a:moveTo>
                      <a:pt x="4953" y="117824"/>
                    </a:moveTo>
                    <a:lnTo>
                      <a:pt x="0" y="119729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3" name="Freeform: Shape 1252">
                <a:extLst>
                  <a:ext uri="{FF2B5EF4-FFF2-40B4-BE49-F238E27FC236}">
                    <a16:creationId xmlns:a16="http://schemas.microsoft.com/office/drawing/2014/main" id="{F4D56927-0FF8-4992-B275-B081CA439A07}"/>
                  </a:ext>
                </a:extLst>
              </p:cNvPr>
              <p:cNvSpPr/>
              <p:nvPr/>
            </p:nvSpPr>
            <p:spPr>
              <a:xfrm>
                <a:off x="8570785" y="4584477"/>
                <a:ext cx="4953" cy="109727"/>
              </a:xfrm>
              <a:custGeom>
                <a:avLst/>
                <a:gdLst>
                  <a:gd name="connsiteX0" fmla="*/ 4953 w 4953"/>
                  <a:gd name="connsiteY0" fmla="*/ 107156 h 109727"/>
                  <a:gd name="connsiteX1" fmla="*/ 0 w 4953"/>
                  <a:gd name="connsiteY1" fmla="*/ 109728 h 109727"/>
                  <a:gd name="connsiteX2" fmla="*/ 0 w 4953"/>
                  <a:gd name="connsiteY2" fmla="*/ 0 h 109727"/>
                  <a:gd name="connsiteX3" fmla="*/ 4953 w 4953"/>
                  <a:gd name="connsiteY3" fmla="*/ 0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9727">
                    <a:moveTo>
                      <a:pt x="4953" y="107156"/>
                    </a:moveTo>
                    <a:lnTo>
                      <a:pt x="0" y="109728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4" name="Freeform: Shape 1253">
                <a:extLst>
                  <a:ext uri="{FF2B5EF4-FFF2-40B4-BE49-F238E27FC236}">
                    <a16:creationId xmlns:a16="http://schemas.microsoft.com/office/drawing/2014/main" id="{352593C1-A97B-4FBA-BFC1-D24F02D06061}"/>
                  </a:ext>
                </a:extLst>
              </p:cNvPr>
              <p:cNvSpPr/>
              <p:nvPr/>
            </p:nvSpPr>
            <p:spPr>
              <a:xfrm>
                <a:off x="8276082" y="4464939"/>
                <a:ext cx="352805" cy="205549"/>
              </a:xfrm>
              <a:custGeom>
                <a:avLst/>
                <a:gdLst>
                  <a:gd name="connsiteX0" fmla="*/ 352806 w 352805"/>
                  <a:gd name="connsiteY0" fmla="*/ 102775 h 205549"/>
                  <a:gd name="connsiteX1" fmla="*/ 176403 w 352805"/>
                  <a:gd name="connsiteY1" fmla="*/ 205549 h 205549"/>
                  <a:gd name="connsiteX2" fmla="*/ -1 w 352805"/>
                  <a:gd name="connsiteY2" fmla="*/ 102775 h 205549"/>
                  <a:gd name="connsiteX3" fmla="*/ 176403 w 352805"/>
                  <a:gd name="connsiteY3" fmla="*/ 0 h 205549"/>
                  <a:gd name="connsiteX4" fmla="*/ 352806 w 352805"/>
                  <a:gd name="connsiteY4" fmla="*/ 102775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05" h="205549">
                    <a:moveTo>
                      <a:pt x="352806" y="102775"/>
                    </a:moveTo>
                    <a:cubicBezTo>
                      <a:pt x="352806" y="159536"/>
                      <a:pt x="273828" y="205549"/>
                      <a:pt x="176403" y="205549"/>
                    </a:cubicBezTo>
                    <a:cubicBezTo>
                      <a:pt x="78978" y="205549"/>
                      <a:pt x="-1" y="159536"/>
                      <a:pt x="-1" y="102775"/>
                    </a:cubicBezTo>
                    <a:cubicBezTo>
                      <a:pt x="-1" y="46014"/>
                      <a:pt x="78978" y="0"/>
                      <a:pt x="176403" y="0"/>
                    </a:cubicBezTo>
                    <a:cubicBezTo>
                      <a:pt x="273828" y="0"/>
                      <a:pt x="352806" y="46014"/>
                      <a:pt x="352806" y="102775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5" name="Freeform: Shape 1254">
                <a:extLst>
                  <a:ext uri="{FF2B5EF4-FFF2-40B4-BE49-F238E27FC236}">
                    <a16:creationId xmlns:a16="http://schemas.microsoft.com/office/drawing/2014/main" id="{54ECABD8-200A-48BC-B348-18FD64789FC8}"/>
                  </a:ext>
                </a:extLst>
              </p:cNvPr>
              <p:cNvSpPr/>
              <p:nvPr/>
            </p:nvSpPr>
            <p:spPr>
              <a:xfrm>
                <a:off x="8320563" y="4490942"/>
                <a:ext cx="263842" cy="153543"/>
              </a:xfrm>
              <a:custGeom>
                <a:avLst/>
                <a:gdLst>
                  <a:gd name="connsiteX0" fmla="*/ 263843 w 263842"/>
                  <a:gd name="connsiteY0" fmla="*/ 76771 h 153543"/>
                  <a:gd name="connsiteX1" fmla="*/ 131921 w 263842"/>
                  <a:gd name="connsiteY1" fmla="*/ 153543 h 153543"/>
                  <a:gd name="connsiteX2" fmla="*/ 0 w 263842"/>
                  <a:gd name="connsiteY2" fmla="*/ 76771 h 153543"/>
                  <a:gd name="connsiteX3" fmla="*/ 131921 w 263842"/>
                  <a:gd name="connsiteY3" fmla="*/ 0 h 153543"/>
                  <a:gd name="connsiteX4" fmla="*/ 263843 w 263842"/>
                  <a:gd name="connsiteY4" fmla="*/ 76771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842" h="153543">
                    <a:moveTo>
                      <a:pt x="263843" y="76771"/>
                    </a:moveTo>
                    <a:cubicBezTo>
                      <a:pt x="263843" y="119171"/>
                      <a:pt x="204779" y="153543"/>
                      <a:pt x="131921" y="153543"/>
                    </a:cubicBezTo>
                    <a:cubicBezTo>
                      <a:pt x="59063" y="153543"/>
                      <a:pt x="0" y="119171"/>
                      <a:pt x="0" y="76771"/>
                    </a:cubicBezTo>
                    <a:cubicBezTo>
                      <a:pt x="0" y="34372"/>
                      <a:pt x="59064" y="0"/>
                      <a:pt x="131921" y="0"/>
                    </a:cubicBezTo>
                    <a:cubicBezTo>
                      <a:pt x="204780" y="0"/>
                      <a:pt x="263843" y="34372"/>
                      <a:pt x="263843" y="76771"/>
                    </a:cubicBezTo>
                    <a:close/>
                  </a:path>
                </a:pathLst>
              </a:custGeom>
              <a:solidFill>
                <a:srgbClr val="FFD2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6" name="Freeform: Shape 1255">
                <a:extLst>
                  <a:ext uri="{FF2B5EF4-FFF2-40B4-BE49-F238E27FC236}">
                    <a16:creationId xmlns:a16="http://schemas.microsoft.com/office/drawing/2014/main" id="{1EEBF120-AB22-430A-960C-B644BC8B86FB}"/>
                  </a:ext>
                </a:extLst>
              </p:cNvPr>
              <p:cNvSpPr/>
              <p:nvPr/>
            </p:nvSpPr>
            <p:spPr>
              <a:xfrm>
                <a:off x="8320945" y="4490942"/>
                <a:ext cx="263747" cy="80867"/>
              </a:xfrm>
              <a:custGeom>
                <a:avLst/>
                <a:gdLst>
                  <a:gd name="connsiteX0" fmla="*/ 131540 w 263747"/>
                  <a:gd name="connsiteY0" fmla="*/ 8192 h 80867"/>
                  <a:gd name="connsiteX1" fmla="*/ 0 w 263747"/>
                  <a:gd name="connsiteY1" fmla="*/ 80867 h 80867"/>
                  <a:gd name="connsiteX2" fmla="*/ 0 w 263747"/>
                  <a:gd name="connsiteY2" fmla="*/ 76771 h 80867"/>
                  <a:gd name="connsiteX3" fmla="*/ 131921 w 263747"/>
                  <a:gd name="connsiteY3" fmla="*/ 0 h 80867"/>
                  <a:gd name="connsiteX4" fmla="*/ 263747 w 263747"/>
                  <a:gd name="connsiteY4" fmla="*/ 76771 h 80867"/>
                  <a:gd name="connsiteX5" fmla="*/ 263747 w 263747"/>
                  <a:gd name="connsiteY5" fmla="*/ 80867 h 80867"/>
                  <a:gd name="connsiteX6" fmla="*/ 131540 w 263747"/>
                  <a:gd name="connsiteY6" fmla="*/ 8192 h 8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747" h="80867">
                    <a:moveTo>
                      <a:pt x="131540" y="8192"/>
                    </a:moveTo>
                    <a:cubicBezTo>
                      <a:pt x="61055" y="8192"/>
                      <a:pt x="3714" y="40386"/>
                      <a:pt x="0" y="80867"/>
                    </a:cubicBezTo>
                    <a:cubicBezTo>
                      <a:pt x="0" y="79534"/>
                      <a:pt x="0" y="78200"/>
                      <a:pt x="0" y="76771"/>
                    </a:cubicBezTo>
                    <a:cubicBezTo>
                      <a:pt x="0" y="34385"/>
                      <a:pt x="59055" y="0"/>
                      <a:pt x="131921" y="0"/>
                    </a:cubicBezTo>
                    <a:cubicBezTo>
                      <a:pt x="204788" y="0"/>
                      <a:pt x="263747" y="34385"/>
                      <a:pt x="263747" y="76771"/>
                    </a:cubicBezTo>
                    <a:cubicBezTo>
                      <a:pt x="263747" y="78200"/>
                      <a:pt x="263747" y="79534"/>
                      <a:pt x="263747" y="80867"/>
                    </a:cubicBezTo>
                    <a:cubicBezTo>
                      <a:pt x="259366" y="40386"/>
                      <a:pt x="201930" y="8192"/>
                      <a:pt x="131540" y="8192"/>
                    </a:cubicBez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7" name="Freeform: Shape 1256">
                <a:extLst>
                  <a:ext uri="{FF2B5EF4-FFF2-40B4-BE49-F238E27FC236}">
                    <a16:creationId xmlns:a16="http://schemas.microsoft.com/office/drawing/2014/main" id="{4B8A94B6-EF9B-48B1-A85B-E9EAC31F331B}"/>
                  </a:ext>
                </a:extLst>
              </p:cNvPr>
              <p:cNvSpPr/>
              <p:nvPr/>
            </p:nvSpPr>
            <p:spPr>
              <a:xfrm>
                <a:off x="8352850" y="4512071"/>
                <a:ext cx="192900" cy="111226"/>
              </a:xfrm>
              <a:custGeom>
                <a:avLst/>
                <a:gdLst>
                  <a:gd name="connsiteX0" fmla="*/ 54676 w 192900"/>
                  <a:gd name="connsiteY0" fmla="*/ 36020 h 111226"/>
                  <a:gd name="connsiteX1" fmla="*/ 7051 w 192900"/>
                  <a:gd name="connsiteY1" fmla="*/ 44783 h 111226"/>
                  <a:gd name="connsiteX2" fmla="*/ 4194 w 192900"/>
                  <a:gd name="connsiteY2" fmla="*/ 55166 h 111226"/>
                  <a:gd name="connsiteX3" fmla="*/ 45056 w 192900"/>
                  <a:gd name="connsiteY3" fmla="*/ 71834 h 111226"/>
                  <a:gd name="connsiteX4" fmla="*/ 49342 w 192900"/>
                  <a:gd name="connsiteY4" fmla="*/ 76692 h 111226"/>
                  <a:gd name="connsiteX5" fmla="*/ 48580 w 192900"/>
                  <a:gd name="connsiteY5" fmla="*/ 105267 h 111226"/>
                  <a:gd name="connsiteX6" fmla="*/ 64773 w 192900"/>
                  <a:gd name="connsiteY6" fmla="*/ 110030 h 111226"/>
                  <a:gd name="connsiteX7" fmla="*/ 105063 w 192900"/>
                  <a:gd name="connsiteY7" fmla="*/ 92599 h 111226"/>
                  <a:gd name="connsiteX8" fmla="*/ 114588 w 192900"/>
                  <a:gd name="connsiteY8" fmla="*/ 91742 h 111226"/>
                  <a:gd name="connsiteX9" fmla="*/ 162213 w 192900"/>
                  <a:gd name="connsiteY9" fmla="*/ 101267 h 111226"/>
                  <a:gd name="connsiteX10" fmla="*/ 175168 w 192900"/>
                  <a:gd name="connsiteY10" fmla="*/ 93837 h 111226"/>
                  <a:gd name="connsiteX11" fmla="*/ 159166 w 192900"/>
                  <a:gd name="connsiteY11" fmla="*/ 66310 h 111226"/>
                  <a:gd name="connsiteX12" fmla="*/ 160690 w 192900"/>
                  <a:gd name="connsiteY12" fmla="*/ 60976 h 111226"/>
                  <a:gd name="connsiteX13" fmla="*/ 190884 w 192900"/>
                  <a:gd name="connsiteY13" fmla="*/ 37640 h 111226"/>
                  <a:gd name="connsiteX14" fmla="*/ 182597 w 192900"/>
                  <a:gd name="connsiteY14" fmla="*/ 28115 h 111226"/>
                  <a:gd name="connsiteX15" fmla="*/ 132401 w 192900"/>
                  <a:gd name="connsiteY15" fmla="*/ 28591 h 111226"/>
                  <a:gd name="connsiteX16" fmla="*/ 124019 w 192900"/>
                  <a:gd name="connsiteY16" fmla="*/ 26114 h 111226"/>
                  <a:gd name="connsiteX17" fmla="*/ 95444 w 192900"/>
                  <a:gd name="connsiteY17" fmla="*/ 2492 h 111226"/>
                  <a:gd name="connsiteX18" fmla="*/ 77537 w 192900"/>
                  <a:gd name="connsiteY18" fmla="*/ 4207 h 111226"/>
                  <a:gd name="connsiteX19" fmla="*/ 62487 w 192900"/>
                  <a:gd name="connsiteY19" fmla="*/ 31925 h 111226"/>
                  <a:gd name="connsiteX20" fmla="*/ 54676 w 192900"/>
                  <a:gd name="connsiteY20" fmla="*/ 36020 h 11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900" h="111226">
                    <a:moveTo>
                      <a:pt x="54676" y="36020"/>
                    </a:moveTo>
                    <a:lnTo>
                      <a:pt x="7051" y="44783"/>
                    </a:lnTo>
                    <a:cubicBezTo>
                      <a:pt x="-949" y="46212"/>
                      <a:pt x="-2474" y="52308"/>
                      <a:pt x="4194" y="55166"/>
                    </a:cubicBezTo>
                    <a:lnTo>
                      <a:pt x="45056" y="71834"/>
                    </a:lnTo>
                    <a:cubicBezTo>
                      <a:pt x="47819" y="72882"/>
                      <a:pt x="49438" y="74692"/>
                      <a:pt x="49342" y="76692"/>
                    </a:cubicBezTo>
                    <a:lnTo>
                      <a:pt x="48580" y="105267"/>
                    </a:lnTo>
                    <a:cubicBezTo>
                      <a:pt x="48580" y="110125"/>
                      <a:pt x="58105" y="112982"/>
                      <a:pt x="64773" y="110030"/>
                    </a:cubicBezTo>
                    <a:lnTo>
                      <a:pt x="105063" y="92599"/>
                    </a:lnTo>
                    <a:cubicBezTo>
                      <a:pt x="108083" y="91360"/>
                      <a:pt x="111398" y="91065"/>
                      <a:pt x="114588" y="91742"/>
                    </a:cubicBezTo>
                    <a:lnTo>
                      <a:pt x="162213" y="101267"/>
                    </a:lnTo>
                    <a:cubicBezTo>
                      <a:pt x="170215" y="102791"/>
                      <a:pt x="177834" y="98409"/>
                      <a:pt x="175168" y="93837"/>
                    </a:cubicBezTo>
                    <a:lnTo>
                      <a:pt x="159166" y="66310"/>
                    </a:lnTo>
                    <a:cubicBezTo>
                      <a:pt x="158156" y="64414"/>
                      <a:pt x="158832" y="62052"/>
                      <a:pt x="160690" y="60976"/>
                    </a:cubicBezTo>
                    <a:lnTo>
                      <a:pt x="190884" y="37640"/>
                    </a:lnTo>
                    <a:cubicBezTo>
                      <a:pt x="195932" y="33734"/>
                      <a:pt x="190884" y="28115"/>
                      <a:pt x="182597" y="28115"/>
                    </a:cubicBezTo>
                    <a:lnTo>
                      <a:pt x="132401" y="28591"/>
                    </a:lnTo>
                    <a:cubicBezTo>
                      <a:pt x="129410" y="28734"/>
                      <a:pt x="126457" y="27857"/>
                      <a:pt x="124019" y="26114"/>
                    </a:cubicBezTo>
                    <a:lnTo>
                      <a:pt x="95444" y="2492"/>
                    </a:lnTo>
                    <a:cubicBezTo>
                      <a:pt x="89862" y="-1394"/>
                      <a:pt x="82280" y="-670"/>
                      <a:pt x="77537" y="4207"/>
                    </a:cubicBezTo>
                    <a:lnTo>
                      <a:pt x="62487" y="31925"/>
                    </a:lnTo>
                    <a:cubicBezTo>
                      <a:pt x="60706" y="34487"/>
                      <a:pt x="57791" y="36011"/>
                      <a:pt x="54676" y="36020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8" name="Freeform: Shape 1257">
                <a:extLst>
                  <a:ext uri="{FF2B5EF4-FFF2-40B4-BE49-F238E27FC236}">
                    <a16:creationId xmlns:a16="http://schemas.microsoft.com/office/drawing/2014/main" id="{26932C57-A322-4142-B71B-E3000C1179CA}"/>
                  </a:ext>
                </a:extLst>
              </p:cNvPr>
              <p:cNvSpPr/>
              <p:nvPr/>
            </p:nvSpPr>
            <p:spPr>
              <a:xfrm>
                <a:off x="8275701" y="4502562"/>
                <a:ext cx="352805" cy="153924"/>
              </a:xfrm>
              <a:custGeom>
                <a:avLst/>
                <a:gdLst>
                  <a:gd name="connsiteX0" fmla="*/ 381 w 352805"/>
                  <a:gd name="connsiteY0" fmla="*/ 0 h 153924"/>
                  <a:gd name="connsiteX1" fmla="*/ 352806 w 352805"/>
                  <a:gd name="connsiteY1" fmla="*/ 0 h 153924"/>
                  <a:gd name="connsiteX2" fmla="*/ 352806 w 352805"/>
                  <a:gd name="connsiteY2" fmla="*/ 49721 h 153924"/>
                  <a:gd name="connsiteX3" fmla="*/ 352806 w 352805"/>
                  <a:gd name="connsiteY3" fmla="*/ 49721 h 153924"/>
                  <a:gd name="connsiteX4" fmla="*/ 352806 w 352805"/>
                  <a:gd name="connsiteY4" fmla="*/ 51149 h 153924"/>
                  <a:gd name="connsiteX5" fmla="*/ 176403 w 352805"/>
                  <a:gd name="connsiteY5" fmla="*/ 153924 h 153924"/>
                  <a:gd name="connsiteX6" fmla="*/ 0 w 352805"/>
                  <a:gd name="connsiteY6" fmla="*/ 51149 h 153924"/>
                  <a:gd name="connsiteX7" fmla="*/ 0 w 352805"/>
                  <a:gd name="connsiteY7" fmla="*/ 49721 h 153924"/>
                  <a:gd name="connsiteX8" fmla="*/ 0 w 352805"/>
                  <a:gd name="connsiteY8" fmla="*/ 49721 h 15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805" h="153924">
                    <a:moveTo>
                      <a:pt x="381" y="0"/>
                    </a:moveTo>
                    <a:lnTo>
                      <a:pt x="352806" y="0"/>
                    </a:lnTo>
                    <a:lnTo>
                      <a:pt x="352806" y="49721"/>
                    </a:lnTo>
                    <a:lnTo>
                      <a:pt x="352806" y="49721"/>
                    </a:lnTo>
                    <a:cubicBezTo>
                      <a:pt x="352806" y="50197"/>
                      <a:pt x="352806" y="50673"/>
                      <a:pt x="352806" y="51149"/>
                    </a:cubicBezTo>
                    <a:cubicBezTo>
                      <a:pt x="352806" y="108299"/>
                      <a:pt x="273844" y="153924"/>
                      <a:pt x="176403" y="153924"/>
                    </a:cubicBezTo>
                    <a:cubicBezTo>
                      <a:pt x="78962" y="153924"/>
                      <a:pt x="0" y="107918"/>
                      <a:pt x="0" y="51149"/>
                    </a:cubicBezTo>
                    <a:lnTo>
                      <a:pt x="0" y="49721"/>
                    </a:lnTo>
                    <a:lnTo>
                      <a:pt x="0" y="49721"/>
                    </a:ln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9" name="Freeform: Shape 1258">
                <a:extLst>
                  <a:ext uri="{FF2B5EF4-FFF2-40B4-BE49-F238E27FC236}">
                    <a16:creationId xmlns:a16="http://schemas.microsoft.com/office/drawing/2014/main" id="{796FF8F6-27DB-4928-90A9-5DCDAB38DD55}"/>
                  </a:ext>
                </a:extLst>
              </p:cNvPr>
              <p:cNvSpPr/>
              <p:nvPr/>
            </p:nvSpPr>
            <p:spPr>
              <a:xfrm>
                <a:off x="8393525" y="4519993"/>
                <a:ext cx="4952" cy="131540"/>
              </a:xfrm>
              <a:custGeom>
                <a:avLst/>
                <a:gdLst>
                  <a:gd name="connsiteX0" fmla="*/ 4953 w 4952"/>
                  <a:gd name="connsiteY0" fmla="*/ 131540 h 131540"/>
                  <a:gd name="connsiteX1" fmla="*/ 0 w 4952"/>
                  <a:gd name="connsiteY1" fmla="*/ 130492 h 131540"/>
                  <a:gd name="connsiteX2" fmla="*/ 0 w 4952"/>
                  <a:gd name="connsiteY2" fmla="*/ 0 h 131540"/>
                  <a:gd name="connsiteX3" fmla="*/ 4953 w 4952"/>
                  <a:gd name="connsiteY3" fmla="*/ 0 h 13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540">
                    <a:moveTo>
                      <a:pt x="4953" y="131540"/>
                    </a:moveTo>
                    <a:lnTo>
                      <a:pt x="0" y="13049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0" name="Freeform: Shape 1259">
                <a:extLst>
                  <a:ext uri="{FF2B5EF4-FFF2-40B4-BE49-F238E27FC236}">
                    <a16:creationId xmlns:a16="http://schemas.microsoft.com/office/drawing/2014/main" id="{B97280C4-1442-46AD-A145-6FC645478B11}"/>
                  </a:ext>
                </a:extLst>
              </p:cNvPr>
              <p:cNvSpPr/>
              <p:nvPr/>
            </p:nvSpPr>
            <p:spPr>
              <a:xfrm>
                <a:off x="8371332" y="4519993"/>
                <a:ext cx="4953" cy="126301"/>
              </a:xfrm>
              <a:custGeom>
                <a:avLst/>
                <a:gdLst>
                  <a:gd name="connsiteX0" fmla="*/ 4953 w 4953"/>
                  <a:gd name="connsiteY0" fmla="*/ 126301 h 126301"/>
                  <a:gd name="connsiteX1" fmla="*/ 0 w 4953"/>
                  <a:gd name="connsiteY1" fmla="*/ 124873 h 126301"/>
                  <a:gd name="connsiteX2" fmla="*/ 0 w 4953"/>
                  <a:gd name="connsiteY2" fmla="*/ 0 h 126301"/>
                  <a:gd name="connsiteX3" fmla="*/ 4953 w 4953"/>
                  <a:gd name="connsiteY3" fmla="*/ 0 h 1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301">
                    <a:moveTo>
                      <a:pt x="4953" y="126301"/>
                    </a:moveTo>
                    <a:lnTo>
                      <a:pt x="0" y="124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1" name="Freeform: Shape 1260">
                <a:extLst>
                  <a:ext uri="{FF2B5EF4-FFF2-40B4-BE49-F238E27FC236}">
                    <a16:creationId xmlns:a16="http://schemas.microsoft.com/office/drawing/2014/main" id="{8629FFCD-5665-4F7E-855E-0B10221B93F9}"/>
                  </a:ext>
                </a:extLst>
              </p:cNvPr>
              <p:cNvSpPr/>
              <p:nvPr/>
            </p:nvSpPr>
            <p:spPr>
              <a:xfrm>
                <a:off x="8349138" y="4519993"/>
                <a:ext cx="4953" cy="118681"/>
              </a:xfrm>
              <a:custGeom>
                <a:avLst/>
                <a:gdLst>
                  <a:gd name="connsiteX0" fmla="*/ 4953 w 4953"/>
                  <a:gd name="connsiteY0" fmla="*/ 118681 h 118681"/>
                  <a:gd name="connsiteX1" fmla="*/ 0 w 4953"/>
                  <a:gd name="connsiteY1" fmla="*/ 116491 h 118681"/>
                  <a:gd name="connsiteX2" fmla="*/ 0 w 4953"/>
                  <a:gd name="connsiteY2" fmla="*/ 0 h 118681"/>
                  <a:gd name="connsiteX3" fmla="*/ 4953 w 4953"/>
                  <a:gd name="connsiteY3" fmla="*/ 0 h 11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8681">
                    <a:moveTo>
                      <a:pt x="4953" y="118681"/>
                    </a:moveTo>
                    <a:lnTo>
                      <a:pt x="0" y="116491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2" name="Freeform: Shape 1261">
                <a:extLst>
                  <a:ext uri="{FF2B5EF4-FFF2-40B4-BE49-F238E27FC236}">
                    <a16:creationId xmlns:a16="http://schemas.microsoft.com/office/drawing/2014/main" id="{45E103FB-6611-4FA3-9FA6-CE70A29F84F9}"/>
                  </a:ext>
                </a:extLst>
              </p:cNvPr>
              <p:cNvSpPr/>
              <p:nvPr/>
            </p:nvSpPr>
            <p:spPr>
              <a:xfrm>
                <a:off x="8415623" y="4519993"/>
                <a:ext cx="4952" cy="134683"/>
              </a:xfrm>
              <a:custGeom>
                <a:avLst/>
                <a:gdLst>
                  <a:gd name="connsiteX0" fmla="*/ 4953 w 4952"/>
                  <a:gd name="connsiteY0" fmla="*/ 134683 h 134683"/>
                  <a:gd name="connsiteX1" fmla="*/ 0 w 4952"/>
                  <a:gd name="connsiteY1" fmla="*/ 134207 h 134683"/>
                  <a:gd name="connsiteX2" fmla="*/ 0 w 4952"/>
                  <a:gd name="connsiteY2" fmla="*/ 0 h 134683"/>
                  <a:gd name="connsiteX3" fmla="*/ 4953 w 4952"/>
                  <a:gd name="connsiteY3" fmla="*/ 0 h 13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4683">
                    <a:moveTo>
                      <a:pt x="4953" y="134683"/>
                    </a:moveTo>
                    <a:lnTo>
                      <a:pt x="0" y="134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3" name="Freeform: Shape 1262">
                <a:extLst>
                  <a:ext uri="{FF2B5EF4-FFF2-40B4-BE49-F238E27FC236}">
                    <a16:creationId xmlns:a16="http://schemas.microsoft.com/office/drawing/2014/main" id="{D2679351-4660-40C7-85EC-C591F8E430B8}"/>
                  </a:ext>
                </a:extLst>
              </p:cNvPr>
              <p:cNvSpPr/>
              <p:nvPr/>
            </p:nvSpPr>
            <p:spPr>
              <a:xfrm>
                <a:off x="8304847" y="4519993"/>
                <a:ext cx="4952" cy="94011"/>
              </a:xfrm>
              <a:custGeom>
                <a:avLst/>
                <a:gdLst>
                  <a:gd name="connsiteX0" fmla="*/ 4953 w 4952"/>
                  <a:gd name="connsiteY0" fmla="*/ 94012 h 94011"/>
                  <a:gd name="connsiteX1" fmla="*/ 0 w 4952"/>
                  <a:gd name="connsiteY1" fmla="*/ 89916 h 94011"/>
                  <a:gd name="connsiteX2" fmla="*/ 0 w 4952"/>
                  <a:gd name="connsiteY2" fmla="*/ 0 h 94011"/>
                  <a:gd name="connsiteX3" fmla="*/ 4953 w 4952"/>
                  <a:gd name="connsiteY3" fmla="*/ 0 h 9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4011">
                    <a:moveTo>
                      <a:pt x="4953" y="94012"/>
                    </a:moveTo>
                    <a:lnTo>
                      <a:pt x="0" y="89916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4" name="Freeform: Shape 1263">
                <a:extLst>
                  <a:ext uri="{FF2B5EF4-FFF2-40B4-BE49-F238E27FC236}">
                    <a16:creationId xmlns:a16="http://schemas.microsoft.com/office/drawing/2014/main" id="{D963EFC9-8C90-489A-95FB-684029D968A7}"/>
                  </a:ext>
                </a:extLst>
              </p:cNvPr>
              <p:cNvSpPr/>
              <p:nvPr/>
            </p:nvSpPr>
            <p:spPr>
              <a:xfrm>
                <a:off x="8282654" y="4519993"/>
                <a:ext cx="4953" cy="70103"/>
              </a:xfrm>
              <a:custGeom>
                <a:avLst/>
                <a:gdLst>
                  <a:gd name="connsiteX0" fmla="*/ 4953 w 4953"/>
                  <a:gd name="connsiteY0" fmla="*/ 70104 h 70103"/>
                  <a:gd name="connsiteX1" fmla="*/ 0 w 4953"/>
                  <a:gd name="connsiteY1" fmla="*/ 61341 h 70103"/>
                  <a:gd name="connsiteX2" fmla="*/ 0 w 4953"/>
                  <a:gd name="connsiteY2" fmla="*/ 0 h 70103"/>
                  <a:gd name="connsiteX3" fmla="*/ 4953 w 4953"/>
                  <a:gd name="connsiteY3" fmla="*/ 0 h 7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0103">
                    <a:moveTo>
                      <a:pt x="4953" y="70104"/>
                    </a:moveTo>
                    <a:cubicBezTo>
                      <a:pt x="3143" y="67275"/>
                      <a:pt x="1486" y="64351"/>
                      <a:pt x="0" y="61341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5" name="Freeform: Shape 1264">
                <a:extLst>
                  <a:ext uri="{FF2B5EF4-FFF2-40B4-BE49-F238E27FC236}">
                    <a16:creationId xmlns:a16="http://schemas.microsoft.com/office/drawing/2014/main" id="{35283A0D-4E94-4F6F-82C8-FF1E571D8814}"/>
                  </a:ext>
                </a:extLst>
              </p:cNvPr>
              <p:cNvSpPr/>
              <p:nvPr/>
            </p:nvSpPr>
            <p:spPr>
              <a:xfrm>
                <a:off x="8327040" y="4519993"/>
                <a:ext cx="4953" cy="108584"/>
              </a:xfrm>
              <a:custGeom>
                <a:avLst/>
                <a:gdLst>
                  <a:gd name="connsiteX0" fmla="*/ 4953 w 4953"/>
                  <a:gd name="connsiteY0" fmla="*/ 108585 h 108584"/>
                  <a:gd name="connsiteX1" fmla="*/ 0 w 4953"/>
                  <a:gd name="connsiteY1" fmla="*/ 105918 h 108584"/>
                  <a:gd name="connsiteX2" fmla="*/ 0 w 4953"/>
                  <a:gd name="connsiteY2" fmla="*/ 0 h 108584"/>
                  <a:gd name="connsiteX3" fmla="*/ 4953 w 4953"/>
                  <a:gd name="connsiteY3" fmla="*/ 0 h 10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8584">
                    <a:moveTo>
                      <a:pt x="4953" y="108585"/>
                    </a:moveTo>
                    <a:cubicBezTo>
                      <a:pt x="3239" y="107728"/>
                      <a:pt x="1524" y="106871"/>
                      <a:pt x="0" y="105918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6" name="Freeform: Shape 1265">
                <a:extLst>
                  <a:ext uri="{FF2B5EF4-FFF2-40B4-BE49-F238E27FC236}">
                    <a16:creationId xmlns:a16="http://schemas.microsoft.com/office/drawing/2014/main" id="{8857C95C-1BA2-4CF1-8385-9BCDE6DA5658}"/>
                  </a:ext>
                </a:extLst>
              </p:cNvPr>
              <p:cNvSpPr/>
              <p:nvPr/>
            </p:nvSpPr>
            <p:spPr>
              <a:xfrm>
                <a:off x="8437816" y="4519993"/>
                <a:ext cx="4953" cy="136207"/>
              </a:xfrm>
              <a:custGeom>
                <a:avLst/>
                <a:gdLst>
                  <a:gd name="connsiteX0" fmla="*/ 4953 w 4953"/>
                  <a:gd name="connsiteY0" fmla="*/ 136207 h 136207"/>
                  <a:gd name="connsiteX1" fmla="*/ 0 w 4953"/>
                  <a:gd name="connsiteY1" fmla="*/ 136207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7"/>
                    </a:moveTo>
                    <a:lnTo>
                      <a:pt x="0" y="136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7" name="Freeform: Shape 1266">
                <a:extLst>
                  <a:ext uri="{FF2B5EF4-FFF2-40B4-BE49-F238E27FC236}">
                    <a16:creationId xmlns:a16="http://schemas.microsoft.com/office/drawing/2014/main" id="{5D5BFBF4-E223-4F7A-8133-F7CB9A92DD82}"/>
                  </a:ext>
                </a:extLst>
              </p:cNvPr>
              <p:cNvSpPr/>
              <p:nvPr/>
            </p:nvSpPr>
            <p:spPr>
              <a:xfrm>
                <a:off x="8460009" y="4519898"/>
                <a:ext cx="4953" cy="136207"/>
              </a:xfrm>
              <a:custGeom>
                <a:avLst/>
                <a:gdLst>
                  <a:gd name="connsiteX0" fmla="*/ 4953 w 4953"/>
                  <a:gd name="connsiteY0" fmla="*/ 136207 h 136207"/>
                  <a:gd name="connsiteX1" fmla="*/ 0 w 4953"/>
                  <a:gd name="connsiteY1" fmla="*/ 136207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7"/>
                    </a:moveTo>
                    <a:lnTo>
                      <a:pt x="0" y="136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81BFAD14-8957-4748-A9B9-7463AB4DB78C}"/>
                  </a:ext>
                </a:extLst>
              </p:cNvPr>
              <p:cNvSpPr/>
              <p:nvPr/>
            </p:nvSpPr>
            <p:spPr>
              <a:xfrm>
                <a:off x="8504301" y="4519993"/>
                <a:ext cx="4952" cy="131921"/>
              </a:xfrm>
              <a:custGeom>
                <a:avLst/>
                <a:gdLst>
                  <a:gd name="connsiteX0" fmla="*/ 4953 w 4952"/>
                  <a:gd name="connsiteY0" fmla="*/ 130969 h 131921"/>
                  <a:gd name="connsiteX1" fmla="*/ 0 w 4952"/>
                  <a:gd name="connsiteY1" fmla="*/ 131921 h 131921"/>
                  <a:gd name="connsiteX2" fmla="*/ 0 w 4952"/>
                  <a:gd name="connsiteY2" fmla="*/ 0 h 131921"/>
                  <a:gd name="connsiteX3" fmla="*/ 4953 w 4952"/>
                  <a:gd name="connsiteY3" fmla="*/ 0 h 13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921">
                    <a:moveTo>
                      <a:pt x="4953" y="130969"/>
                    </a:moveTo>
                    <a:lnTo>
                      <a:pt x="0" y="131921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7ECC6EF9-94C5-4698-91CC-0B6F0744EBEC}"/>
                  </a:ext>
                </a:extLst>
              </p:cNvPr>
              <p:cNvSpPr/>
              <p:nvPr/>
            </p:nvSpPr>
            <p:spPr>
              <a:xfrm>
                <a:off x="8481821" y="4519993"/>
                <a:ext cx="4953" cy="134492"/>
              </a:xfrm>
              <a:custGeom>
                <a:avLst/>
                <a:gdLst>
                  <a:gd name="connsiteX0" fmla="*/ 4953 w 4953"/>
                  <a:gd name="connsiteY0" fmla="*/ 134493 h 134492"/>
                  <a:gd name="connsiteX1" fmla="*/ 0 w 4953"/>
                  <a:gd name="connsiteY1" fmla="*/ 134493 h 134492"/>
                  <a:gd name="connsiteX2" fmla="*/ 0 w 4953"/>
                  <a:gd name="connsiteY2" fmla="*/ 0 h 134492"/>
                  <a:gd name="connsiteX3" fmla="*/ 4953 w 4953"/>
                  <a:gd name="connsiteY3" fmla="*/ 0 h 13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4492">
                    <a:moveTo>
                      <a:pt x="4953" y="134493"/>
                    </a:moveTo>
                    <a:lnTo>
                      <a:pt x="0" y="13449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0" name="Freeform: Shape 1269">
                <a:extLst>
                  <a:ext uri="{FF2B5EF4-FFF2-40B4-BE49-F238E27FC236}">
                    <a16:creationId xmlns:a16="http://schemas.microsoft.com/office/drawing/2014/main" id="{88B19ABB-1D39-466D-BD72-92AD0FE75D90}"/>
                  </a:ext>
                </a:extLst>
              </p:cNvPr>
              <p:cNvSpPr/>
              <p:nvPr/>
            </p:nvSpPr>
            <p:spPr>
              <a:xfrm>
                <a:off x="8526494" y="4519993"/>
                <a:ext cx="4953" cy="126872"/>
              </a:xfrm>
              <a:custGeom>
                <a:avLst/>
                <a:gdLst>
                  <a:gd name="connsiteX0" fmla="*/ 4953 w 4953"/>
                  <a:gd name="connsiteY0" fmla="*/ 125539 h 126872"/>
                  <a:gd name="connsiteX1" fmla="*/ 0 w 4953"/>
                  <a:gd name="connsiteY1" fmla="*/ 126873 h 126872"/>
                  <a:gd name="connsiteX2" fmla="*/ 0 w 4953"/>
                  <a:gd name="connsiteY2" fmla="*/ 0 h 126872"/>
                  <a:gd name="connsiteX3" fmla="*/ 4953 w 4953"/>
                  <a:gd name="connsiteY3" fmla="*/ 0 h 12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872">
                    <a:moveTo>
                      <a:pt x="4953" y="125539"/>
                    </a:moveTo>
                    <a:lnTo>
                      <a:pt x="0" y="126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1" name="Freeform: Shape 1270">
                <a:extLst>
                  <a:ext uri="{FF2B5EF4-FFF2-40B4-BE49-F238E27FC236}">
                    <a16:creationId xmlns:a16="http://schemas.microsoft.com/office/drawing/2014/main" id="{074AFFD1-52F4-49C0-AD65-B3E28871A39B}"/>
                  </a:ext>
                </a:extLst>
              </p:cNvPr>
              <p:cNvSpPr/>
              <p:nvPr/>
            </p:nvSpPr>
            <p:spPr>
              <a:xfrm>
                <a:off x="8615171" y="4519993"/>
                <a:ext cx="4953" cy="73628"/>
              </a:xfrm>
              <a:custGeom>
                <a:avLst/>
                <a:gdLst>
                  <a:gd name="connsiteX0" fmla="*/ 4953 w 4953"/>
                  <a:gd name="connsiteY0" fmla="*/ 65722 h 73628"/>
                  <a:gd name="connsiteX1" fmla="*/ 0 w 4953"/>
                  <a:gd name="connsiteY1" fmla="*/ 73628 h 73628"/>
                  <a:gd name="connsiteX2" fmla="*/ 0 w 4953"/>
                  <a:gd name="connsiteY2" fmla="*/ 0 h 73628"/>
                  <a:gd name="connsiteX3" fmla="*/ 4953 w 4953"/>
                  <a:gd name="connsiteY3" fmla="*/ 0 h 7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3628">
                    <a:moveTo>
                      <a:pt x="4953" y="65722"/>
                    </a:moveTo>
                    <a:cubicBezTo>
                      <a:pt x="3496" y="68475"/>
                      <a:pt x="1838" y="71114"/>
                      <a:pt x="0" y="73628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2" name="Freeform: Shape 1271">
                <a:extLst>
                  <a:ext uri="{FF2B5EF4-FFF2-40B4-BE49-F238E27FC236}">
                    <a16:creationId xmlns:a16="http://schemas.microsoft.com/office/drawing/2014/main" id="{F470EC4E-E619-4EEA-905F-0AC61464EA15}"/>
                  </a:ext>
                </a:extLst>
              </p:cNvPr>
              <p:cNvSpPr/>
              <p:nvPr/>
            </p:nvSpPr>
            <p:spPr>
              <a:xfrm>
                <a:off x="8592978" y="4520469"/>
                <a:ext cx="4952" cy="95250"/>
              </a:xfrm>
              <a:custGeom>
                <a:avLst/>
                <a:gdLst>
                  <a:gd name="connsiteX0" fmla="*/ 4953 w 4952"/>
                  <a:gd name="connsiteY0" fmla="*/ 91345 h 95250"/>
                  <a:gd name="connsiteX1" fmla="*/ 0 w 4952"/>
                  <a:gd name="connsiteY1" fmla="*/ 95250 h 95250"/>
                  <a:gd name="connsiteX2" fmla="*/ 0 w 4952"/>
                  <a:gd name="connsiteY2" fmla="*/ 0 h 95250"/>
                  <a:gd name="connsiteX3" fmla="*/ 4953 w 4952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5250">
                    <a:moveTo>
                      <a:pt x="4953" y="91345"/>
                    </a:moveTo>
                    <a:lnTo>
                      <a:pt x="0" y="95250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3" name="Freeform: Shape 1272">
                <a:extLst>
                  <a:ext uri="{FF2B5EF4-FFF2-40B4-BE49-F238E27FC236}">
                    <a16:creationId xmlns:a16="http://schemas.microsoft.com/office/drawing/2014/main" id="{6F55A6D7-4164-4717-948B-9E1D6B240295}"/>
                  </a:ext>
                </a:extLst>
              </p:cNvPr>
              <p:cNvSpPr/>
              <p:nvPr/>
            </p:nvSpPr>
            <p:spPr>
              <a:xfrm>
                <a:off x="8548496" y="4519993"/>
                <a:ext cx="4953" cy="119824"/>
              </a:xfrm>
              <a:custGeom>
                <a:avLst/>
                <a:gdLst>
                  <a:gd name="connsiteX0" fmla="*/ 4953 w 4953"/>
                  <a:gd name="connsiteY0" fmla="*/ 117824 h 119824"/>
                  <a:gd name="connsiteX1" fmla="*/ 0 w 4953"/>
                  <a:gd name="connsiteY1" fmla="*/ 119824 h 119824"/>
                  <a:gd name="connsiteX2" fmla="*/ 0 w 4953"/>
                  <a:gd name="connsiteY2" fmla="*/ 0 h 119824"/>
                  <a:gd name="connsiteX3" fmla="*/ 4953 w 4953"/>
                  <a:gd name="connsiteY3" fmla="*/ 0 h 119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9824">
                    <a:moveTo>
                      <a:pt x="4953" y="117824"/>
                    </a:moveTo>
                    <a:lnTo>
                      <a:pt x="0" y="119824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4" name="Freeform: Shape 1273">
                <a:extLst>
                  <a:ext uri="{FF2B5EF4-FFF2-40B4-BE49-F238E27FC236}">
                    <a16:creationId xmlns:a16="http://schemas.microsoft.com/office/drawing/2014/main" id="{C4361116-09D6-4B59-990E-83B0F2D4D622}"/>
                  </a:ext>
                </a:extLst>
              </p:cNvPr>
              <p:cNvSpPr/>
              <p:nvPr/>
            </p:nvSpPr>
            <p:spPr>
              <a:xfrm>
                <a:off x="8570785" y="4519993"/>
                <a:ext cx="4953" cy="109823"/>
              </a:xfrm>
              <a:custGeom>
                <a:avLst/>
                <a:gdLst>
                  <a:gd name="connsiteX0" fmla="*/ 4953 w 4953"/>
                  <a:gd name="connsiteY0" fmla="*/ 107156 h 109823"/>
                  <a:gd name="connsiteX1" fmla="*/ 0 w 4953"/>
                  <a:gd name="connsiteY1" fmla="*/ 109823 h 109823"/>
                  <a:gd name="connsiteX2" fmla="*/ 0 w 4953"/>
                  <a:gd name="connsiteY2" fmla="*/ 0 h 109823"/>
                  <a:gd name="connsiteX3" fmla="*/ 4953 w 4953"/>
                  <a:gd name="connsiteY3" fmla="*/ 0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9823">
                    <a:moveTo>
                      <a:pt x="4953" y="107156"/>
                    </a:moveTo>
                    <a:lnTo>
                      <a:pt x="0" y="10982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5" name="Freeform: Shape 1274">
                <a:extLst>
                  <a:ext uri="{FF2B5EF4-FFF2-40B4-BE49-F238E27FC236}">
                    <a16:creationId xmlns:a16="http://schemas.microsoft.com/office/drawing/2014/main" id="{221E4279-8C3A-4B8E-8990-A61EAE4CDA94}"/>
                  </a:ext>
                </a:extLst>
              </p:cNvPr>
              <p:cNvSpPr/>
              <p:nvPr/>
            </p:nvSpPr>
            <p:spPr>
              <a:xfrm>
                <a:off x="8276082" y="4400454"/>
                <a:ext cx="352805" cy="205549"/>
              </a:xfrm>
              <a:custGeom>
                <a:avLst/>
                <a:gdLst>
                  <a:gd name="connsiteX0" fmla="*/ 352806 w 352805"/>
                  <a:gd name="connsiteY0" fmla="*/ 102775 h 205549"/>
                  <a:gd name="connsiteX1" fmla="*/ 176403 w 352805"/>
                  <a:gd name="connsiteY1" fmla="*/ 205550 h 205549"/>
                  <a:gd name="connsiteX2" fmla="*/ -1 w 352805"/>
                  <a:gd name="connsiteY2" fmla="*/ 102775 h 205549"/>
                  <a:gd name="connsiteX3" fmla="*/ 176403 w 352805"/>
                  <a:gd name="connsiteY3" fmla="*/ 0 h 205549"/>
                  <a:gd name="connsiteX4" fmla="*/ 352806 w 352805"/>
                  <a:gd name="connsiteY4" fmla="*/ 102775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05" h="205549">
                    <a:moveTo>
                      <a:pt x="352806" y="102775"/>
                    </a:moveTo>
                    <a:cubicBezTo>
                      <a:pt x="352806" y="159536"/>
                      <a:pt x="273828" y="205550"/>
                      <a:pt x="176403" y="205550"/>
                    </a:cubicBezTo>
                    <a:cubicBezTo>
                      <a:pt x="78978" y="205550"/>
                      <a:pt x="-1" y="159536"/>
                      <a:pt x="-1" y="102775"/>
                    </a:cubicBezTo>
                    <a:cubicBezTo>
                      <a:pt x="-1" y="46014"/>
                      <a:pt x="78978" y="0"/>
                      <a:pt x="176403" y="0"/>
                    </a:cubicBezTo>
                    <a:cubicBezTo>
                      <a:pt x="273828" y="0"/>
                      <a:pt x="352806" y="46014"/>
                      <a:pt x="352806" y="102775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6" name="Freeform: Shape 1275">
                <a:extLst>
                  <a:ext uri="{FF2B5EF4-FFF2-40B4-BE49-F238E27FC236}">
                    <a16:creationId xmlns:a16="http://schemas.microsoft.com/office/drawing/2014/main" id="{780E3405-F090-4F23-81E3-28EE6478478A}"/>
                  </a:ext>
                </a:extLst>
              </p:cNvPr>
              <p:cNvSpPr/>
              <p:nvPr/>
            </p:nvSpPr>
            <p:spPr>
              <a:xfrm>
                <a:off x="8320563" y="4426458"/>
                <a:ext cx="263842" cy="153543"/>
              </a:xfrm>
              <a:custGeom>
                <a:avLst/>
                <a:gdLst>
                  <a:gd name="connsiteX0" fmla="*/ 263843 w 263842"/>
                  <a:gd name="connsiteY0" fmla="*/ 76771 h 153543"/>
                  <a:gd name="connsiteX1" fmla="*/ 131921 w 263842"/>
                  <a:gd name="connsiteY1" fmla="*/ 153543 h 153543"/>
                  <a:gd name="connsiteX2" fmla="*/ 0 w 263842"/>
                  <a:gd name="connsiteY2" fmla="*/ 76771 h 153543"/>
                  <a:gd name="connsiteX3" fmla="*/ 131921 w 263842"/>
                  <a:gd name="connsiteY3" fmla="*/ 0 h 153543"/>
                  <a:gd name="connsiteX4" fmla="*/ 263843 w 263842"/>
                  <a:gd name="connsiteY4" fmla="*/ 76771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842" h="153543">
                    <a:moveTo>
                      <a:pt x="263843" y="76771"/>
                    </a:moveTo>
                    <a:cubicBezTo>
                      <a:pt x="263843" y="119171"/>
                      <a:pt x="204779" y="153543"/>
                      <a:pt x="131921" y="153543"/>
                    </a:cubicBezTo>
                    <a:cubicBezTo>
                      <a:pt x="59063" y="153543"/>
                      <a:pt x="0" y="119171"/>
                      <a:pt x="0" y="76771"/>
                    </a:cubicBezTo>
                    <a:cubicBezTo>
                      <a:pt x="0" y="34372"/>
                      <a:pt x="59064" y="0"/>
                      <a:pt x="131921" y="0"/>
                    </a:cubicBezTo>
                    <a:cubicBezTo>
                      <a:pt x="204780" y="0"/>
                      <a:pt x="263843" y="34372"/>
                      <a:pt x="263843" y="76771"/>
                    </a:cubicBezTo>
                    <a:close/>
                  </a:path>
                </a:pathLst>
              </a:custGeom>
              <a:solidFill>
                <a:srgbClr val="FFD2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7" name="Freeform: Shape 1276">
                <a:extLst>
                  <a:ext uri="{FF2B5EF4-FFF2-40B4-BE49-F238E27FC236}">
                    <a16:creationId xmlns:a16="http://schemas.microsoft.com/office/drawing/2014/main" id="{FCF13F30-451F-4D2F-9F9A-9F5083EBA01B}"/>
                  </a:ext>
                </a:extLst>
              </p:cNvPr>
              <p:cNvSpPr/>
              <p:nvPr/>
            </p:nvSpPr>
            <p:spPr>
              <a:xfrm>
                <a:off x="8320945" y="4426458"/>
                <a:ext cx="263747" cy="80962"/>
              </a:xfrm>
              <a:custGeom>
                <a:avLst/>
                <a:gdLst>
                  <a:gd name="connsiteX0" fmla="*/ 131540 w 263747"/>
                  <a:gd name="connsiteY0" fmla="*/ 8287 h 80962"/>
                  <a:gd name="connsiteX1" fmla="*/ 0 w 263747"/>
                  <a:gd name="connsiteY1" fmla="*/ 80963 h 80962"/>
                  <a:gd name="connsiteX2" fmla="*/ 0 w 263747"/>
                  <a:gd name="connsiteY2" fmla="*/ 76771 h 80962"/>
                  <a:gd name="connsiteX3" fmla="*/ 131921 w 263747"/>
                  <a:gd name="connsiteY3" fmla="*/ 0 h 80962"/>
                  <a:gd name="connsiteX4" fmla="*/ 263747 w 263747"/>
                  <a:gd name="connsiteY4" fmla="*/ 76771 h 80962"/>
                  <a:gd name="connsiteX5" fmla="*/ 263747 w 263747"/>
                  <a:gd name="connsiteY5" fmla="*/ 80963 h 80962"/>
                  <a:gd name="connsiteX6" fmla="*/ 131540 w 263747"/>
                  <a:gd name="connsiteY6" fmla="*/ 8287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747" h="80962">
                    <a:moveTo>
                      <a:pt x="131540" y="8287"/>
                    </a:moveTo>
                    <a:cubicBezTo>
                      <a:pt x="61055" y="8287"/>
                      <a:pt x="3714" y="40386"/>
                      <a:pt x="0" y="80963"/>
                    </a:cubicBezTo>
                    <a:cubicBezTo>
                      <a:pt x="0" y="79534"/>
                      <a:pt x="0" y="78200"/>
                      <a:pt x="0" y="76771"/>
                    </a:cubicBezTo>
                    <a:cubicBezTo>
                      <a:pt x="0" y="34385"/>
                      <a:pt x="59055" y="0"/>
                      <a:pt x="131921" y="0"/>
                    </a:cubicBezTo>
                    <a:cubicBezTo>
                      <a:pt x="204788" y="0"/>
                      <a:pt x="263747" y="34385"/>
                      <a:pt x="263747" y="76771"/>
                    </a:cubicBezTo>
                    <a:cubicBezTo>
                      <a:pt x="263747" y="78200"/>
                      <a:pt x="263747" y="79534"/>
                      <a:pt x="263747" y="80963"/>
                    </a:cubicBezTo>
                    <a:cubicBezTo>
                      <a:pt x="259366" y="40767"/>
                      <a:pt x="201930" y="8287"/>
                      <a:pt x="131540" y="8287"/>
                    </a:cubicBez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507F70F8-B7EF-45A0-B38F-2C837625AFBF}"/>
                  </a:ext>
                </a:extLst>
              </p:cNvPr>
              <p:cNvSpPr/>
              <p:nvPr/>
            </p:nvSpPr>
            <p:spPr>
              <a:xfrm>
                <a:off x="8352850" y="4447682"/>
                <a:ext cx="192900" cy="111131"/>
              </a:xfrm>
              <a:custGeom>
                <a:avLst/>
                <a:gdLst>
                  <a:gd name="connsiteX0" fmla="*/ 54676 w 192900"/>
                  <a:gd name="connsiteY0" fmla="*/ 36020 h 111131"/>
                  <a:gd name="connsiteX1" fmla="*/ 7051 w 192900"/>
                  <a:gd name="connsiteY1" fmla="*/ 44688 h 111131"/>
                  <a:gd name="connsiteX2" fmla="*/ 4194 w 192900"/>
                  <a:gd name="connsiteY2" fmla="*/ 55070 h 111131"/>
                  <a:gd name="connsiteX3" fmla="*/ 45056 w 192900"/>
                  <a:gd name="connsiteY3" fmla="*/ 71739 h 111131"/>
                  <a:gd name="connsiteX4" fmla="*/ 49342 w 192900"/>
                  <a:gd name="connsiteY4" fmla="*/ 76597 h 111131"/>
                  <a:gd name="connsiteX5" fmla="*/ 48580 w 192900"/>
                  <a:gd name="connsiteY5" fmla="*/ 105172 h 111131"/>
                  <a:gd name="connsiteX6" fmla="*/ 64773 w 192900"/>
                  <a:gd name="connsiteY6" fmla="*/ 109934 h 111131"/>
                  <a:gd name="connsiteX7" fmla="*/ 105063 w 192900"/>
                  <a:gd name="connsiteY7" fmla="*/ 92504 h 111131"/>
                  <a:gd name="connsiteX8" fmla="*/ 114588 w 192900"/>
                  <a:gd name="connsiteY8" fmla="*/ 91646 h 111131"/>
                  <a:gd name="connsiteX9" fmla="*/ 162213 w 192900"/>
                  <a:gd name="connsiteY9" fmla="*/ 101171 h 111131"/>
                  <a:gd name="connsiteX10" fmla="*/ 175168 w 192900"/>
                  <a:gd name="connsiteY10" fmla="*/ 93742 h 111131"/>
                  <a:gd name="connsiteX11" fmla="*/ 159166 w 192900"/>
                  <a:gd name="connsiteY11" fmla="*/ 66310 h 111131"/>
                  <a:gd name="connsiteX12" fmla="*/ 160690 w 192900"/>
                  <a:gd name="connsiteY12" fmla="*/ 60881 h 111131"/>
                  <a:gd name="connsiteX13" fmla="*/ 190884 w 192900"/>
                  <a:gd name="connsiteY13" fmla="*/ 37640 h 111131"/>
                  <a:gd name="connsiteX14" fmla="*/ 182597 w 192900"/>
                  <a:gd name="connsiteY14" fmla="*/ 28115 h 111131"/>
                  <a:gd name="connsiteX15" fmla="*/ 132401 w 192900"/>
                  <a:gd name="connsiteY15" fmla="*/ 28591 h 111131"/>
                  <a:gd name="connsiteX16" fmla="*/ 124019 w 192900"/>
                  <a:gd name="connsiteY16" fmla="*/ 26114 h 111131"/>
                  <a:gd name="connsiteX17" fmla="*/ 95444 w 192900"/>
                  <a:gd name="connsiteY17" fmla="*/ 2492 h 111131"/>
                  <a:gd name="connsiteX18" fmla="*/ 77537 w 192900"/>
                  <a:gd name="connsiteY18" fmla="*/ 4207 h 111131"/>
                  <a:gd name="connsiteX19" fmla="*/ 62487 w 192900"/>
                  <a:gd name="connsiteY19" fmla="*/ 31924 h 111131"/>
                  <a:gd name="connsiteX20" fmla="*/ 54676 w 192900"/>
                  <a:gd name="connsiteY20" fmla="*/ 36020 h 1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900" h="111131">
                    <a:moveTo>
                      <a:pt x="54676" y="36020"/>
                    </a:moveTo>
                    <a:lnTo>
                      <a:pt x="7051" y="44688"/>
                    </a:lnTo>
                    <a:cubicBezTo>
                      <a:pt x="-949" y="46117"/>
                      <a:pt x="-2474" y="52308"/>
                      <a:pt x="4194" y="55070"/>
                    </a:cubicBezTo>
                    <a:lnTo>
                      <a:pt x="45056" y="71739"/>
                    </a:lnTo>
                    <a:cubicBezTo>
                      <a:pt x="47819" y="72882"/>
                      <a:pt x="49438" y="74692"/>
                      <a:pt x="49342" y="76597"/>
                    </a:cubicBezTo>
                    <a:lnTo>
                      <a:pt x="48580" y="105172"/>
                    </a:lnTo>
                    <a:cubicBezTo>
                      <a:pt x="48580" y="110030"/>
                      <a:pt x="58105" y="112887"/>
                      <a:pt x="64773" y="109934"/>
                    </a:cubicBezTo>
                    <a:lnTo>
                      <a:pt x="105063" y="92504"/>
                    </a:lnTo>
                    <a:cubicBezTo>
                      <a:pt x="108093" y="91313"/>
                      <a:pt x="111398" y="91018"/>
                      <a:pt x="114588" y="91646"/>
                    </a:cubicBezTo>
                    <a:lnTo>
                      <a:pt x="162213" y="101171"/>
                    </a:lnTo>
                    <a:cubicBezTo>
                      <a:pt x="170215" y="102695"/>
                      <a:pt x="177834" y="98314"/>
                      <a:pt x="175168" y="93742"/>
                    </a:cubicBezTo>
                    <a:lnTo>
                      <a:pt x="159166" y="66310"/>
                    </a:lnTo>
                    <a:cubicBezTo>
                      <a:pt x="158147" y="64386"/>
                      <a:pt x="158823" y="61995"/>
                      <a:pt x="160690" y="60881"/>
                    </a:cubicBezTo>
                    <a:lnTo>
                      <a:pt x="190884" y="37640"/>
                    </a:lnTo>
                    <a:cubicBezTo>
                      <a:pt x="195932" y="33734"/>
                      <a:pt x="190884" y="28115"/>
                      <a:pt x="182597" y="28115"/>
                    </a:cubicBezTo>
                    <a:lnTo>
                      <a:pt x="132401" y="28591"/>
                    </a:lnTo>
                    <a:cubicBezTo>
                      <a:pt x="129400" y="28781"/>
                      <a:pt x="126438" y="27905"/>
                      <a:pt x="124019" y="26114"/>
                    </a:cubicBezTo>
                    <a:lnTo>
                      <a:pt x="95444" y="2492"/>
                    </a:lnTo>
                    <a:cubicBezTo>
                      <a:pt x="89862" y="-1394"/>
                      <a:pt x="82280" y="-670"/>
                      <a:pt x="77537" y="4207"/>
                    </a:cubicBezTo>
                    <a:lnTo>
                      <a:pt x="62487" y="31924"/>
                    </a:lnTo>
                    <a:cubicBezTo>
                      <a:pt x="60706" y="34487"/>
                      <a:pt x="57791" y="36011"/>
                      <a:pt x="54676" y="36020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3B78D8E2-E76F-40EC-BC2B-9A972BA40998}"/>
                  </a:ext>
                </a:extLst>
              </p:cNvPr>
              <p:cNvSpPr/>
              <p:nvPr/>
            </p:nvSpPr>
            <p:spPr>
              <a:xfrm>
                <a:off x="8275701" y="4437411"/>
                <a:ext cx="352805" cy="153924"/>
              </a:xfrm>
              <a:custGeom>
                <a:avLst/>
                <a:gdLst>
                  <a:gd name="connsiteX0" fmla="*/ 381 w 352805"/>
                  <a:gd name="connsiteY0" fmla="*/ 0 h 153924"/>
                  <a:gd name="connsiteX1" fmla="*/ 352806 w 352805"/>
                  <a:gd name="connsiteY1" fmla="*/ 0 h 153924"/>
                  <a:gd name="connsiteX2" fmla="*/ 352806 w 352805"/>
                  <a:gd name="connsiteY2" fmla="*/ 49816 h 153924"/>
                  <a:gd name="connsiteX3" fmla="*/ 352806 w 352805"/>
                  <a:gd name="connsiteY3" fmla="*/ 49816 h 153924"/>
                  <a:gd name="connsiteX4" fmla="*/ 352806 w 352805"/>
                  <a:gd name="connsiteY4" fmla="*/ 51245 h 153924"/>
                  <a:gd name="connsiteX5" fmla="*/ 176403 w 352805"/>
                  <a:gd name="connsiteY5" fmla="*/ 153924 h 153924"/>
                  <a:gd name="connsiteX6" fmla="*/ 0 w 352805"/>
                  <a:gd name="connsiteY6" fmla="*/ 51245 h 153924"/>
                  <a:gd name="connsiteX7" fmla="*/ 0 w 352805"/>
                  <a:gd name="connsiteY7" fmla="*/ 49816 h 153924"/>
                  <a:gd name="connsiteX8" fmla="*/ 0 w 352805"/>
                  <a:gd name="connsiteY8" fmla="*/ 49816 h 15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805" h="153924">
                    <a:moveTo>
                      <a:pt x="381" y="0"/>
                    </a:moveTo>
                    <a:lnTo>
                      <a:pt x="352806" y="0"/>
                    </a:lnTo>
                    <a:lnTo>
                      <a:pt x="352806" y="49816"/>
                    </a:lnTo>
                    <a:lnTo>
                      <a:pt x="352806" y="49816"/>
                    </a:lnTo>
                    <a:cubicBezTo>
                      <a:pt x="352806" y="49816"/>
                      <a:pt x="352806" y="50768"/>
                      <a:pt x="352806" y="51245"/>
                    </a:cubicBezTo>
                    <a:cubicBezTo>
                      <a:pt x="352806" y="108395"/>
                      <a:pt x="273844" y="153924"/>
                      <a:pt x="176403" y="153924"/>
                    </a:cubicBezTo>
                    <a:cubicBezTo>
                      <a:pt x="78962" y="153924"/>
                      <a:pt x="0" y="108013"/>
                      <a:pt x="0" y="51245"/>
                    </a:cubicBezTo>
                    <a:lnTo>
                      <a:pt x="0" y="49816"/>
                    </a:lnTo>
                    <a:lnTo>
                      <a:pt x="0" y="49816"/>
                    </a:ln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0" name="Freeform: Shape 1279">
                <a:extLst>
                  <a:ext uri="{FF2B5EF4-FFF2-40B4-BE49-F238E27FC236}">
                    <a16:creationId xmlns:a16="http://schemas.microsoft.com/office/drawing/2014/main" id="{5965A865-C980-45E6-B477-EE031CC1B21A}"/>
                  </a:ext>
                </a:extLst>
              </p:cNvPr>
              <p:cNvSpPr/>
              <p:nvPr/>
            </p:nvSpPr>
            <p:spPr>
              <a:xfrm>
                <a:off x="8393525" y="4454937"/>
                <a:ext cx="4952" cy="131445"/>
              </a:xfrm>
              <a:custGeom>
                <a:avLst/>
                <a:gdLst>
                  <a:gd name="connsiteX0" fmla="*/ 4953 w 4952"/>
                  <a:gd name="connsiteY0" fmla="*/ 131445 h 131445"/>
                  <a:gd name="connsiteX1" fmla="*/ 0 w 4952"/>
                  <a:gd name="connsiteY1" fmla="*/ 130397 h 131445"/>
                  <a:gd name="connsiteX2" fmla="*/ 0 w 4952"/>
                  <a:gd name="connsiteY2" fmla="*/ 0 h 131445"/>
                  <a:gd name="connsiteX3" fmla="*/ 4953 w 4952"/>
                  <a:gd name="connsiteY3" fmla="*/ 0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445">
                    <a:moveTo>
                      <a:pt x="4953" y="131445"/>
                    </a:moveTo>
                    <a:lnTo>
                      <a:pt x="0" y="13039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1" name="Freeform: Shape 1280">
                <a:extLst>
                  <a:ext uri="{FF2B5EF4-FFF2-40B4-BE49-F238E27FC236}">
                    <a16:creationId xmlns:a16="http://schemas.microsoft.com/office/drawing/2014/main" id="{B0A953C3-8901-4D74-8147-17F09283E73E}"/>
                  </a:ext>
                </a:extLst>
              </p:cNvPr>
              <p:cNvSpPr/>
              <p:nvPr/>
            </p:nvSpPr>
            <p:spPr>
              <a:xfrm>
                <a:off x="8371332" y="4454937"/>
                <a:ext cx="4953" cy="126587"/>
              </a:xfrm>
              <a:custGeom>
                <a:avLst/>
                <a:gdLst>
                  <a:gd name="connsiteX0" fmla="*/ 4953 w 4953"/>
                  <a:gd name="connsiteY0" fmla="*/ 126587 h 126587"/>
                  <a:gd name="connsiteX1" fmla="*/ 0 w 4953"/>
                  <a:gd name="connsiteY1" fmla="*/ 125159 h 126587"/>
                  <a:gd name="connsiteX2" fmla="*/ 0 w 4953"/>
                  <a:gd name="connsiteY2" fmla="*/ 0 h 126587"/>
                  <a:gd name="connsiteX3" fmla="*/ 4953 w 4953"/>
                  <a:gd name="connsiteY3" fmla="*/ 0 h 12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587">
                    <a:moveTo>
                      <a:pt x="4953" y="126587"/>
                    </a:moveTo>
                    <a:lnTo>
                      <a:pt x="0" y="125159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5A054F21-74CE-427D-99A9-DF9BDF5F7374}"/>
                  </a:ext>
                </a:extLst>
              </p:cNvPr>
              <p:cNvSpPr/>
              <p:nvPr/>
            </p:nvSpPr>
            <p:spPr>
              <a:xfrm>
                <a:off x="8349138" y="4454937"/>
                <a:ext cx="4953" cy="118967"/>
              </a:xfrm>
              <a:custGeom>
                <a:avLst/>
                <a:gdLst>
                  <a:gd name="connsiteX0" fmla="*/ 4953 w 4953"/>
                  <a:gd name="connsiteY0" fmla="*/ 118967 h 118967"/>
                  <a:gd name="connsiteX1" fmla="*/ 0 w 4953"/>
                  <a:gd name="connsiteY1" fmla="*/ 116872 h 118967"/>
                  <a:gd name="connsiteX2" fmla="*/ 0 w 4953"/>
                  <a:gd name="connsiteY2" fmla="*/ 0 h 118967"/>
                  <a:gd name="connsiteX3" fmla="*/ 4953 w 4953"/>
                  <a:gd name="connsiteY3" fmla="*/ 0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8967">
                    <a:moveTo>
                      <a:pt x="4953" y="118967"/>
                    </a:moveTo>
                    <a:lnTo>
                      <a:pt x="0" y="11687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5D4371F0-57F7-43BD-90E3-17DD1DF695E6}"/>
                  </a:ext>
                </a:extLst>
              </p:cNvPr>
              <p:cNvSpPr/>
              <p:nvPr/>
            </p:nvSpPr>
            <p:spPr>
              <a:xfrm>
                <a:off x="8415623" y="4454937"/>
                <a:ext cx="4952" cy="134683"/>
              </a:xfrm>
              <a:custGeom>
                <a:avLst/>
                <a:gdLst>
                  <a:gd name="connsiteX0" fmla="*/ 4953 w 4952"/>
                  <a:gd name="connsiteY0" fmla="*/ 134684 h 134683"/>
                  <a:gd name="connsiteX1" fmla="*/ 0 w 4952"/>
                  <a:gd name="connsiteY1" fmla="*/ 134207 h 134683"/>
                  <a:gd name="connsiteX2" fmla="*/ 0 w 4952"/>
                  <a:gd name="connsiteY2" fmla="*/ 0 h 134683"/>
                  <a:gd name="connsiteX3" fmla="*/ 4953 w 4952"/>
                  <a:gd name="connsiteY3" fmla="*/ 0 h 13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4683">
                    <a:moveTo>
                      <a:pt x="4953" y="134684"/>
                    </a:moveTo>
                    <a:lnTo>
                      <a:pt x="0" y="134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D9F0E506-1E2A-4DFD-ADD9-E079C0637140}"/>
                  </a:ext>
                </a:extLst>
              </p:cNvPr>
              <p:cNvSpPr/>
              <p:nvPr/>
            </p:nvSpPr>
            <p:spPr>
              <a:xfrm>
                <a:off x="8304847" y="4454937"/>
                <a:ext cx="4952" cy="93916"/>
              </a:xfrm>
              <a:custGeom>
                <a:avLst/>
                <a:gdLst>
                  <a:gd name="connsiteX0" fmla="*/ 4953 w 4952"/>
                  <a:gd name="connsiteY0" fmla="*/ 93917 h 93916"/>
                  <a:gd name="connsiteX1" fmla="*/ 0 w 4952"/>
                  <a:gd name="connsiteY1" fmla="*/ 89821 h 93916"/>
                  <a:gd name="connsiteX2" fmla="*/ 0 w 4952"/>
                  <a:gd name="connsiteY2" fmla="*/ 0 h 93916"/>
                  <a:gd name="connsiteX3" fmla="*/ 4953 w 4952"/>
                  <a:gd name="connsiteY3" fmla="*/ 0 h 9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3916">
                    <a:moveTo>
                      <a:pt x="4953" y="93917"/>
                    </a:moveTo>
                    <a:cubicBezTo>
                      <a:pt x="3238" y="92583"/>
                      <a:pt x="1524" y="91250"/>
                      <a:pt x="0" y="89821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5" name="Freeform: Shape 1284">
                <a:extLst>
                  <a:ext uri="{FF2B5EF4-FFF2-40B4-BE49-F238E27FC236}">
                    <a16:creationId xmlns:a16="http://schemas.microsoft.com/office/drawing/2014/main" id="{557C8486-8CA1-46CD-A932-B183E5366666}"/>
                  </a:ext>
                </a:extLst>
              </p:cNvPr>
              <p:cNvSpPr/>
              <p:nvPr/>
            </p:nvSpPr>
            <p:spPr>
              <a:xfrm>
                <a:off x="8282654" y="4454937"/>
                <a:ext cx="4953" cy="70008"/>
              </a:xfrm>
              <a:custGeom>
                <a:avLst/>
                <a:gdLst>
                  <a:gd name="connsiteX0" fmla="*/ 4953 w 4953"/>
                  <a:gd name="connsiteY0" fmla="*/ 70009 h 70008"/>
                  <a:gd name="connsiteX1" fmla="*/ 0 w 4953"/>
                  <a:gd name="connsiteY1" fmla="*/ 61246 h 70008"/>
                  <a:gd name="connsiteX2" fmla="*/ 0 w 4953"/>
                  <a:gd name="connsiteY2" fmla="*/ 0 h 70008"/>
                  <a:gd name="connsiteX3" fmla="*/ 4953 w 4953"/>
                  <a:gd name="connsiteY3" fmla="*/ 0 h 7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0008">
                    <a:moveTo>
                      <a:pt x="4953" y="70009"/>
                    </a:moveTo>
                    <a:cubicBezTo>
                      <a:pt x="3114" y="67199"/>
                      <a:pt x="1467" y="64265"/>
                      <a:pt x="0" y="61246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59D7629B-A52A-461F-92A3-D6AB09335E95}"/>
                  </a:ext>
                </a:extLst>
              </p:cNvPr>
              <p:cNvSpPr/>
              <p:nvPr/>
            </p:nvSpPr>
            <p:spPr>
              <a:xfrm>
                <a:off x="8327040" y="4454937"/>
                <a:ext cx="4953" cy="108584"/>
              </a:xfrm>
              <a:custGeom>
                <a:avLst/>
                <a:gdLst>
                  <a:gd name="connsiteX0" fmla="*/ 4953 w 4953"/>
                  <a:gd name="connsiteY0" fmla="*/ 108585 h 108584"/>
                  <a:gd name="connsiteX1" fmla="*/ 0 w 4953"/>
                  <a:gd name="connsiteY1" fmla="*/ 105918 h 108584"/>
                  <a:gd name="connsiteX2" fmla="*/ 0 w 4953"/>
                  <a:gd name="connsiteY2" fmla="*/ 0 h 108584"/>
                  <a:gd name="connsiteX3" fmla="*/ 4953 w 4953"/>
                  <a:gd name="connsiteY3" fmla="*/ 0 h 10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8584">
                    <a:moveTo>
                      <a:pt x="4953" y="108585"/>
                    </a:moveTo>
                    <a:cubicBezTo>
                      <a:pt x="3239" y="107728"/>
                      <a:pt x="1524" y="106871"/>
                      <a:pt x="0" y="105918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7" name="Freeform: Shape 1286">
                <a:extLst>
                  <a:ext uri="{FF2B5EF4-FFF2-40B4-BE49-F238E27FC236}">
                    <a16:creationId xmlns:a16="http://schemas.microsoft.com/office/drawing/2014/main" id="{A342E01C-AEE8-4B8E-8C58-F701AA73E1FB}"/>
                  </a:ext>
                </a:extLst>
              </p:cNvPr>
              <p:cNvSpPr/>
              <p:nvPr/>
            </p:nvSpPr>
            <p:spPr>
              <a:xfrm>
                <a:off x="8437816" y="4454937"/>
                <a:ext cx="4953" cy="136112"/>
              </a:xfrm>
              <a:custGeom>
                <a:avLst/>
                <a:gdLst>
                  <a:gd name="connsiteX0" fmla="*/ 4953 w 4953"/>
                  <a:gd name="connsiteY0" fmla="*/ 136112 h 136112"/>
                  <a:gd name="connsiteX1" fmla="*/ 0 w 4953"/>
                  <a:gd name="connsiteY1" fmla="*/ 136112 h 136112"/>
                  <a:gd name="connsiteX2" fmla="*/ 0 w 4953"/>
                  <a:gd name="connsiteY2" fmla="*/ 0 h 136112"/>
                  <a:gd name="connsiteX3" fmla="*/ 4953 w 4953"/>
                  <a:gd name="connsiteY3" fmla="*/ 0 h 13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112">
                    <a:moveTo>
                      <a:pt x="4953" y="136112"/>
                    </a:moveTo>
                    <a:lnTo>
                      <a:pt x="0" y="13611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8" name="Freeform: Shape 1287">
                <a:extLst>
                  <a:ext uri="{FF2B5EF4-FFF2-40B4-BE49-F238E27FC236}">
                    <a16:creationId xmlns:a16="http://schemas.microsoft.com/office/drawing/2014/main" id="{205FC45E-FFA8-4468-84A5-1211F81C1A04}"/>
                  </a:ext>
                </a:extLst>
              </p:cNvPr>
              <p:cNvSpPr/>
              <p:nvPr/>
            </p:nvSpPr>
            <p:spPr>
              <a:xfrm>
                <a:off x="8460009" y="4454842"/>
                <a:ext cx="4953" cy="136207"/>
              </a:xfrm>
              <a:custGeom>
                <a:avLst/>
                <a:gdLst>
                  <a:gd name="connsiteX0" fmla="*/ 4953 w 4953"/>
                  <a:gd name="connsiteY0" fmla="*/ 136207 h 136207"/>
                  <a:gd name="connsiteX1" fmla="*/ 0 w 4953"/>
                  <a:gd name="connsiteY1" fmla="*/ 136207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7"/>
                    </a:moveTo>
                    <a:lnTo>
                      <a:pt x="0" y="136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BB051E04-F714-4E63-8AB4-6981201705F8}"/>
                  </a:ext>
                </a:extLst>
              </p:cNvPr>
              <p:cNvSpPr/>
              <p:nvPr/>
            </p:nvSpPr>
            <p:spPr>
              <a:xfrm>
                <a:off x="8504301" y="4454937"/>
                <a:ext cx="4952" cy="131921"/>
              </a:xfrm>
              <a:custGeom>
                <a:avLst/>
                <a:gdLst>
                  <a:gd name="connsiteX0" fmla="*/ 4953 w 4952"/>
                  <a:gd name="connsiteY0" fmla="*/ 130874 h 131921"/>
                  <a:gd name="connsiteX1" fmla="*/ 0 w 4952"/>
                  <a:gd name="connsiteY1" fmla="*/ 131921 h 131921"/>
                  <a:gd name="connsiteX2" fmla="*/ 0 w 4952"/>
                  <a:gd name="connsiteY2" fmla="*/ 0 h 131921"/>
                  <a:gd name="connsiteX3" fmla="*/ 4953 w 4952"/>
                  <a:gd name="connsiteY3" fmla="*/ 0 h 13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921">
                    <a:moveTo>
                      <a:pt x="4953" y="130874"/>
                    </a:moveTo>
                    <a:lnTo>
                      <a:pt x="0" y="131921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0" name="Freeform: Shape 1289">
                <a:extLst>
                  <a:ext uri="{FF2B5EF4-FFF2-40B4-BE49-F238E27FC236}">
                    <a16:creationId xmlns:a16="http://schemas.microsoft.com/office/drawing/2014/main" id="{AD378585-720E-47DB-A305-69BCE728AB02}"/>
                  </a:ext>
                </a:extLst>
              </p:cNvPr>
              <p:cNvSpPr/>
              <p:nvPr/>
            </p:nvSpPr>
            <p:spPr>
              <a:xfrm>
                <a:off x="8481821" y="4454937"/>
                <a:ext cx="4953" cy="134874"/>
              </a:xfrm>
              <a:custGeom>
                <a:avLst/>
                <a:gdLst>
                  <a:gd name="connsiteX0" fmla="*/ 4953 w 4953"/>
                  <a:gd name="connsiteY0" fmla="*/ 134398 h 134874"/>
                  <a:gd name="connsiteX1" fmla="*/ 0 w 4953"/>
                  <a:gd name="connsiteY1" fmla="*/ 134874 h 134874"/>
                  <a:gd name="connsiteX2" fmla="*/ 0 w 4953"/>
                  <a:gd name="connsiteY2" fmla="*/ 0 h 134874"/>
                  <a:gd name="connsiteX3" fmla="*/ 4953 w 4953"/>
                  <a:gd name="connsiteY3" fmla="*/ 0 h 13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4874">
                    <a:moveTo>
                      <a:pt x="4953" y="134398"/>
                    </a:moveTo>
                    <a:lnTo>
                      <a:pt x="0" y="134874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1" name="Freeform: Shape 1290">
                <a:extLst>
                  <a:ext uri="{FF2B5EF4-FFF2-40B4-BE49-F238E27FC236}">
                    <a16:creationId xmlns:a16="http://schemas.microsoft.com/office/drawing/2014/main" id="{A7772D1E-DAFF-4916-BC34-E374DA8B8605}"/>
                  </a:ext>
                </a:extLst>
              </p:cNvPr>
              <p:cNvSpPr/>
              <p:nvPr/>
            </p:nvSpPr>
            <p:spPr>
              <a:xfrm>
                <a:off x="8526494" y="4454937"/>
                <a:ext cx="4953" cy="126873"/>
              </a:xfrm>
              <a:custGeom>
                <a:avLst/>
                <a:gdLst>
                  <a:gd name="connsiteX0" fmla="*/ 4953 w 4953"/>
                  <a:gd name="connsiteY0" fmla="*/ 125444 h 126873"/>
                  <a:gd name="connsiteX1" fmla="*/ 0 w 4953"/>
                  <a:gd name="connsiteY1" fmla="*/ 126873 h 126873"/>
                  <a:gd name="connsiteX2" fmla="*/ 0 w 4953"/>
                  <a:gd name="connsiteY2" fmla="*/ 0 h 126873"/>
                  <a:gd name="connsiteX3" fmla="*/ 4953 w 4953"/>
                  <a:gd name="connsiteY3" fmla="*/ 0 h 12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873">
                    <a:moveTo>
                      <a:pt x="4953" y="125444"/>
                    </a:moveTo>
                    <a:lnTo>
                      <a:pt x="0" y="126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420B14D7-6DDD-4481-9BF9-18027FE1399D}"/>
                  </a:ext>
                </a:extLst>
              </p:cNvPr>
              <p:cNvSpPr/>
              <p:nvPr/>
            </p:nvSpPr>
            <p:spPr>
              <a:xfrm>
                <a:off x="8615171" y="4454937"/>
                <a:ext cx="4953" cy="73533"/>
              </a:xfrm>
              <a:custGeom>
                <a:avLst/>
                <a:gdLst>
                  <a:gd name="connsiteX0" fmla="*/ 4953 w 4953"/>
                  <a:gd name="connsiteY0" fmla="*/ 65722 h 73533"/>
                  <a:gd name="connsiteX1" fmla="*/ 0 w 4953"/>
                  <a:gd name="connsiteY1" fmla="*/ 73533 h 73533"/>
                  <a:gd name="connsiteX2" fmla="*/ 0 w 4953"/>
                  <a:gd name="connsiteY2" fmla="*/ 0 h 73533"/>
                  <a:gd name="connsiteX3" fmla="*/ 4953 w 4953"/>
                  <a:gd name="connsiteY3" fmla="*/ 0 h 73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3533">
                    <a:moveTo>
                      <a:pt x="4953" y="65722"/>
                    </a:moveTo>
                    <a:cubicBezTo>
                      <a:pt x="3496" y="68447"/>
                      <a:pt x="1838" y="71057"/>
                      <a:pt x="0" y="73533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3" name="Freeform: Shape 1292">
                <a:extLst>
                  <a:ext uri="{FF2B5EF4-FFF2-40B4-BE49-F238E27FC236}">
                    <a16:creationId xmlns:a16="http://schemas.microsoft.com/office/drawing/2014/main" id="{37A38D59-5CAC-47EF-9867-08F5B82DEC8F}"/>
                  </a:ext>
                </a:extLst>
              </p:cNvPr>
              <p:cNvSpPr/>
              <p:nvPr/>
            </p:nvSpPr>
            <p:spPr>
              <a:xfrm>
                <a:off x="8592978" y="4455318"/>
                <a:ext cx="4952" cy="95250"/>
              </a:xfrm>
              <a:custGeom>
                <a:avLst/>
                <a:gdLst>
                  <a:gd name="connsiteX0" fmla="*/ 4953 w 4952"/>
                  <a:gd name="connsiteY0" fmla="*/ 91440 h 95250"/>
                  <a:gd name="connsiteX1" fmla="*/ 0 w 4952"/>
                  <a:gd name="connsiteY1" fmla="*/ 95250 h 95250"/>
                  <a:gd name="connsiteX2" fmla="*/ 0 w 4952"/>
                  <a:gd name="connsiteY2" fmla="*/ 0 h 95250"/>
                  <a:gd name="connsiteX3" fmla="*/ 4953 w 4952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5250">
                    <a:moveTo>
                      <a:pt x="4953" y="91440"/>
                    </a:moveTo>
                    <a:lnTo>
                      <a:pt x="0" y="95250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4" name="Freeform: Shape 1293">
                <a:extLst>
                  <a:ext uri="{FF2B5EF4-FFF2-40B4-BE49-F238E27FC236}">
                    <a16:creationId xmlns:a16="http://schemas.microsoft.com/office/drawing/2014/main" id="{351D4A2F-A99A-42C8-95EA-10D3CE0C7287}"/>
                  </a:ext>
                </a:extLst>
              </p:cNvPr>
              <p:cNvSpPr/>
              <p:nvPr/>
            </p:nvSpPr>
            <p:spPr>
              <a:xfrm>
                <a:off x="8548496" y="4454937"/>
                <a:ext cx="4953" cy="119729"/>
              </a:xfrm>
              <a:custGeom>
                <a:avLst/>
                <a:gdLst>
                  <a:gd name="connsiteX0" fmla="*/ 4953 w 4953"/>
                  <a:gd name="connsiteY0" fmla="*/ 117824 h 119729"/>
                  <a:gd name="connsiteX1" fmla="*/ 0 w 4953"/>
                  <a:gd name="connsiteY1" fmla="*/ 119729 h 119729"/>
                  <a:gd name="connsiteX2" fmla="*/ 0 w 4953"/>
                  <a:gd name="connsiteY2" fmla="*/ 0 h 119729"/>
                  <a:gd name="connsiteX3" fmla="*/ 4953 w 4953"/>
                  <a:gd name="connsiteY3" fmla="*/ 0 h 11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9729">
                    <a:moveTo>
                      <a:pt x="4953" y="117824"/>
                    </a:moveTo>
                    <a:lnTo>
                      <a:pt x="0" y="119729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FB5DDABA-80D0-45C2-A7B4-487A0558387D}"/>
                  </a:ext>
                </a:extLst>
              </p:cNvPr>
              <p:cNvSpPr/>
              <p:nvPr/>
            </p:nvSpPr>
            <p:spPr>
              <a:xfrm>
                <a:off x="8570785" y="4454937"/>
                <a:ext cx="4953" cy="110108"/>
              </a:xfrm>
              <a:custGeom>
                <a:avLst/>
                <a:gdLst>
                  <a:gd name="connsiteX0" fmla="*/ 4953 w 4953"/>
                  <a:gd name="connsiteY0" fmla="*/ 107537 h 110108"/>
                  <a:gd name="connsiteX1" fmla="*/ 0 w 4953"/>
                  <a:gd name="connsiteY1" fmla="*/ 110109 h 110108"/>
                  <a:gd name="connsiteX2" fmla="*/ 0 w 4953"/>
                  <a:gd name="connsiteY2" fmla="*/ 0 h 110108"/>
                  <a:gd name="connsiteX3" fmla="*/ 4953 w 4953"/>
                  <a:gd name="connsiteY3" fmla="*/ 0 h 11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0108">
                    <a:moveTo>
                      <a:pt x="4953" y="107537"/>
                    </a:moveTo>
                    <a:lnTo>
                      <a:pt x="0" y="110109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6" name="Freeform: Shape 1295">
                <a:extLst>
                  <a:ext uri="{FF2B5EF4-FFF2-40B4-BE49-F238E27FC236}">
                    <a16:creationId xmlns:a16="http://schemas.microsoft.com/office/drawing/2014/main" id="{680D28C9-A62B-4239-A5CA-80FA94F81CE5}"/>
                  </a:ext>
                </a:extLst>
              </p:cNvPr>
              <p:cNvSpPr/>
              <p:nvPr/>
            </p:nvSpPr>
            <p:spPr>
              <a:xfrm>
                <a:off x="8276082" y="4335399"/>
                <a:ext cx="352805" cy="205549"/>
              </a:xfrm>
              <a:custGeom>
                <a:avLst/>
                <a:gdLst>
                  <a:gd name="connsiteX0" fmla="*/ 352806 w 352805"/>
                  <a:gd name="connsiteY0" fmla="*/ 102775 h 205549"/>
                  <a:gd name="connsiteX1" fmla="*/ 176403 w 352805"/>
                  <a:gd name="connsiteY1" fmla="*/ 205550 h 205549"/>
                  <a:gd name="connsiteX2" fmla="*/ -1 w 352805"/>
                  <a:gd name="connsiteY2" fmla="*/ 102775 h 205549"/>
                  <a:gd name="connsiteX3" fmla="*/ 176403 w 352805"/>
                  <a:gd name="connsiteY3" fmla="*/ 0 h 205549"/>
                  <a:gd name="connsiteX4" fmla="*/ 352806 w 352805"/>
                  <a:gd name="connsiteY4" fmla="*/ 102775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05" h="205549">
                    <a:moveTo>
                      <a:pt x="352806" y="102775"/>
                    </a:moveTo>
                    <a:cubicBezTo>
                      <a:pt x="352806" y="159536"/>
                      <a:pt x="273828" y="205550"/>
                      <a:pt x="176403" y="205550"/>
                    </a:cubicBezTo>
                    <a:cubicBezTo>
                      <a:pt x="78978" y="205550"/>
                      <a:pt x="-1" y="159536"/>
                      <a:pt x="-1" y="102775"/>
                    </a:cubicBezTo>
                    <a:cubicBezTo>
                      <a:pt x="-1" y="46014"/>
                      <a:pt x="78978" y="0"/>
                      <a:pt x="176403" y="0"/>
                    </a:cubicBezTo>
                    <a:cubicBezTo>
                      <a:pt x="273828" y="0"/>
                      <a:pt x="352806" y="46014"/>
                      <a:pt x="352806" y="102775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7" name="Freeform: Shape 1296">
                <a:extLst>
                  <a:ext uri="{FF2B5EF4-FFF2-40B4-BE49-F238E27FC236}">
                    <a16:creationId xmlns:a16="http://schemas.microsoft.com/office/drawing/2014/main" id="{208CB547-12C7-4619-9C26-633647678651}"/>
                  </a:ext>
                </a:extLst>
              </p:cNvPr>
              <p:cNvSpPr/>
              <p:nvPr/>
            </p:nvSpPr>
            <p:spPr>
              <a:xfrm>
                <a:off x="8320563" y="4361402"/>
                <a:ext cx="263842" cy="153543"/>
              </a:xfrm>
              <a:custGeom>
                <a:avLst/>
                <a:gdLst>
                  <a:gd name="connsiteX0" fmla="*/ 263843 w 263842"/>
                  <a:gd name="connsiteY0" fmla="*/ 76772 h 153543"/>
                  <a:gd name="connsiteX1" fmla="*/ 131921 w 263842"/>
                  <a:gd name="connsiteY1" fmla="*/ 153543 h 153543"/>
                  <a:gd name="connsiteX2" fmla="*/ 0 w 263842"/>
                  <a:gd name="connsiteY2" fmla="*/ 76772 h 153543"/>
                  <a:gd name="connsiteX3" fmla="*/ 131921 w 263842"/>
                  <a:gd name="connsiteY3" fmla="*/ 0 h 153543"/>
                  <a:gd name="connsiteX4" fmla="*/ 263843 w 263842"/>
                  <a:gd name="connsiteY4" fmla="*/ 76772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842" h="153543">
                    <a:moveTo>
                      <a:pt x="263843" y="76772"/>
                    </a:moveTo>
                    <a:cubicBezTo>
                      <a:pt x="263843" y="119171"/>
                      <a:pt x="204779" y="153543"/>
                      <a:pt x="131921" y="153543"/>
                    </a:cubicBezTo>
                    <a:cubicBezTo>
                      <a:pt x="59063" y="153543"/>
                      <a:pt x="0" y="119171"/>
                      <a:pt x="0" y="76772"/>
                    </a:cubicBezTo>
                    <a:cubicBezTo>
                      <a:pt x="0" y="34372"/>
                      <a:pt x="59064" y="0"/>
                      <a:pt x="131921" y="0"/>
                    </a:cubicBezTo>
                    <a:cubicBezTo>
                      <a:pt x="204780" y="0"/>
                      <a:pt x="263843" y="34372"/>
                      <a:pt x="263843" y="76772"/>
                    </a:cubicBezTo>
                    <a:close/>
                  </a:path>
                </a:pathLst>
              </a:custGeom>
              <a:solidFill>
                <a:srgbClr val="FFD2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17F56F9D-9FA3-4A2C-AE5F-5BAF1FE8853E}"/>
                  </a:ext>
                </a:extLst>
              </p:cNvPr>
              <p:cNvSpPr/>
              <p:nvPr/>
            </p:nvSpPr>
            <p:spPr>
              <a:xfrm>
                <a:off x="8320945" y="4361402"/>
                <a:ext cx="263747" cy="80867"/>
              </a:xfrm>
              <a:custGeom>
                <a:avLst/>
                <a:gdLst>
                  <a:gd name="connsiteX0" fmla="*/ 131540 w 263747"/>
                  <a:gd name="connsiteY0" fmla="*/ 8191 h 80867"/>
                  <a:gd name="connsiteX1" fmla="*/ 0 w 263747"/>
                  <a:gd name="connsiteY1" fmla="*/ 80867 h 80867"/>
                  <a:gd name="connsiteX2" fmla="*/ 0 w 263747"/>
                  <a:gd name="connsiteY2" fmla="*/ 76771 h 80867"/>
                  <a:gd name="connsiteX3" fmla="*/ 131921 w 263747"/>
                  <a:gd name="connsiteY3" fmla="*/ 0 h 80867"/>
                  <a:gd name="connsiteX4" fmla="*/ 263747 w 263747"/>
                  <a:gd name="connsiteY4" fmla="*/ 76771 h 80867"/>
                  <a:gd name="connsiteX5" fmla="*/ 263747 w 263747"/>
                  <a:gd name="connsiteY5" fmla="*/ 80867 h 80867"/>
                  <a:gd name="connsiteX6" fmla="*/ 131540 w 263747"/>
                  <a:gd name="connsiteY6" fmla="*/ 8191 h 8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747" h="80867">
                    <a:moveTo>
                      <a:pt x="131540" y="8191"/>
                    </a:moveTo>
                    <a:cubicBezTo>
                      <a:pt x="61055" y="8191"/>
                      <a:pt x="3714" y="40386"/>
                      <a:pt x="0" y="80867"/>
                    </a:cubicBezTo>
                    <a:cubicBezTo>
                      <a:pt x="0" y="79534"/>
                      <a:pt x="0" y="78200"/>
                      <a:pt x="0" y="76771"/>
                    </a:cubicBezTo>
                    <a:cubicBezTo>
                      <a:pt x="0" y="34385"/>
                      <a:pt x="59055" y="0"/>
                      <a:pt x="131921" y="0"/>
                    </a:cubicBezTo>
                    <a:cubicBezTo>
                      <a:pt x="204788" y="0"/>
                      <a:pt x="263747" y="34385"/>
                      <a:pt x="263747" y="76771"/>
                    </a:cubicBezTo>
                    <a:cubicBezTo>
                      <a:pt x="263747" y="78200"/>
                      <a:pt x="263747" y="79534"/>
                      <a:pt x="263747" y="80867"/>
                    </a:cubicBezTo>
                    <a:cubicBezTo>
                      <a:pt x="259366" y="40386"/>
                      <a:pt x="201930" y="8191"/>
                      <a:pt x="131540" y="8191"/>
                    </a:cubicBez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9" name="Freeform: Shape 1298">
                <a:extLst>
                  <a:ext uri="{FF2B5EF4-FFF2-40B4-BE49-F238E27FC236}">
                    <a16:creationId xmlns:a16="http://schemas.microsoft.com/office/drawing/2014/main" id="{AD016E9E-874D-408A-A006-5202FAE0D7C4}"/>
                  </a:ext>
                </a:extLst>
              </p:cNvPr>
              <p:cNvSpPr/>
              <p:nvPr/>
            </p:nvSpPr>
            <p:spPr>
              <a:xfrm>
                <a:off x="8352850" y="4382531"/>
                <a:ext cx="192900" cy="111227"/>
              </a:xfrm>
              <a:custGeom>
                <a:avLst/>
                <a:gdLst>
                  <a:gd name="connsiteX0" fmla="*/ 54676 w 192900"/>
                  <a:gd name="connsiteY0" fmla="*/ 36020 h 111227"/>
                  <a:gd name="connsiteX1" fmla="*/ 7051 w 192900"/>
                  <a:gd name="connsiteY1" fmla="*/ 44783 h 111227"/>
                  <a:gd name="connsiteX2" fmla="*/ 4194 w 192900"/>
                  <a:gd name="connsiteY2" fmla="*/ 55166 h 111227"/>
                  <a:gd name="connsiteX3" fmla="*/ 45056 w 192900"/>
                  <a:gd name="connsiteY3" fmla="*/ 71834 h 111227"/>
                  <a:gd name="connsiteX4" fmla="*/ 49342 w 192900"/>
                  <a:gd name="connsiteY4" fmla="*/ 76692 h 111227"/>
                  <a:gd name="connsiteX5" fmla="*/ 48580 w 192900"/>
                  <a:gd name="connsiteY5" fmla="*/ 105267 h 111227"/>
                  <a:gd name="connsiteX6" fmla="*/ 64773 w 192900"/>
                  <a:gd name="connsiteY6" fmla="*/ 110030 h 111227"/>
                  <a:gd name="connsiteX7" fmla="*/ 105063 w 192900"/>
                  <a:gd name="connsiteY7" fmla="*/ 92599 h 111227"/>
                  <a:gd name="connsiteX8" fmla="*/ 114588 w 192900"/>
                  <a:gd name="connsiteY8" fmla="*/ 91742 h 111227"/>
                  <a:gd name="connsiteX9" fmla="*/ 162213 w 192900"/>
                  <a:gd name="connsiteY9" fmla="*/ 101267 h 111227"/>
                  <a:gd name="connsiteX10" fmla="*/ 175168 w 192900"/>
                  <a:gd name="connsiteY10" fmla="*/ 93837 h 111227"/>
                  <a:gd name="connsiteX11" fmla="*/ 159166 w 192900"/>
                  <a:gd name="connsiteY11" fmla="*/ 66310 h 111227"/>
                  <a:gd name="connsiteX12" fmla="*/ 160690 w 192900"/>
                  <a:gd name="connsiteY12" fmla="*/ 60976 h 111227"/>
                  <a:gd name="connsiteX13" fmla="*/ 190884 w 192900"/>
                  <a:gd name="connsiteY13" fmla="*/ 37640 h 111227"/>
                  <a:gd name="connsiteX14" fmla="*/ 182597 w 192900"/>
                  <a:gd name="connsiteY14" fmla="*/ 28115 h 111227"/>
                  <a:gd name="connsiteX15" fmla="*/ 132401 w 192900"/>
                  <a:gd name="connsiteY15" fmla="*/ 28591 h 111227"/>
                  <a:gd name="connsiteX16" fmla="*/ 124019 w 192900"/>
                  <a:gd name="connsiteY16" fmla="*/ 26114 h 111227"/>
                  <a:gd name="connsiteX17" fmla="*/ 95444 w 192900"/>
                  <a:gd name="connsiteY17" fmla="*/ 2492 h 111227"/>
                  <a:gd name="connsiteX18" fmla="*/ 77537 w 192900"/>
                  <a:gd name="connsiteY18" fmla="*/ 4207 h 111227"/>
                  <a:gd name="connsiteX19" fmla="*/ 62487 w 192900"/>
                  <a:gd name="connsiteY19" fmla="*/ 31925 h 111227"/>
                  <a:gd name="connsiteX20" fmla="*/ 54676 w 192900"/>
                  <a:gd name="connsiteY20" fmla="*/ 36020 h 1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900" h="111227">
                    <a:moveTo>
                      <a:pt x="54676" y="36020"/>
                    </a:moveTo>
                    <a:lnTo>
                      <a:pt x="7051" y="44783"/>
                    </a:lnTo>
                    <a:cubicBezTo>
                      <a:pt x="-949" y="46212"/>
                      <a:pt x="-2474" y="52308"/>
                      <a:pt x="4194" y="55166"/>
                    </a:cubicBezTo>
                    <a:lnTo>
                      <a:pt x="45056" y="71834"/>
                    </a:lnTo>
                    <a:cubicBezTo>
                      <a:pt x="47819" y="72882"/>
                      <a:pt x="49438" y="74692"/>
                      <a:pt x="49342" y="76692"/>
                    </a:cubicBezTo>
                    <a:lnTo>
                      <a:pt x="48580" y="105267"/>
                    </a:lnTo>
                    <a:cubicBezTo>
                      <a:pt x="48580" y="110125"/>
                      <a:pt x="58105" y="112982"/>
                      <a:pt x="64773" y="110030"/>
                    </a:cubicBezTo>
                    <a:lnTo>
                      <a:pt x="105063" y="92599"/>
                    </a:lnTo>
                    <a:cubicBezTo>
                      <a:pt x="108083" y="91361"/>
                      <a:pt x="111398" y="91065"/>
                      <a:pt x="114588" y="91742"/>
                    </a:cubicBezTo>
                    <a:lnTo>
                      <a:pt x="162213" y="101267"/>
                    </a:lnTo>
                    <a:cubicBezTo>
                      <a:pt x="170215" y="102791"/>
                      <a:pt x="177834" y="98409"/>
                      <a:pt x="175168" y="93837"/>
                    </a:cubicBezTo>
                    <a:lnTo>
                      <a:pt x="159166" y="66310"/>
                    </a:lnTo>
                    <a:cubicBezTo>
                      <a:pt x="158156" y="64414"/>
                      <a:pt x="158832" y="62052"/>
                      <a:pt x="160690" y="60976"/>
                    </a:cubicBezTo>
                    <a:lnTo>
                      <a:pt x="190884" y="37640"/>
                    </a:lnTo>
                    <a:cubicBezTo>
                      <a:pt x="195932" y="33734"/>
                      <a:pt x="190884" y="28115"/>
                      <a:pt x="182597" y="28115"/>
                    </a:cubicBezTo>
                    <a:lnTo>
                      <a:pt x="132401" y="28591"/>
                    </a:lnTo>
                    <a:cubicBezTo>
                      <a:pt x="129410" y="28734"/>
                      <a:pt x="126457" y="27857"/>
                      <a:pt x="124019" y="26114"/>
                    </a:cubicBezTo>
                    <a:lnTo>
                      <a:pt x="95444" y="2492"/>
                    </a:lnTo>
                    <a:cubicBezTo>
                      <a:pt x="89862" y="-1394"/>
                      <a:pt x="82280" y="-670"/>
                      <a:pt x="77537" y="4207"/>
                    </a:cubicBezTo>
                    <a:lnTo>
                      <a:pt x="62487" y="31925"/>
                    </a:lnTo>
                    <a:cubicBezTo>
                      <a:pt x="60706" y="34487"/>
                      <a:pt x="57791" y="36011"/>
                      <a:pt x="54676" y="36020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0" name="Freeform: Shape 1299">
                <a:extLst>
                  <a:ext uri="{FF2B5EF4-FFF2-40B4-BE49-F238E27FC236}">
                    <a16:creationId xmlns:a16="http://schemas.microsoft.com/office/drawing/2014/main" id="{CCA6D893-435C-4A0A-97F4-1FACDDFF13CB}"/>
                  </a:ext>
                </a:extLst>
              </p:cNvPr>
              <p:cNvSpPr/>
              <p:nvPr/>
            </p:nvSpPr>
            <p:spPr>
              <a:xfrm>
                <a:off x="8080438" y="4757451"/>
                <a:ext cx="352805" cy="153924"/>
              </a:xfrm>
              <a:custGeom>
                <a:avLst/>
                <a:gdLst>
                  <a:gd name="connsiteX0" fmla="*/ 381 w 352805"/>
                  <a:gd name="connsiteY0" fmla="*/ 0 h 153924"/>
                  <a:gd name="connsiteX1" fmla="*/ 352806 w 352805"/>
                  <a:gd name="connsiteY1" fmla="*/ 0 h 153924"/>
                  <a:gd name="connsiteX2" fmla="*/ 352806 w 352805"/>
                  <a:gd name="connsiteY2" fmla="*/ 49816 h 153924"/>
                  <a:gd name="connsiteX3" fmla="*/ 352806 w 352805"/>
                  <a:gd name="connsiteY3" fmla="*/ 49816 h 153924"/>
                  <a:gd name="connsiteX4" fmla="*/ 352806 w 352805"/>
                  <a:gd name="connsiteY4" fmla="*/ 51245 h 153924"/>
                  <a:gd name="connsiteX5" fmla="*/ 176403 w 352805"/>
                  <a:gd name="connsiteY5" fmla="*/ 153924 h 153924"/>
                  <a:gd name="connsiteX6" fmla="*/ 0 w 352805"/>
                  <a:gd name="connsiteY6" fmla="*/ 51245 h 153924"/>
                  <a:gd name="connsiteX7" fmla="*/ 0 w 352805"/>
                  <a:gd name="connsiteY7" fmla="*/ 49816 h 153924"/>
                  <a:gd name="connsiteX8" fmla="*/ 0 w 352805"/>
                  <a:gd name="connsiteY8" fmla="*/ 49816 h 15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805" h="153924">
                    <a:moveTo>
                      <a:pt x="381" y="0"/>
                    </a:moveTo>
                    <a:lnTo>
                      <a:pt x="352806" y="0"/>
                    </a:lnTo>
                    <a:lnTo>
                      <a:pt x="352806" y="49816"/>
                    </a:lnTo>
                    <a:lnTo>
                      <a:pt x="352806" y="49816"/>
                    </a:lnTo>
                    <a:cubicBezTo>
                      <a:pt x="352806" y="50292"/>
                      <a:pt x="352806" y="50768"/>
                      <a:pt x="352806" y="51245"/>
                    </a:cubicBezTo>
                    <a:cubicBezTo>
                      <a:pt x="352806" y="108395"/>
                      <a:pt x="273844" y="153924"/>
                      <a:pt x="176403" y="153924"/>
                    </a:cubicBezTo>
                    <a:cubicBezTo>
                      <a:pt x="78962" y="153924"/>
                      <a:pt x="0" y="108013"/>
                      <a:pt x="0" y="51245"/>
                    </a:cubicBezTo>
                    <a:lnTo>
                      <a:pt x="0" y="49816"/>
                    </a:lnTo>
                    <a:lnTo>
                      <a:pt x="0" y="49816"/>
                    </a:ln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B5662377-50DB-47DD-BA07-0FABC277FAFF}"/>
                  </a:ext>
                </a:extLst>
              </p:cNvPr>
              <p:cNvSpPr/>
              <p:nvPr/>
            </p:nvSpPr>
            <p:spPr>
              <a:xfrm>
                <a:off x="8198262" y="4774977"/>
                <a:ext cx="4952" cy="131444"/>
              </a:xfrm>
              <a:custGeom>
                <a:avLst/>
                <a:gdLst>
                  <a:gd name="connsiteX0" fmla="*/ 4953 w 4952"/>
                  <a:gd name="connsiteY0" fmla="*/ 131445 h 131444"/>
                  <a:gd name="connsiteX1" fmla="*/ 0 w 4952"/>
                  <a:gd name="connsiteY1" fmla="*/ 130397 h 131444"/>
                  <a:gd name="connsiteX2" fmla="*/ 0 w 4952"/>
                  <a:gd name="connsiteY2" fmla="*/ 0 h 131444"/>
                  <a:gd name="connsiteX3" fmla="*/ 4953 w 4952"/>
                  <a:gd name="connsiteY3" fmla="*/ 0 h 13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444">
                    <a:moveTo>
                      <a:pt x="4953" y="131445"/>
                    </a:moveTo>
                    <a:lnTo>
                      <a:pt x="0" y="13039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2" name="Freeform: Shape 1301">
                <a:extLst>
                  <a:ext uri="{FF2B5EF4-FFF2-40B4-BE49-F238E27FC236}">
                    <a16:creationId xmlns:a16="http://schemas.microsoft.com/office/drawing/2014/main" id="{9F9CD1A0-8BAB-4BE4-A5EA-CDB9704CADD4}"/>
                  </a:ext>
                </a:extLst>
              </p:cNvPr>
              <p:cNvSpPr/>
              <p:nvPr/>
            </p:nvSpPr>
            <p:spPr>
              <a:xfrm>
                <a:off x="8176069" y="4774977"/>
                <a:ext cx="4953" cy="126301"/>
              </a:xfrm>
              <a:custGeom>
                <a:avLst/>
                <a:gdLst>
                  <a:gd name="connsiteX0" fmla="*/ 4953 w 4953"/>
                  <a:gd name="connsiteY0" fmla="*/ 126302 h 126301"/>
                  <a:gd name="connsiteX1" fmla="*/ 0 w 4953"/>
                  <a:gd name="connsiteY1" fmla="*/ 124873 h 126301"/>
                  <a:gd name="connsiteX2" fmla="*/ 0 w 4953"/>
                  <a:gd name="connsiteY2" fmla="*/ 0 h 126301"/>
                  <a:gd name="connsiteX3" fmla="*/ 4953 w 4953"/>
                  <a:gd name="connsiteY3" fmla="*/ 0 h 1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301">
                    <a:moveTo>
                      <a:pt x="4953" y="126302"/>
                    </a:moveTo>
                    <a:lnTo>
                      <a:pt x="0" y="124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3" name="Freeform: Shape 1302">
                <a:extLst>
                  <a:ext uri="{FF2B5EF4-FFF2-40B4-BE49-F238E27FC236}">
                    <a16:creationId xmlns:a16="http://schemas.microsoft.com/office/drawing/2014/main" id="{25F4B291-8205-482A-A125-AEFF4AA745AB}"/>
                  </a:ext>
                </a:extLst>
              </p:cNvPr>
              <p:cNvSpPr/>
              <p:nvPr/>
            </p:nvSpPr>
            <p:spPr>
              <a:xfrm>
                <a:off x="8153876" y="4774977"/>
                <a:ext cx="4953" cy="118967"/>
              </a:xfrm>
              <a:custGeom>
                <a:avLst/>
                <a:gdLst>
                  <a:gd name="connsiteX0" fmla="*/ 4953 w 4953"/>
                  <a:gd name="connsiteY0" fmla="*/ 118967 h 118967"/>
                  <a:gd name="connsiteX1" fmla="*/ 0 w 4953"/>
                  <a:gd name="connsiteY1" fmla="*/ 116872 h 118967"/>
                  <a:gd name="connsiteX2" fmla="*/ 0 w 4953"/>
                  <a:gd name="connsiteY2" fmla="*/ 0 h 118967"/>
                  <a:gd name="connsiteX3" fmla="*/ 4953 w 4953"/>
                  <a:gd name="connsiteY3" fmla="*/ 0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8967">
                    <a:moveTo>
                      <a:pt x="4953" y="118967"/>
                    </a:moveTo>
                    <a:lnTo>
                      <a:pt x="0" y="11687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F8F676E9-21D4-4623-A5E3-EE66AD7A11D7}"/>
                  </a:ext>
                </a:extLst>
              </p:cNvPr>
              <p:cNvSpPr/>
              <p:nvPr/>
            </p:nvSpPr>
            <p:spPr>
              <a:xfrm>
                <a:off x="8220361" y="4774977"/>
                <a:ext cx="4952" cy="134683"/>
              </a:xfrm>
              <a:custGeom>
                <a:avLst/>
                <a:gdLst>
                  <a:gd name="connsiteX0" fmla="*/ 4953 w 4952"/>
                  <a:gd name="connsiteY0" fmla="*/ 134684 h 134683"/>
                  <a:gd name="connsiteX1" fmla="*/ 0 w 4952"/>
                  <a:gd name="connsiteY1" fmla="*/ 134207 h 134683"/>
                  <a:gd name="connsiteX2" fmla="*/ 0 w 4952"/>
                  <a:gd name="connsiteY2" fmla="*/ 0 h 134683"/>
                  <a:gd name="connsiteX3" fmla="*/ 4953 w 4952"/>
                  <a:gd name="connsiteY3" fmla="*/ 0 h 13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4683">
                    <a:moveTo>
                      <a:pt x="4953" y="134684"/>
                    </a:moveTo>
                    <a:lnTo>
                      <a:pt x="0" y="134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D85F70CF-E8B4-4690-A990-3E4520105958}"/>
                  </a:ext>
                </a:extLst>
              </p:cNvPr>
              <p:cNvSpPr/>
              <p:nvPr/>
            </p:nvSpPr>
            <p:spPr>
              <a:xfrm>
                <a:off x="8109585" y="4774977"/>
                <a:ext cx="4952" cy="93916"/>
              </a:xfrm>
              <a:custGeom>
                <a:avLst/>
                <a:gdLst>
                  <a:gd name="connsiteX0" fmla="*/ 4953 w 4952"/>
                  <a:gd name="connsiteY0" fmla="*/ 93917 h 93916"/>
                  <a:gd name="connsiteX1" fmla="*/ 0 w 4952"/>
                  <a:gd name="connsiteY1" fmla="*/ 89821 h 93916"/>
                  <a:gd name="connsiteX2" fmla="*/ 0 w 4952"/>
                  <a:gd name="connsiteY2" fmla="*/ 0 h 93916"/>
                  <a:gd name="connsiteX3" fmla="*/ 4953 w 4952"/>
                  <a:gd name="connsiteY3" fmla="*/ 0 h 9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3916">
                    <a:moveTo>
                      <a:pt x="4953" y="93917"/>
                    </a:moveTo>
                    <a:cubicBezTo>
                      <a:pt x="3238" y="92583"/>
                      <a:pt x="1524" y="91250"/>
                      <a:pt x="0" y="89821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6" name="Freeform: Shape 1305">
                <a:extLst>
                  <a:ext uri="{FF2B5EF4-FFF2-40B4-BE49-F238E27FC236}">
                    <a16:creationId xmlns:a16="http://schemas.microsoft.com/office/drawing/2014/main" id="{AFDA9361-95CD-4B1B-874A-1F1123BACE3D}"/>
                  </a:ext>
                </a:extLst>
              </p:cNvPr>
              <p:cNvSpPr/>
              <p:nvPr/>
            </p:nvSpPr>
            <p:spPr>
              <a:xfrm>
                <a:off x="8087391" y="4774977"/>
                <a:ext cx="4953" cy="70008"/>
              </a:xfrm>
              <a:custGeom>
                <a:avLst/>
                <a:gdLst>
                  <a:gd name="connsiteX0" fmla="*/ 4953 w 4953"/>
                  <a:gd name="connsiteY0" fmla="*/ 70009 h 70008"/>
                  <a:gd name="connsiteX1" fmla="*/ 0 w 4953"/>
                  <a:gd name="connsiteY1" fmla="*/ 61246 h 70008"/>
                  <a:gd name="connsiteX2" fmla="*/ 0 w 4953"/>
                  <a:gd name="connsiteY2" fmla="*/ 0 h 70008"/>
                  <a:gd name="connsiteX3" fmla="*/ 4953 w 4953"/>
                  <a:gd name="connsiteY3" fmla="*/ 0 h 7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0008">
                    <a:moveTo>
                      <a:pt x="4953" y="70009"/>
                    </a:moveTo>
                    <a:cubicBezTo>
                      <a:pt x="3114" y="67199"/>
                      <a:pt x="1467" y="64265"/>
                      <a:pt x="0" y="61246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7" name="Freeform: Shape 1306">
                <a:extLst>
                  <a:ext uri="{FF2B5EF4-FFF2-40B4-BE49-F238E27FC236}">
                    <a16:creationId xmlns:a16="http://schemas.microsoft.com/office/drawing/2014/main" id="{159D3CC5-DA74-4F06-BF75-CFF243D373BF}"/>
                  </a:ext>
                </a:extLst>
              </p:cNvPr>
              <p:cNvSpPr/>
              <p:nvPr/>
            </p:nvSpPr>
            <p:spPr>
              <a:xfrm>
                <a:off x="8131778" y="4774977"/>
                <a:ext cx="4953" cy="108584"/>
              </a:xfrm>
              <a:custGeom>
                <a:avLst/>
                <a:gdLst>
                  <a:gd name="connsiteX0" fmla="*/ 4953 w 4953"/>
                  <a:gd name="connsiteY0" fmla="*/ 108585 h 108584"/>
                  <a:gd name="connsiteX1" fmla="*/ 0 w 4953"/>
                  <a:gd name="connsiteY1" fmla="*/ 105918 h 108584"/>
                  <a:gd name="connsiteX2" fmla="*/ 0 w 4953"/>
                  <a:gd name="connsiteY2" fmla="*/ 0 h 108584"/>
                  <a:gd name="connsiteX3" fmla="*/ 4953 w 4953"/>
                  <a:gd name="connsiteY3" fmla="*/ 0 h 10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8584">
                    <a:moveTo>
                      <a:pt x="4953" y="108585"/>
                    </a:moveTo>
                    <a:cubicBezTo>
                      <a:pt x="3239" y="107728"/>
                      <a:pt x="1524" y="106871"/>
                      <a:pt x="0" y="105918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373E3A87-D9C7-4F9A-BFC5-404122E64056}"/>
                  </a:ext>
                </a:extLst>
              </p:cNvPr>
              <p:cNvSpPr/>
              <p:nvPr/>
            </p:nvSpPr>
            <p:spPr>
              <a:xfrm>
                <a:off x="8242553" y="4774977"/>
                <a:ext cx="4953" cy="136112"/>
              </a:xfrm>
              <a:custGeom>
                <a:avLst/>
                <a:gdLst>
                  <a:gd name="connsiteX0" fmla="*/ 4953 w 4953"/>
                  <a:gd name="connsiteY0" fmla="*/ 136112 h 136112"/>
                  <a:gd name="connsiteX1" fmla="*/ 0 w 4953"/>
                  <a:gd name="connsiteY1" fmla="*/ 136112 h 136112"/>
                  <a:gd name="connsiteX2" fmla="*/ 0 w 4953"/>
                  <a:gd name="connsiteY2" fmla="*/ 0 h 136112"/>
                  <a:gd name="connsiteX3" fmla="*/ 4953 w 4953"/>
                  <a:gd name="connsiteY3" fmla="*/ 0 h 13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112">
                    <a:moveTo>
                      <a:pt x="4953" y="136112"/>
                    </a:moveTo>
                    <a:lnTo>
                      <a:pt x="0" y="13611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D44D65AE-F660-4B2F-85A6-D06C5C54D36A}"/>
                  </a:ext>
                </a:extLst>
              </p:cNvPr>
              <p:cNvSpPr/>
              <p:nvPr/>
            </p:nvSpPr>
            <p:spPr>
              <a:xfrm>
                <a:off x="8264747" y="4774882"/>
                <a:ext cx="4953" cy="136207"/>
              </a:xfrm>
              <a:custGeom>
                <a:avLst/>
                <a:gdLst>
                  <a:gd name="connsiteX0" fmla="*/ 4953 w 4953"/>
                  <a:gd name="connsiteY0" fmla="*/ 136208 h 136207"/>
                  <a:gd name="connsiteX1" fmla="*/ 0 w 4953"/>
                  <a:gd name="connsiteY1" fmla="*/ 136208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8"/>
                    </a:moveTo>
                    <a:lnTo>
                      <a:pt x="0" y="136208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0" name="Freeform: Shape 1309">
                <a:extLst>
                  <a:ext uri="{FF2B5EF4-FFF2-40B4-BE49-F238E27FC236}">
                    <a16:creationId xmlns:a16="http://schemas.microsoft.com/office/drawing/2014/main" id="{403B6568-81A7-4B35-8470-8F7AD468A884}"/>
                  </a:ext>
                </a:extLst>
              </p:cNvPr>
              <p:cNvSpPr/>
              <p:nvPr/>
            </p:nvSpPr>
            <p:spPr>
              <a:xfrm>
                <a:off x="8309038" y="4774977"/>
                <a:ext cx="4952" cy="131921"/>
              </a:xfrm>
              <a:custGeom>
                <a:avLst/>
                <a:gdLst>
                  <a:gd name="connsiteX0" fmla="*/ 4953 w 4952"/>
                  <a:gd name="connsiteY0" fmla="*/ 130873 h 131921"/>
                  <a:gd name="connsiteX1" fmla="*/ 0 w 4952"/>
                  <a:gd name="connsiteY1" fmla="*/ 131921 h 131921"/>
                  <a:gd name="connsiteX2" fmla="*/ 0 w 4952"/>
                  <a:gd name="connsiteY2" fmla="*/ 0 h 131921"/>
                  <a:gd name="connsiteX3" fmla="*/ 4953 w 4952"/>
                  <a:gd name="connsiteY3" fmla="*/ 0 h 13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921">
                    <a:moveTo>
                      <a:pt x="4953" y="130873"/>
                    </a:moveTo>
                    <a:lnTo>
                      <a:pt x="0" y="131921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1" name="Freeform: Shape 1310">
                <a:extLst>
                  <a:ext uri="{FF2B5EF4-FFF2-40B4-BE49-F238E27FC236}">
                    <a16:creationId xmlns:a16="http://schemas.microsoft.com/office/drawing/2014/main" id="{93F44817-CA8E-42EE-AB09-59DD6B45116D}"/>
                  </a:ext>
                </a:extLst>
              </p:cNvPr>
              <p:cNvSpPr/>
              <p:nvPr/>
            </p:nvSpPr>
            <p:spPr>
              <a:xfrm>
                <a:off x="8286845" y="4774977"/>
                <a:ext cx="4953" cy="134874"/>
              </a:xfrm>
              <a:custGeom>
                <a:avLst/>
                <a:gdLst>
                  <a:gd name="connsiteX0" fmla="*/ 4953 w 4953"/>
                  <a:gd name="connsiteY0" fmla="*/ 134398 h 134874"/>
                  <a:gd name="connsiteX1" fmla="*/ 0 w 4953"/>
                  <a:gd name="connsiteY1" fmla="*/ 134874 h 134874"/>
                  <a:gd name="connsiteX2" fmla="*/ 0 w 4953"/>
                  <a:gd name="connsiteY2" fmla="*/ 0 h 134874"/>
                  <a:gd name="connsiteX3" fmla="*/ 4953 w 4953"/>
                  <a:gd name="connsiteY3" fmla="*/ 0 h 13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4874">
                    <a:moveTo>
                      <a:pt x="4953" y="134398"/>
                    </a:moveTo>
                    <a:lnTo>
                      <a:pt x="0" y="134874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4684C8A3-4CC5-49DB-BE8A-1BC749894F6D}"/>
                  </a:ext>
                </a:extLst>
              </p:cNvPr>
              <p:cNvSpPr/>
              <p:nvPr/>
            </p:nvSpPr>
            <p:spPr>
              <a:xfrm>
                <a:off x="8331231" y="4774977"/>
                <a:ext cx="4953" cy="126873"/>
              </a:xfrm>
              <a:custGeom>
                <a:avLst/>
                <a:gdLst>
                  <a:gd name="connsiteX0" fmla="*/ 4953 w 4953"/>
                  <a:gd name="connsiteY0" fmla="*/ 125444 h 126873"/>
                  <a:gd name="connsiteX1" fmla="*/ 0 w 4953"/>
                  <a:gd name="connsiteY1" fmla="*/ 126873 h 126873"/>
                  <a:gd name="connsiteX2" fmla="*/ 0 w 4953"/>
                  <a:gd name="connsiteY2" fmla="*/ 0 h 126873"/>
                  <a:gd name="connsiteX3" fmla="*/ 4953 w 4953"/>
                  <a:gd name="connsiteY3" fmla="*/ 0 h 12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873">
                    <a:moveTo>
                      <a:pt x="4953" y="125444"/>
                    </a:moveTo>
                    <a:lnTo>
                      <a:pt x="0" y="126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576A202B-397E-46E6-B023-60BEE05C097B}"/>
                  </a:ext>
                </a:extLst>
              </p:cNvPr>
              <p:cNvSpPr/>
              <p:nvPr/>
            </p:nvSpPr>
            <p:spPr>
              <a:xfrm>
                <a:off x="8419813" y="4774977"/>
                <a:ext cx="4953" cy="73533"/>
              </a:xfrm>
              <a:custGeom>
                <a:avLst/>
                <a:gdLst>
                  <a:gd name="connsiteX0" fmla="*/ 4953 w 4953"/>
                  <a:gd name="connsiteY0" fmla="*/ 65722 h 73533"/>
                  <a:gd name="connsiteX1" fmla="*/ 0 w 4953"/>
                  <a:gd name="connsiteY1" fmla="*/ 73533 h 73533"/>
                  <a:gd name="connsiteX2" fmla="*/ 0 w 4953"/>
                  <a:gd name="connsiteY2" fmla="*/ 0 h 73533"/>
                  <a:gd name="connsiteX3" fmla="*/ 4953 w 4953"/>
                  <a:gd name="connsiteY3" fmla="*/ 0 h 73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3533">
                    <a:moveTo>
                      <a:pt x="4953" y="65722"/>
                    </a:moveTo>
                    <a:cubicBezTo>
                      <a:pt x="3496" y="68447"/>
                      <a:pt x="1839" y="71056"/>
                      <a:pt x="0" y="73533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4" name="Freeform: Shape 1313">
                <a:extLst>
                  <a:ext uri="{FF2B5EF4-FFF2-40B4-BE49-F238E27FC236}">
                    <a16:creationId xmlns:a16="http://schemas.microsoft.com/office/drawing/2014/main" id="{59C31D07-E79F-4682-AE4F-2BD5F7D3BEF7}"/>
                  </a:ext>
                </a:extLst>
              </p:cNvPr>
              <p:cNvSpPr/>
              <p:nvPr/>
            </p:nvSpPr>
            <p:spPr>
              <a:xfrm>
                <a:off x="8397716" y="4775834"/>
                <a:ext cx="4952" cy="95250"/>
              </a:xfrm>
              <a:custGeom>
                <a:avLst/>
                <a:gdLst>
                  <a:gd name="connsiteX0" fmla="*/ 4953 w 4952"/>
                  <a:gd name="connsiteY0" fmla="*/ 91440 h 95250"/>
                  <a:gd name="connsiteX1" fmla="*/ 0 w 4952"/>
                  <a:gd name="connsiteY1" fmla="*/ 95250 h 95250"/>
                  <a:gd name="connsiteX2" fmla="*/ 0 w 4952"/>
                  <a:gd name="connsiteY2" fmla="*/ 0 h 95250"/>
                  <a:gd name="connsiteX3" fmla="*/ 4953 w 4952"/>
                  <a:gd name="connsiteY3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5250">
                    <a:moveTo>
                      <a:pt x="4953" y="91440"/>
                    </a:moveTo>
                    <a:lnTo>
                      <a:pt x="0" y="95250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5" name="Freeform: Shape 1314">
                <a:extLst>
                  <a:ext uri="{FF2B5EF4-FFF2-40B4-BE49-F238E27FC236}">
                    <a16:creationId xmlns:a16="http://schemas.microsoft.com/office/drawing/2014/main" id="{DF874955-2B6E-496D-B50C-EFA117D112BA}"/>
                  </a:ext>
                </a:extLst>
              </p:cNvPr>
              <p:cNvSpPr/>
              <p:nvPr/>
            </p:nvSpPr>
            <p:spPr>
              <a:xfrm>
                <a:off x="8353329" y="4774977"/>
                <a:ext cx="4953" cy="119729"/>
              </a:xfrm>
              <a:custGeom>
                <a:avLst/>
                <a:gdLst>
                  <a:gd name="connsiteX0" fmla="*/ 4953 w 4953"/>
                  <a:gd name="connsiteY0" fmla="*/ 117824 h 119729"/>
                  <a:gd name="connsiteX1" fmla="*/ 0 w 4953"/>
                  <a:gd name="connsiteY1" fmla="*/ 119729 h 119729"/>
                  <a:gd name="connsiteX2" fmla="*/ 0 w 4953"/>
                  <a:gd name="connsiteY2" fmla="*/ 0 h 119729"/>
                  <a:gd name="connsiteX3" fmla="*/ 4953 w 4953"/>
                  <a:gd name="connsiteY3" fmla="*/ 0 h 11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9729">
                    <a:moveTo>
                      <a:pt x="4953" y="117824"/>
                    </a:moveTo>
                    <a:lnTo>
                      <a:pt x="0" y="119729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0142D759-5004-4B22-83BE-6F12B92A3815}"/>
                  </a:ext>
                </a:extLst>
              </p:cNvPr>
              <p:cNvSpPr/>
              <p:nvPr/>
            </p:nvSpPr>
            <p:spPr>
              <a:xfrm>
                <a:off x="8375523" y="4774977"/>
                <a:ext cx="4953" cy="109727"/>
              </a:xfrm>
              <a:custGeom>
                <a:avLst/>
                <a:gdLst>
                  <a:gd name="connsiteX0" fmla="*/ 4953 w 4953"/>
                  <a:gd name="connsiteY0" fmla="*/ 107156 h 109727"/>
                  <a:gd name="connsiteX1" fmla="*/ 0 w 4953"/>
                  <a:gd name="connsiteY1" fmla="*/ 109728 h 109727"/>
                  <a:gd name="connsiteX2" fmla="*/ 0 w 4953"/>
                  <a:gd name="connsiteY2" fmla="*/ 0 h 109727"/>
                  <a:gd name="connsiteX3" fmla="*/ 4953 w 4953"/>
                  <a:gd name="connsiteY3" fmla="*/ 0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9727">
                    <a:moveTo>
                      <a:pt x="4953" y="107156"/>
                    </a:moveTo>
                    <a:lnTo>
                      <a:pt x="0" y="109728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7" name="Freeform: Shape 1316">
                <a:extLst>
                  <a:ext uri="{FF2B5EF4-FFF2-40B4-BE49-F238E27FC236}">
                    <a16:creationId xmlns:a16="http://schemas.microsoft.com/office/drawing/2014/main" id="{464F7F47-A77E-41B0-AA9B-8285A614B0BE}"/>
                  </a:ext>
                </a:extLst>
              </p:cNvPr>
              <p:cNvSpPr/>
              <p:nvPr/>
            </p:nvSpPr>
            <p:spPr>
              <a:xfrm>
                <a:off x="8080819" y="4655439"/>
                <a:ext cx="352805" cy="205549"/>
              </a:xfrm>
              <a:custGeom>
                <a:avLst/>
                <a:gdLst>
                  <a:gd name="connsiteX0" fmla="*/ 352806 w 352805"/>
                  <a:gd name="connsiteY0" fmla="*/ 102775 h 205549"/>
                  <a:gd name="connsiteX1" fmla="*/ 176403 w 352805"/>
                  <a:gd name="connsiteY1" fmla="*/ 205549 h 205549"/>
                  <a:gd name="connsiteX2" fmla="*/ -1 w 352805"/>
                  <a:gd name="connsiteY2" fmla="*/ 102775 h 205549"/>
                  <a:gd name="connsiteX3" fmla="*/ 176403 w 352805"/>
                  <a:gd name="connsiteY3" fmla="*/ 0 h 205549"/>
                  <a:gd name="connsiteX4" fmla="*/ 352806 w 352805"/>
                  <a:gd name="connsiteY4" fmla="*/ 102775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05" h="205549">
                    <a:moveTo>
                      <a:pt x="352806" y="102775"/>
                    </a:moveTo>
                    <a:cubicBezTo>
                      <a:pt x="352806" y="159536"/>
                      <a:pt x="273828" y="205549"/>
                      <a:pt x="176403" y="205549"/>
                    </a:cubicBezTo>
                    <a:cubicBezTo>
                      <a:pt x="78978" y="205549"/>
                      <a:pt x="-1" y="159536"/>
                      <a:pt x="-1" y="102775"/>
                    </a:cubicBezTo>
                    <a:cubicBezTo>
                      <a:pt x="-1" y="46014"/>
                      <a:pt x="78978" y="0"/>
                      <a:pt x="176403" y="0"/>
                    </a:cubicBezTo>
                    <a:cubicBezTo>
                      <a:pt x="273828" y="0"/>
                      <a:pt x="352806" y="46014"/>
                      <a:pt x="352806" y="102775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8" name="Freeform: Shape 1317">
                <a:extLst>
                  <a:ext uri="{FF2B5EF4-FFF2-40B4-BE49-F238E27FC236}">
                    <a16:creationId xmlns:a16="http://schemas.microsoft.com/office/drawing/2014/main" id="{7C6B77E1-54E0-4BDC-A5AF-99499D101697}"/>
                  </a:ext>
                </a:extLst>
              </p:cNvPr>
              <p:cNvSpPr/>
              <p:nvPr/>
            </p:nvSpPr>
            <p:spPr>
              <a:xfrm>
                <a:off x="8125301" y="4681442"/>
                <a:ext cx="263842" cy="153543"/>
              </a:xfrm>
              <a:custGeom>
                <a:avLst/>
                <a:gdLst>
                  <a:gd name="connsiteX0" fmla="*/ 263843 w 263842"/>
                  <a:gd name="connsiteY0" fmla="*/ 76771 h 153543"/>
                  <a:gd name="connsiteX1" fmla="*/ 131921 w 263842"/>
                  <a:gd name="connsiteY1" fmla="*/ 153543 h 153543"/>
                  <a:gd name="connsiteX2" fmla="*/ 0 w 263842"/>
                  <a:gd name="connsiteY2" fmla="*/ 76771 h 153543"/>
                  <a:gd name="connsiteX3" fmla="*/ 131921 w 263842"/>
                  <a:gd name="connsiteY3" fmla="*/ 0 h 153543"/>
                  <a:gd name="connsiteX4" fmla="*/ 263843 w 263842"/>
                  <a:gd name="connsiteY4" fmla="*/ 76771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842" h="153543">
                    <a:moveTo>
                      <a:pt x="263843" y="76771"/>
                    </a:moveTo>
                    <a:cubicBezTo>
                      <a:pt x="263843" y="119171"/>
                      <a:pt x="204779" y="153543"/>
                      <a:pt x="131921" y="153543"/>
                    </a:cubicBezTo>
                    <a:cubicBezTo>
                      <a:pt x="59063" y="153543"/>
                      <a:pt x="0" y="119171"/>
                      <a:pt x="0" y="76771"/>
                    </a:cubicBezTo>
                    <a:cubicBezTo>
                      <a:pt x="0" y="34372"/>
                      <a:pt x="59064" y="0"/>
                      <a:pt x="131921" y="0"/>
                    </a:cubicBezTo>
                    <a:cubicBezTo>
                      <a:pt x="204780" y="0"/>
                      <a:pt x="263843" y="34372"/>
                      <a:pt x="263843" y="76771"/>
                    </a:cubicBezTo>
                    <a:close/>
                  </a:path>
                </a:pathLst>
              </a:custGeom>
              <a:solidFill>
                <a:srgbClr val="FFD2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F137AE8D-E90C-4561-A6AD-02B850D7E303}"/>
                  </a:ext>
                </a:extLst>
              </p:cNvPr>
              <p:cNvSpPr/>
              <p:nvPr/>
            </p:nvSpPr>
            <p:spPr>
              <a:xfrm>
                <a:off x="8125682" y="4681442"/>
                <a:ext cx="263747" cy="80867"/>
              </a:xfrm>
              <a:custGeom>
                <a:avLst/>
                <a:gdLst>
                  <a:gd name="connsiteX0" fmla="*/ 131540 w 263747"/>
                  <a:gd name="connsiteY0" fmla="*/ 8192 h 80867"/>
                  <a:gd name="connsiteX1" fmla="*/ 0 w 263747"/>
                  <a:gd name="connsiteY1" fmla="*/ 80867 h 80867"/>
                  <a:gd name="connsiteX2" fmla="*/ 0 w 263747"/>
                  <a:gd name="connsiteY2" fmla="*/ 76771 h 80867"/>
                  <a:gd name="connsiteX3" fmla="*/ 131921 w 263747"/>
                  <a:gd name="connsiteY3" fmla="*/ 0 h 80867"/>
                  <a:gd name="connsiteX4" fmla="*/ 263747 w 263747"/>
                  <a:gd name="connsiteY4" fmla="*/ 76771 h 80867"/>
                  <a:gd name="connsiteX5" fmla="*/ 263747 w 263747"/>
                  <a:gd name="connsiteY5" fmla="*/ 80867 h 80867"/>
                  <a:gd name="connsiteX6" fmla="*/ 131540 w 263747"/>
                  <a:gd name="connsiteY6" fmla="*/ 8192 h 8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747" h="80867">
                    <a:moveTo>
                      <a:pt x="131540" y="8192"/>
                    </a:moveTo>
                    <a:cubicBezTo>
                      <a:pt x="61055" y="8192"/>
                      <a:pt x="3714" y="40386"/>
                      <a:pt x="0" y="80867"/>
                    </a:cubicBezTo>
                    <a:cubicBezTo>
                      <a:pt x="0" y="79534"/>
                      <a:pt x="0" y="78200"/>
                      <a:pt x="0" y="76771"/>
                    </a:cubicBezTo>
                    <a:cubicBezTo>
                      <a:pt x="0" y="34385"/>
                      <a:pt x="59055" y="0"/>
                      <a:pt x="131921" y="0"/>
                    </a:cubicBezTo>
                    <a:cubicBezTo>
                      <a:pt x="204788" y="0"/>
                      <a:pt x="263747" y="34385"/>
                      <a:pt x="263747" y="76771"/>
                    </a:cubicBezTo>
                    <a:cubicBezTo>
                      <a:pt x="263747" y="78200"/>
                      <a:pt x="263747" y="79534"/>
                      <a:pt x="263747" y="80867"/>
                    </a:cubicBezTo>
                    <a:cubicBezTo>
                      <a:pt x="259366" y="40386"/>
                      <a:pt x="201930" y="8192"/>
                      <a:pt x="131540" y="8192"/>
                    </a:cubicBez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0" name="Freeform: Shape 1319">
                <a:extLst>
                  <a:ext uri="{FF2B5EF4-FFF2-40B4-BE49-F238E27FC236}">
                    <a16:creationId xmlns:a16="http://schemas.microsoft.com/office/drawing/2014/main" id="{D70A5130-B560-42A1-A819-8805FBB5D52A}"/>
                  </a:ext>
                </a:extLst>
              </p:cNvPr>
              <p:cNvSpPr/>
              <p:nvPr/>
            </p:nvSpPr>
            <p:spPr>
              <a:xfrm>
                <a:off x="8157588" y="4702571"/>
                <a:ext cx="192900" cy="111226"/>
              </a:xfrm>
              <a:custGeom>
                <a:avLst/>
                <a:gdLst>
                  <a:gd name="connsiteX0" fmla="*/ 54676 w 192900"/>
                  <a:gd name="connsiteY0" fmla="*/ 36020 h 111226"/>
                  <a:gd name="connsiteX1" fmla="*/ 7051 w 192900"/>
                  <a:gd name="connsiteY1" fmla="*/ 44783 h 111226"/>
                  <a:gd name="connsiteX2" fmla="*/ 4194 w 192900"/>
                  <a:gd name="connsiteY2" fmla="*/ 55166 h 111226"/>
                  <a:gd name="connsiteX3" fmla="*/ 45056 w 192900"/>
                  <a:gd name="connsiteY3" fmla="*/ 71834 h 111226"/>
                  <a:gd name="connsiteX4" fmla="*/ 49342 w 192900"/>
                  <a:gd name="connsiteY4" fmla="*/ 76692 h 111226"/>
                  <a:gd name="connsiteX5" fmla="*/ 48580 w 192900"/>
                  <a:gd name="connsiteY5" fmla="*/ 105267 h 111226"/>
                  <a:gd name="connsiteX6" fmla="*/ 64773 w 192900"/>
                  <a:gd name="connsiteY6" fmla="*/ 110030 h 111226"/>
                  <a:gd name="connsiteX7" fmla="*/ 105063 w 192900"/>
                  <a:gd name="connsiteY7" fmla="*/ 92599 h 111226"/>
                  <a:gd name="connsiteX8" fmla="*/ 114588 w 192900"/>
                  <a:gd name="connsiteY8" fmla="*/ 91742 h 111226"/>
                  <a:gd name="connsiteX9" fmla="*/ 162213 w 192900"/>
                  <a:gd name="connsiteY9" fmla="*/ 101267 h 111226"/>
                  <a:gd name="connsiteX10" fmla="*/ 175168 w 192900"/>
                  <a:gd name="connsiteY10" fmla="*/ 93837 h 111226"/>
                  <a:gd name="connsiteX11" fmla="*/ 159166 w 192900"/>
                  <a:gd name="connsiteY11" fmla="*/ 66310 h 111226"/>
                  <a:gd name="connsiteX12" fmla="*/ 160690 w 192900"/>
                  <a:gd name="connsiteY12" fmla="*/ 60976 h 111226"/>
                  <a:gd name="connsiteX13" fmla="*/ 190884 w 192900"/>
                  <a:gd name="connsiteY13" fmla="*/ 37640 h 111226"/>
                  <a:gd name="connsiteX14" fmla="*/ 182597 w 192900"/>
                  <a:gd name="connsiteY14" fmla="*/ 28115 h 111226"/>
                  <a:gd name="connsiteX15" fmla="*/ 132401 w 192900"/>
                  <a:gd name="connsiteY15" fmla="*/ 28591 h 111226"/>
                  <a:gd name="connsiteX16" fmla="*/ 124019 w 192900"/>
                  <a:gd name="connsiteY16" fmla="*/ 26114 h 111226"/>
                  <a:gd name="connsiteX17" fmla="*/ 95444 w 192900"/>
                  <a:gd name="connsiteY17" fmla="*/ 2492 h 111226"/>
                  <a:gd name="connsiteX18" fmla="*/ 77537 w 192900"/>
                  <a:gd name="connsiteY18" fmla="*/ 4207 h 111226"/>
                  <a:gd name="connsiteX19" fmla="*/ 62487 w 192900"/>
                  <a:gd name="connsiteY19" fmla="*/ 31925 h 111226"/>
                  <a:gd name="connsiteX20" fmla="*/ 54676 w 192900"/>
                  <a:gd name="connsiteY20" fmla="*/ 36020 h 11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900" h="111226">
                    <a:moveTo>
                      <a:pt x="54676" y="36020"/>
                    </a:moveTo>
                    <a:lnTo>
                      <a:pt x="7051" y="44783"/>
                    </a:lnTo>
                    <a:cubicBezTo>
                      <a:pt x="-949" y="46212"/>
                      <a:pt x="-2474" y="52308"/>
                      <a:pt x="4194" y="55166"/>
                    </a:cubicBezTo>
                    <a:lnTo>
                      <a:pt x="45056" y="71834"/>
                    </a:lnTo>
                    <a:cubicBezTo>
                      <a:pt x="47819" y="72882"/>
                      <a:pt x="49438" y="74692"/>
                      <a:pt x="49342" y="76692"/>
                    </a:cubicBezTo>
                    <a:lnTo>
                      <a:pt x="48580" y="105267"/>
                    </a:lnTo>
                    <a:cubicBezTo>
                      <a:pt x="48580" y="110125"/>
                      <a:pt x="58105" y="112982"/>
                      <a:pt x="64773" y="110030"/>
                    </a:cubicBezTo>
                    <a:lnTo>
                      <a:pt x="105063" y="92599"/>
                    </a:lnTo>
                    <a:cubicBezTo>
                      <a:pt x="108083" y="91360"/>
                      <a:pt x="111398" y="91065"/>
                      <a:pt x="114588" y="91742"/>
                    </a:cubicBezTo>
                    <a:lnTo>
                      <a:pt x="162213" y="101267"/>
                    </a:lnTo>
                    <a:cubicBezTo>
                      <a:pt x="170215" y="102791"/>
                      <a:pt x="177834" y="98409"/>
                      <a:pt x="175168" y="93837"/>
                    </a:cubicBezTo>
                    <a:lnTo>
                      <a:pt x="159166" y="66310"/>
                    </a:lnTo>
                    <a:cubicBezTo>
                      <a:pt x="158156" y="64414"/>
                      <a:pt x="158832" y="62052"/>
                      <a:pt x="160690" y="60976"/>
                    </a:cubicBezTo>
                    <a:lnTo>
                      <a:pt x="190884" y="37640"/>
                    </a:lnTo>
                    <a:cubicBezTo>
                      <a:pt x="195932" y="33734"/>
                      <a:pt x="190884" y="28115"/>
                      <a:pt x="182597" y="28115"/>
                    </a:cubicBezTo>
                    <a:lnTo>
                      <a:pt x="132401" y="28591"/>
                    </a:lnTo>
                    <a:cubicBezTo>
                      <a:pt x="129410" y="28734"/>
                      <a:pt x="126457" y="27857"/>
                      <a:pt x="124019" y="26114"/>
                    </a:cubicBezTo>
                    <a:lnTo>
                      <a:pt x="95444" y="2492"/>
                    </a:lnTo>
                    <a:cubicBezTo>
                      <a:pt x="89862" y="-1394"/>
                      <a:pt x="82280" y="-670"/>
                      <a:pt x="77537" y="4207"/>
                    </a:cubicBezTo>
                    <a:lnTo>
                      <a:pt x="62487" y="31925"/>
                    </a:lnTo>
                    <a:cubicBezTo>
                      <a:pt x="60706" y="34487"/>
                      <a:pt x="57791" y="36011"/>
                      <a:pt x="54676" y="36020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1" name="Freeform: Shape 1320">
                <a:extLst>
                  <a:ext uri="{FF2B5EF4-FFF2-40B4-BE49-F238E27FC236}">
                    <a16:creationId xmlns:a16="http://schemas.microsoft.com/office/drawing/2014/main" id="{ADB7812B-028F-4E37-9A2D-3723A76EE024}"/>
                  </a:ext>
                </a:extLst>
              </p:cNvPr>
              <p:cNvSpPr/>
              <p:nvPr/>
            </p:nvSpPr>
            <p:spPr>
              <a:xfrm>
                <a:off x="8080438" y="4694015"/>
                <a:ext cx="352805" cy="153638"/>
              </a:xfrm>
              <a:custGeom>
                <a:avLst/>
                <a:gdLst>
                  <a:gd name="connsiteX0" fmla="*/ 381 w 352805"/>
                  <a:gd name="connsiteY0" fmla="*/ 0 h 153638"/>
                  <a:gd name="connsiteX1" fmla="*/ 352806 w 352805"/>
                  <a:gd name="connsiteY1" fmla="*/ 0 h 153638"/>
                  <a:gd name="connsiteX2" fmla="*/ 352806 w 352805"/>
                  <a:gd name="connsiteY2" fmla="*/ 49435 h 153638"/>
                  <a:gd name="connsiteX3" fmla="*/ 352806 w 352805"/>
                  <a:gd name="connsiteY3" fmla="*/ 49435 h 153638"/>
                  <a:gd name="connsiteX4" fmla="*/ 352806 w 352805"/>
                  <a:gd name="connsiteY4" fmla="*/ 50863 h 153638"/>
                  <a:gd name="connsiteX5" fmla="*/ 176403 w 352805"/>
                  <a:gd name="connsiteY5" fmla="*/ 153638 h 153638"/>
                  <a:gd name="connsiteX6" fmla="*/ 0 w 352805"/>
                  <a:gd name="connsiteY6" fmla="*/ 50863 h 153638"/>
                  <a:gd name="connsiteX7" fmla="*/ 0 w 352805"/>
                  <a:gd name="connsiteY7" fmla="*/ 49435 h 153638"/>
                  <a:gd name="connsiteX8" fmla="*/ 0 w 352805"/>
                  <a:gd name="connsiteY8" fmla="*/ 49435 h 1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2805" h="153638">
                    <a:moveTo>
                      <a:pt x="381" y="0"/>
                    </a:moveTo>
                    <a:lnTo>
                      <a:pt x="352806" y="0"/>
                    </a:lnTo>
                    <a:lnTo>
                      <a:pt x="352806" y="49435"/>
                    </a:lnTo>
                    <a:lnTo>
                      <a:pt x="352806" y="49435"/>
                    </a:lnTo>
                    <a:cubicBezTo>
                      <a:pt x="352806" y="49911"/>
                      <a:pt x="352806" y="50387"/>
                      <a:pt x="352806" y="50863"/>
                    </a:cubicBezTo>
                    <a:cubicBezTo>
                      <a:pt x="352806" y="108013"/>
                      <a:pt x="273844" y="153638"/>
                      <a:pt x="176403" y="153638"/>
                    </a:cubicBezTo>
                    <a:cubicBezTo>
                      <a:pt x="78962" y="153638"/>
                      <a:pt x="0" y="107632"/>
                      <a:pt x="0" y="50863"/>
                    </a:cubicBezTo>
                    <a:lnTo>
                      <a:pt x="0" y="49435"/>
                    </a:lnTo>
                    <a:lnTo>
                      <a:pt x="0" y="49435"/>
                    </a:ln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D1463742-ABF9-4822-8B99-758216FC0E80}"/>
                  </a:ext>
                </a:extLst>
              </p:cNvPr>
              <p:cNvSpPr/>
              <p:nvPr/>
            </p:nvSpPr>
            <p:spPr>
              <a:xfrm>
                <a:off x="8198262" y="4711446"/>
                <a:ext cx="4952" cy="131540"/>
              </a:xfrm>
              <a:custGeom>
                <a:avLst/>
                <a:gdLst>
                  <a:gd name="connsiteX0" fmla="*/ 4953 w 4952"/>
                  <a:gd name="connsiteY0" fmla="*/ 131540 h 131540"/>
                  <a:gd name="connsiteX1" fmla="*/ 0 w 4952"/>
                  <a:gd name="connsiteY1" fmla="*/ 130492 h 131540"/>
                  <a:gd name="connsiteX2" fmla="*/ 0 w 4952"/>
                  <a:gd name="connsiteY2" fmla="*/ 0 h 131540"/>
                  <a:gd name="connsiteX3" fmla="*/ 4953 w 4952"/>
                  <a:gd name="connsiteY3" fmla="*/ 0 h 13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540">
                    <a:moveTo>
                      <a:pt x="4953" y="131540"/>
                    </a:moveTo>
                    <a:lnTo>
                      <a:pt x="0" y="13049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3" name="Freeform: Shape 1322">
                <a:extLst>
                  <a:ext uri="{FF2B5EF4-FFF2-40B4-BE49-F238E27FC236}">
                    <a16:creationId xmlns:a16="http://schemas.microsoft.com/office/drawing/2014/main" id="{3DEC9B51-C080-4BF0-929A-AAD13F480CBB}"/>
                  </a:ext>
                </a:extLst>
              </p:cNvPr>
              <p:cNvSpPr/>
              <p:nvPr/>
            </p:nvSpPr>
            <p:spPr>
              <a:xfrm>
                <a:off x="8176069" y="4711446"/>
                <a:ext cx="4953" cy="126301"/>
              </a:xfrm>
              <a:custGeom>
                <a:avLst/>
                <a:gdLst>
                  <a:gd name="connsiteX0" fmla="*/ 4953 w 4953"/>
                  <a:gd name="connsiteY0" fmla="*/ 126301 h 126301"/>
                  <a:gd name="connsiteX1" fmla="*/ 0 w 4953"/>
                  <a:gd name="connsiteY1" fmla="*/ 124873 h 126301"/>
                  <a:gd name="connsiteX2" fmla="*/ 0 w 4953"/>
                  <a:gd name="connsiteY2" fmla="*/ 0 h 126301"/>
                  <a:gd name="connsiteX3" fmla="*/ 4953 w 4953"/>
                  <a:gd name="connsiteY3" fmla="*/ 0 h 1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301">
                    <a:moveTo>
                      <a:pt x="4953" y="126301"/>
                    </a:moveTo>
                    <a:lnTo>
                      <a:pt x="0" y="124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4" name="Freeform: Shape 1323">
                <a:extLst>
                  <a:ext uri="{FF2B5EF4-FFF2-40B4-BE49-F238E27FC236}">
                    <a16:creationId xmlns:a16="http://schemas.microsoft.com/office/drawing/2014/main" id="{1A4A9B54-3EEF-4594-A29D-6E7C2FCC97D6}"/>
                  </a:ext>
                </a:extLst>
              </p:cNvPr>
              <p:cNvSpPr/>
              <p:nvPr/>
            </p:nvSpPr>
            <p:spPr>
              <a:xfrm>
                <a:off x="8153876" y="4711446"/>
                <a:ext cx="4953" cy="119062"/>
              </a:xfrm>
              <a:custGeom>
                <a:avLst/>
                <a:gdLst>
                  <a:gd name="connsiteX0" fmla="*/ 4953 w 4953"/>
                  <a:gd name="connsiteY0" fmla="*/ 119063 h 119062"/>
                  <a:gd name="connsiteX1" fmla="*/ 0 w 4953"/>
                  <a:gd name="connsiteY1" fmla="*/ 116872 h 119062"/>
                  <a:gd name="connsiteX2" fmla="*/ 0 w 4953"/>
                  <a:gd name="connsiteY2" fmla="*/ 0 h 119062"/>
                  <a:gd name="connsiteX3" fmla="*/ 4953 w 4953"/>
                  <a:gd name="connsiteY3" fmla="*/ 0 h 11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9062">
                    <a:moveTo>
                      <a:pt x="4953" y="119063"/>
                    </a:moveTo>
                    <a:lnTo>
                      <a:pt x="0" y="116872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D380FF7D-537B-4EDD-A89F-A9B8CF8E2484}"/>
                  </a:ext>
                </a:extLst>
              </p:cNvPr>
              <p:cNvSpPr/>
              <p:nvPr/>
            </p:nvSpPr>
            <p:spPr>
              <a:xfrm>
                <a:off x="8220361" y="4711446"/>
                <a:ext cx="4952" cy="134683"/>
              </a:xfrm>
              <a:custGeom>
                <a:avLst/>
                <a:gdLst>
                  <a:gd name="connsiteX0" fmla="*/ 4953 w 4952"/>
                  <a:gd name="connsiteY0" fmla="*/ 134683 h 134683"/>
                  <a:gd name="connsiteX1" fmla="*/ 0 w 4952"/>
                  <a:gd name="connsiteY1" fmla="*/ 134683 h 134683"/>
                  <a:gd name="connsiteX2" fmla="*/ 0 w 4952"/>
                  <a:gd name="connsiteY2" fmla="*/ 0 h 134683"/>
                  <a:gd name="connsiteX3" fmla="*/ 4953 w 4952"/>
                  <a:gd name="connsiteY3" fmla="*/ 0 h 13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4683">
                    <a:moveTo>
                      <a:pt x="4953" y="134683"/>
                    </a:moveTo>
                    <a:lnTo>
                      <a:pt x="0" y="13468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6" name="Freeform: Shape 1325">
                <a:extLst>
                  <a:ext uri="{FF2B5EF4-FFF2-40B4-BE49-F238E27FC236}">
                    <a16:creationId xmlns:a16="http://schemas.microsoft.com/office/drawing/2014/main" id="{C64164ED-6D4B-4EB1-B5D5-0085C2D7B7F9}"/>
                  </a:ext>
                </a:extLst>
              </p:cNvPr>
              <p:cNvSpPr/>
              <p:nvPr/>
            </p:nvSpPr>
            <p:spPr>
              <a:xfrm>
                <a:off x="8109585" y="4711446"/>
                <a:ext cx="4952" cy="94011"/>
              </a:xfrm>
              <a:custGeom>
                <a:avLst/>
                <a:gdLst>
                  <a:gd name="connsiteX0" fmla="*/ 4953 w 4952"/>
                  <a:gd name="connsiteY0" fmla="*/ 94012 h 94011"/>
                  <a:gd name="connsiteX1" fmla="*/ 0 w 4952"/>
                  <a:gd name="connsiteY1" fmla="*/ 89916 h 94011"/>
                  <a:gd name="connsiteX2" fmla="*/ 0 w 4952"/>
                  <a:gd name="connsiteY2" fmla="*/ 0 h 94011"/>
                  <a:gd name="connsiteX3" fmla="*/ 4953 w 4952"/>
                  <a:gd name="connsiteY3" fmla="*/ 0 h 9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4011">
                    <a:moveTo>
                      <a:pt x="4953" y="94012"/>
                    </a:moveTo>
                    <a:lnTo>
                      <a:pt x="0" y="89916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7" name="Freeform: Shape 1326">
                <a:extLst>
                  <a:ext uri="{FF2B5EF4-FFF2-40B4-BE49-F238E27FC236}">
                    <a16:creationId xmlns:a16="http://schemas.microsoft.com/office/drawing/2014/main" id="{4FA08D0A-0886-4EB5-9945-4927C6EE3BBF}"/>
                  </a:ext>
                </a:extLst>
              </p:cNvPr>
              <p:cNvSpPr/>
              <p:nvPr/>
            </p:nvSpPr>
            <p:spPr>
              <a:xfrm>
                <a:off x="8087391" y="4711446"/>
                <a:ext cx="4953" cy="70103"/>
              </a:xfrm>
              <a:custGeom>
                <a:avLst/>
                <a:gdLst>
                  <a:gd name="connsiteX0" fmla="*/ 4953 w 4953"/>
                  <a:gd name="connsiteY0" fmla="*/ 70104 h 70103"/>
                  <a:gd name="connsiteX1" fmla="*/ 0 w 4953"/>
                  <a:gd name="connsiteY1" fmla="*/ 61341 h 70103"/>
                  <a:gd name="connsiteX2" fmla="*/ 0 w 4953"/>
                  <a:gd name="connsiteY2" fmla="*/ 0 h 70103"/>
                  <a:gd name="connsiteX3" fmla="*/ 4953 w 4953"/>
                  <a:gd name="connsiteY3" fmla="*/ 0 h 70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0103">
                    <a:moveTo>
                      <a:pt x="4953" y="70104"/>
                    </a:moveTo>
                    <a:cubicBezTo>
                      <a:pt x="3143" y="67275"/>
                      <a:pt x="1486" y="64351"/>
                      <a:pt x="0" y="61341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8" name="Freeform: Shape 1327">
                <a:extLst>
                  <a:ext uri="{FF2B5EF4-FFF2-40B4-BE49-F238E27FC236}">
                    <a16:creationId xmlns:a16="http://schemas.microsoft.com/office/drawing/2014/main" id="{D7F6CC0F-1778-4A6B-AFC2-D741C97B9BC1}"/>
                  </a:ext>
                </a:extLst>
              </p:cNvPr>
              <p:cNvSpPr/>
              <p:nvPr/>
            </p:nvSpPr>
            <p:spPr>
              <a:xfrm>
                <a:off x="8131778" y="4711446"/>
                <a:ext cx="4953" cy="108203"/>
              </a:xfrm>
              <a:custGeom>
                <a:avLst/>
                <a:gdLst>
                  <a:gd name="connsiteX0" fmla="*/ 4953 w 4953"/>
                  <a:gd name="connsiteY0" fmla="*/ 108204 h 108203"/>
                  <a:gd name="connsiteX1" fmla="*/ 0 w 4953"/>
                  <a:gd name="connsiteY1" fmla="*/ 105537 h 108203"/>
                  <a:gd name="connsiteX2" fmla="*/ 0 w 4953"/>
                  <a:gd name="connsiteY2" fmla="*/ 0 h 108203"/>
                  <a:gd name="connsiteX3" fmla="*/ 4953 w 4953"/>
                  <a:gd name="connsiteY3" fmla="*/ 0 h 108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8203">
                    <a:moveTo>
                      <a:pt x="4953" y="108204"/>
                    </a:moveTo>
                    <a:cubicBezTo>
                      <a:pt x="3239" y="107347"/>
                      <a:pt x="1524" y="106489"/>
                      <a:pt x="0" y="105537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2CEAA10E-F270-43F0-A8AF-64A2C7F167C9}"/>
                  </a:ext>
                </a:extLst>
              </p:cNvPr>
              <p:cNvSpPr/>
              <p:nvPr/>
            </p:nvSpPr>
            <p:spPr>
              <a:xfrm>
                <a:off x="8242553" y="4711446"/>
                <a:ext cx="4953" cy="136207"/>
              </a:xfrm>
              <a:custGeom>
                <a:avLst/>
                <a:gdLst>
                  <a:gd name="connsiteX0" fmla="*/ 4953 w 4953"/>
                  <a:gd name="connsiteY0" fmla="*/ 136207 h 136207"/>
                  <a:gd name="connsiteX1" fmla="*/ 0 w 4953"/>
                  <a:gd name="connsiteY1" fmla="*/ 136207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7"/>
                    </a:moveTo>
                    <a:lnTo>
                      <a:pt x="0" y="136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BAF0B868-294F-4020-AE59-803A3A9EABCC}"/>
                  </a:ext>
                </a:extLst>
              </p:cNvPr>
              <p:cNvSpPr/>
              <p:nvPr/>
            </p:nvSpPr>
            <p:spPr>
              <a:xfrm>
                <a:off x="8264747" y="4711350"/>
                <a:ext cx="4953" cy="136207"/>
              </a:xfrm>
              <a:custGeom>
                <a:avLst/>
                <a:gdLst>
                  <a:gd name="connsiteX0" fmla="*/ 4953 w 4953"/>
                  <a:gd name="connsiteY0" fmla="*/ 136207 h 136207"/>
                  <a:gd name="connsiteX1" fmla="*/ 0 w 4953"/>
                  <a:gd name="connsiteY1" fmla="*/ 136207 h 136207"/>
                  <a:gd name="connsiteX2" fmla="*/ 0 w 4953"/>
                  <a:gd name="connsiteY2" fmla="*/ 0 h 136207"/>
                  <a:gd name="connsiteX3" fmla="*/ 4953 w 4953"/>
                  <a:gd name="connsiteY3" fmla="*/ 0 h 13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6207">
                    <a:moveTo>
                      <a:pt x="4953" y="136207"/>
                    </a:moveTo>
                    <a:lnTo>
                      <a:pt x="0" y="136207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1" name="Freeform: Shape 1330">
                <a:extLst>
                  <a:ext uri="{FF2B5EF4-FFF2-40B4-BE49-F238E27FC236}">
                    <a16:creationId xmlns:a16="http://schemas.microsoft.com/office/drawing/2014/main" id="{67AE0B74-55D7-4309-90F5-375686E9E895}"/>
                  </a:ext>
                </a:extLst>
              </p:cNvPr>
              <p:cNvSpPr/>
              <p:nvPr/>
            </p:nvSpPr>
            <p:spPr>
              <a:xfrm>
                <a:off x="8309038" y="4711446"/>
                <a:ext cx="4952" cy="131921"/>
              </a:xfrm>
              <a:custGeom>
                <a:avLst/>
                <a:gdLst>
                  <a:gd name="connsiteX0" fmla="*/ 4953 w 4952"/>
                  <a:gd name="connsiteY0" fmla="*/ 130969 h 131921"/>
                  <a:gd name="connsiteX1" fmla="*/ 0 w 4952"/>
                  <a:gd name="connsiteY1" fmla="*/ 131921 h 131921"/>
                  <a:gd name="connsiteX2" fmla="*/ 0 w 4952"/>
                  <a:gd name="connsiteY2" fmla="*/ 0 h 131921"/>
                  <a:gd name="connsiteX3" fmla="*/ 4953 w 4952"/>
                  <a:gd name="connsiteY3" fmla="*/ 0 h 13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131921">
                    <a:moveTo>
                      <a:pt x="4953" y="130969"/>
                    </a:moveTo>
                    <a:lnTo>
                      <a:pt x="0" y="131921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2" name="Freeform: Shape 1331">
                <a:extLst>
                  <a:ext uri="{FF2B5EF4-FFF2-40B4-BE49-F238E27FC236}">
                    <a16:creationId xmlns:a16="http://schemas.microsoft.com/office/drawing/2014/main" id="{7777681F-8E00-4761-9497-EEEC29D53707}"/>
                  </a:ext>
                </a:extLst>
              </p:cNvPr>
              <p:cNvSpPr/>
              <p:nvPr/>
            </p:nvSpPr>
            <p:spPr>
              <a:xfrm>
                <a:off x="8286845" y="4711446"/>
                <a:ext cx="4953" cy="134492"/>
              </a:xfrm>
              <a:custGeom>
                <a:avLst/>
                <a:gdLst>
                  <a:gd name="connsiteX0" fmla="*/ 4953 w 4953"/>
                  <a:gd name="connsiteY0" fmla="*/ 134493 h 134492"/>
                  <a:gd name="connsiteX1" fmla="*/ 0 w 4953"/>
                  <a:gd name="connsiteY1" fmla="*/ 134493 h 134492"/>
                  <a:gd name="connsiteX2" fmla="*/ 0 w 4953"/>
                  <a:gd name="connsiteY2" fmla="*/ 0 h 134492"/>
                  <a:gd name="connsiteX3" fmla="*/ 4953 w 4953"/>
                  <a:gd name="connsiteY3" fmla="*/ 0 h 13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34492">
                    <a:moveTo>
                      <a:pt x="4953" y="134493"/>
                    </a:moveTo>
                    <a:lnTo>
                      <a:pt x="0" y="13449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3" name="Freeform: Shape 1332">
                <a:extLst>
                  <a:ext uri="{FF2B5EF4-FFF2-40B4-BE49-F238E27FC236}">
                    <a16:creationId xmlns:a16="http://schemas.microsoft.com/office/drawing/2014/main" id="{F4522DCC-09CB-42C6-9C91-1BAFB72B3A3C}"/>
                  </a:ext>
                </a:extLst>
              </p:cNvPr>
              <p:cNvSpPr/>
              <p:nvPr/>
            </p:nvSpPr>
            <p:spPr>
              <a:xfrm>
                <a:off x="8331231" y="4711446"/>
                <a:ext cx="4953" cy="126872"/>
              </a:xfrm>
              <a:custGeom>
                <a:avLst/>
                <a:gdLst>
                  <a:gd name="connsiteX0" fmla="*/ 4953 w 4953"/>
                  <a:gd name="connsiteY0" fmla="*/ 125539 h 126872"/>
                  <a:gd name="connsiteX1" fmla="*/ 0 w 4953"/>
                  <a:gd name="connsiteY1" fmla="*/ 126873 h 126872"/>
                  <a:gd name="connsiteX2" fmla="*/ 0 w 4953"/>
                  <a:gd name="connsiteY2" fmla="*/ 0 h 126872"/>
                  <a:gd name="connsiteX3" fmla="*/ 4953 w 4953"/>
                  <a:gd name="connsiteY3" fmla="*/ 0 h 12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26872">
                    <a:moveTo>
                      <a:pt x="4953" y="125539"/>
                    </a:moveTo>
                    <a:lnTo>
                      <a:pt x="0" y="12687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4" name="Freeform: Shape 1333">
                <a:extLst>
                  <a:ext uri="{FF2B5EF4-FFF2-40B4-BE49-F238E27FC236}">
                    <a16:creationId xmlns:a16="http://schemas.microsoft.com/office/drawing/2014/main" id="{F66B213B-C601-4329-A4E9-95A6A2E9121E}"/>
                  </a:ext>
                </a:extLst>
              </p:cNvPr>
              <p:cNvSpPr/>
              <p:nvPr/>
            </p:nvSpPr>
            <p:spPr>
              <a:xfrm>
                <a:off x="8419813" y="4711446"/>
                <a:ext cx="4953" cy="73628"/>
              </a:xfrm>
              <a:custGeom>
                <a:avLst/>
                <a:gdLst>
                  <a:gd name="connsiteX0" fmla="*/ 4953 w 4953"/>
                  <a:gd name="connsiteY0" fmla="*/ 65722 h 73628"/>
                  <a:gd name="connsiteX1" fmla="*/ 0 w 4953"/>
                  <a:gd name="connsiteY1" fmla="*/ 73628 h 73628"/>
                  <a:gd name="connsiteX2" fmla="*/ 0 w 4953"/>
                  <a:gd name="connsiteY2" fmla="*/ 0 h 73628"/>
                  <a:gd name="connsiteX3" fmla="*/ 4953 w 4953"/>
                  <a:gd name="connsiteY3" fmla="*/ 0 h 7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73628">
                    <a:moveTo>
                      <a:pt x="4953" y="65722"/>
                    </a:moveTo>
                    <a:cubicBezTo>
                      <a:pt x="3496" y="68475"/>
                      <a:pt x="1839" y="71113"/>
                      <a:pt x="0" y="73628"/>
                    </a:cubicBez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5" name="Freeform: Shape 1334">
                <a:extLst>
                  <a:ext uri="{FF2B5EF4-FFF2-40B4-BE49-F238E27FC236}">
                    <a16:creationId xmlns:a16="http://schemas.microsoft.com/office/drawing/2014/main" id="{3FA61E05-2530-4CB8-A712-9E64068B1532}"/>
                  </a:ext>
                </a:extLst>
              </p:cNvPr>
              <p:cNvSpPr/>
              <p:nvPr/>
            </p:nvSpPr>
            <p:spPr>
              <a:xfrm>
                <a:off x="8397716" y="4711446"/>
                <a:ext cx="4952" cy="95726"/>
              </a:xfrm>
              <a:custGeom>
                <a:avLst/>
                <a:gdLst>
                  <a:gd name="connsiteX0" fmla="*/ 4953 w 4952"/>
                  <a:gd name="connsiteY0" fmla="*/ 91821 h 95726"/>
                  <a:gd name="connsiteX1" fmla="*/ 0 w 4952"/>
                  <a:gd name="connsiteY1" fmla="*/ 95726 h 95726"/>
                  <a:gd name="connsiteX2" fmla="*/ 0 w 4952"/>
                  <a:gd name="connsiteY2" fmla="*/ 0 h 95726"/>
                  <a:gd name="connsiteX3" fmla="*/ 4953 w 4952"/>
                  <a:gd name="connsiteY3" fmla="*/ 0 h 9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95726">
                    <a:moveTo>
                      <a:pt x="4953" y="91821"/>
                    </a:moveTo>
                    <a:lnTo>
                      <a:pt x="0" y="95726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6" name="Freeform: Shape 1335">
                <a:extLst>
                  <a:ext uri="{FF2B5EF4-FFF2-40B4-BE49-F238E27FC236}">
                    <a16:creationId xmlns:a16="http://schemas.microsoft.com/office/drawing/2014/main" id="{893CC9F6-AC06-44DB-918D-7EADA39DE76A}"/>
                  </a:ext>
                </a:extLst>
              </p:cNvPr>
              <p:cNvSpPr/>
              <p:nvPr/>
            </p:nvSpPr>
            <p:spPr>
              <a:xfrm>
                <a:off x="8353329" y="4711446"/>
                <a:ext cx="4953" cy="119729"/>
              </a:xfrm>
              <a:custGeom>
                <a:avLst/>
                <a:gdLst>
                  <a:gd name="connsiteX0" fmla="*/ 4953 w 4953"/>
                  <a:gd name="connsiteY0" fmla="*/ 117729 h 119729"/>
                  <a:gd name="connsiteX1" fmla="*/ 0 w 4953"/>
                  <a:gd name="connsiteY1" fmla="*/ 119729 h 119729"/>
                  <a:gd name="connsiteX2" fmla="*/ 0 w 4953"/>
                  <a:gd name="connsiteY2" fmla="*/ 0 h 119729"/>
                  <a:gd name="connsiteX3" fmla="*/ 4953 w 4953"/>
                  <a:gd name="connsiteY3" fmla="*/ 0 h 11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19729">
                    <a:moveTo>
                      <a:pt x="4953" y="117729"/>
                    </a:moveTo>
                    <a:lnTo>
                      <a:pt x="0" y="119729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7" name="Freeform: Shape 1336">
                <a:extLst>
                  <a:ext uri="{FF2B5EF4-FFF2-40B4-BE49-F238E27FC236}">
                    <a16:creationId xmlns:a16="http://schemas.microsoft.com/office/drawing/2014/main" id="{62272471-3503-4930-A974-1CD33D7CCF7E}"/>
                  </a:ext>
                </a:extLst>
              </p:cNvPr>
              <p:cNvSpPr/>
              <p:nvPr/>
            </p:nvSpPr>
            <p:spPr>
              <a:xfrm>
                <a:off x="8375523" y="4711446"/>
                <a:ext cx="4953" cy="109823"/>
              </a:xfrm>
              <a:custGeom>
                <a:avLst/>
                <a:gdLst>
                  <a:gd name="connsiteX0" fmla="*/ 4953 w 4953"/>
                  <a:gd name="connsiteY0" fmla="*/ 107156 h 109823"/>
                  <a:gd name="connsiteX1" fmla="*/ 0 w 4953"/>
                  <a:gd name="connsiteY1" fmla="*/ 109823 h 109823"/>
                  <a:gd name="connsiteX2" fmla="*/ 0 w 4953"/>
                  <a:gd name="connsiteY2" fmla="*/ 0 h 109823"/>
                  <a:gd name="connsiteX3" fmla="*/ 4953 w 4953"/>
                  <a:gd name="connsiteY3" fmla="*/ 0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3" h="109823">
                    <a:moveTo>
                      <a:pt x="4953" y="107156"/>
                    </a:moveTo>
                    <a:lnTo>
                      <a:pt x="0" y="109823"/>
                    </a:lnTo>
                    <a:lnTo>
                      <a:pt x="0" y="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8" name="Freeform: Shape 1337">
                <a:extLst>
                  <a:ext uri="{FF2B5EF4-FFF2-40B4-BE49-F238E27FC236}">
                    <a16:creationId xmlns:a16="http://schemas.microsoft.com/office/drawing/2014/main" id="{FCB2CB3C-6BC9-4CB9-8D72-191A547632A8}"/>
                  </a:ext>
                </a:extLst>
              </p:cNvPr>
              <p:cNvSpPr/>
              <p:nvPr/>
            </p:nvSpPr>
            <p:spPr>
              <a:xfrm>
                <a:off x="8080819" y="4591907"/>
                <a:ext cx="352805" cy="205549"/>
              </a:xfrm>
              <a:custGeom>
                <a:avLst/>
                <a:gdLst>
                  <a:gd name="connsiteX0" fmla="*/ 352806 w 352805"/>
                  <a:gd name="connsiteY0" fmla="*/ 102775 h 205549"/>
                  <a:gd name="connsiteX1" fmla="*/ 176403 w 352805"/>
                  <a:gd name="connsiteY1" fmla="*/ 205550 h 205549"/>
                  <a:gd name="connsiteX2" fmla="*/ -1 w 352805"/>
                  <a:gd name="connsiteY2" fmla="*/ 102775 h 205549"/>
                  <a:gd name="connsiteX3" fmla="*/ 176403 w 352805"/>
                  <a:gd name="connsiteY3" fmla="*/ 0 h 205549"/>
                  <a:gd name="connsiteX4" fmla="*/ 352806 w 352805"/>
                  <a:gd name="connsiteY4" fmla="*/ 102775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805" h="205549">
                    <a:moveTo>
                      <a:pt x="352806" y="102775"/>
                    </a:moveTo>
                    <a:cubicBezTo>
                      <a:pt x="352806" y="159536"/>
                      <a:pt x="273828" y="205550"/>
                      <a:pt x="176403" y="205550"/>
                    </a:cubicBezTo>
                    <a:cubicBezTo>
                      <a:pt x="78978" y="205550"/>
                      <a:pt x="-1" y="159536"/>
                      <a:pt x="-1" y="102775"/>
                    </a:cubicBezTo>
                    <a:cubicBezTo>
                      <a:pt x="-1" y="46014"/>
                      <a:pt x="78978" y="0"/>
                      <a:pt x="176403" y="0"/>
                    </a:cubicBezTo>
                    <a:cubicBezTo>
                      <a:pt x="273828" y="0"/>
                      <a:pt x="352806" y="46014"/>
                      <a:pt x="352806" y="102775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9" name="Freeform: Shape 1338">
                <a:extLst>
                  <a:ext uri="{FF2B5EF4-FFF2-40B4-BE49-F238E27FC236}">
                    <a16:creationId xmlns:a16="http://schemas.microsoft.com/office/drawing/2014/main" id="{827D984C-F890-4458-A369-94F7DB7568B7}"/>
                  </a:ext>
                </a:extLst>
              </p:cNvPr>
              <p:cNvSpPr/>
              <p:nvPr/>
            </p:nvSpPr>
            <p:spPr>
              <a:xfrm>
                <a:off x="8125301" y="4617910"/>
                <a:ext cx="263842" cy="153543"/>
              </a:xfrm>
              <a:custGeom>
                <a:avLst/>
                <a:gdLst>
                  <a:gd name="connsiteX0" fmla="*/ 263843 w 263842"/>
                  <a:gd name="connsiteY0" fmla="*/ 76772 h 153543"/>
                  <a:gd name="connsiteX1" fmla="*/ 131921 w 263842"/>
                  <a:gd name="connsiteY1" fmla="*/ 153543 h 153543"/>
                  <a:gd name="connsiteX2" fmla="*/ 0 w 263842"/>
                  <a:gd name="connsiteY2" fmla="*/ 76772 h 153543"/>
                  <a:gd name="connsiteX3" fmla="*/ 131921 w 263842"/>
                  <a:gd name="connsiteY3" fmla="*/ 0 h 153543"/>
                  <a:gd name="connsiteX4" fmla="*/ 263843 w 263842"/>
                  <a:gd name="connsiteY4" fmla="*/ 76772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842" h="153543">
                    <a:moveTo>
                      <a:pt x="263843" y="76772"/>
                    </a:moveTo>
                    <a:cubicBezTo>
                      <a:pt x="263843" y="119171"/>
                      <a:pt x="204779" y="153543"/>
                      <a:pt x="131921" y="153543"/>
                    </a:cubicBezTo>
                    <a:cubicBezTo>
                      <a:pt x="59063" y="153543"/>
                      <a:pt x="0" y="119171"/>
                      <a:pt x="0" y="76772"/>
                    </a:cubicBezTo>
                    <a:cubicBezTo>
                      <a:pt x="0" y="34372"/>
                      <a:pt x="59064" y="0"/>
                      <a:pt x="131921" y="0"/>
                    </a:cubicBezTo>
                    <a:cubicBezTo>
                      <a:pt x="204780" y="0"/>
                      <a:pt x="263843" y="34372"/>
                      <a:pt x="263843" y="76772"/>
                    </a:cubicBezTo>
                    <a:close/>
                  </a:path>
                </a:pathLst>
              </a:custGeom>
              <a:solidFill>
                <a:srgbClr val="FFD2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0" name="Freeform: Shape 1339">
                <a:extLst>
                  <a:ext uri="{FF2B5EF4-FFF2-40B4-BE49-F238E27FC236}">
                    <a16:creationId xmlns:a16="http://schemas.microsoft.com/office/drawing/2014/main" id="{147F39CC-D4A8-4E12-A54D-0ED7AE95CC6C}"/>
                  </a:ext>
                </a:extLst>
              </p:cNvPr>
              <p:cNvSpPr/>
              <p:nvPr/>
            </p:nvSpPr>
            <p:spPr>
              <a:xfrm>
                <a:off x="8125682" y="4617910"/>
                <a:ext cx="263747" cy="80962"/>
              </a:xfrm>
              <a:custGeom>
                <a:avLst/>
                <a:gdLst>
                  <a:gd name="connsiteX0" fmla="*/ 131540 w 263747"/>
                  <a:gd name="connsiteY0" fmla="*/ 8287 h 80962"/>
                  <a:gd name="connsiteX1" fmla="*/ 0 w 263747"/>
                  <a:gd name="connsiteY1" fmla="*/ 80963 h 80962"/>
                  <a:gd name="connsiteX2" fmla="*/ 0 w 263747"/>
                  <a:gd name="connsiteY2" fmla="*/ 76771 h 80962"/>
                  <a:gd name="connsiteX3" fmla="*/ 131921 w 263747"/>
                  <a:gd name="connsiteY3" fmla="*/ 0 h 80962"/>
                  <a:gd name="connsiteX4" fmla="*/ 263747 w 263747"/>
                  <a:gd name="connsiteY4" fmla="*/ 76771 h 80962"/>
                  <a:gd name="connsiteX5" fmla="*/ 263747 w 263747"/>
                  <a:gd name="connsiteY5" fmla="*/ 80963 h 80962"/>
                  <a:gd name="connsiteX6" fmla="*/ 131540 w 263747"/>
                  <a:gd name="connsiteY6" fmla="*/ 8287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747" h="80962">
                    <a:moveTo>
                      <a:pt x="131540" y="8287"/>
                    </a:moveTo>
                    <a:cubicBezTo>
                      <a:pt x="61055" y="8287"/>
                      <a:pt x="3714" y="40386"/>
                      <a:pt x="0" y="80963"/>
                    </a:cubicBezTo>
                    <a:cubicBezTo>
                      <a:pt x="0" y="79534"/>
                      <a:pt x="0" y="78200"/>
                      <a:pt x="0" y="76771"/>
                    </a:cubicBezTo>
                    <a:cubicBezTo>
                      <a:pt x="0" y="34385"/>
                      <a:pt x="59055" y="0"/>
                      <a:pt x="131921" y="0"/>
                    </a:cubicBezTo>
                    <a:cubicBezTo>
                      <a:pt x="204788" y="0"/>
                      <a:pt x="263747" y="34385"/>
                      <a:pt x="263747" y="76771"/>
                    </a:cubicBezTo>
                    <a:cubicBezTo>
                      <a:pt x="263747" y="78200"/>
                      <a:pt x="263747" y="79534"/>
                      <a:pt x="263747" y="80963"/>
                    </a:cubicBezTo>
                    <a:cubicBezTo>
                      <a:pt x="259366" y="40386"/>
                      <a:pt x="201930" y="8287"/>
                      <a:pt x="131540" y="8287"/>
                    </a:cubicBezTo>
                    <a:close/>
                  </a:path>
                </a:pathLst>
              </a:custGeom>
              <a:solidFill>
                <a:srgbClr val="EDA2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1" name="Freeform: Shape 1340">
                <a:extLst>
                  <a:ext uri="{FF2B5EF4-FFF2-40B4-BE49-F238E27FC236}">
                    <a16:creationId xmlns:a16="http://schemas.microsoft.com/office/drawing/2014/main" id="{3A63916A-810A-4FE1-A686-7700833B55DD}"/>
                  </a:ext>
                </a:extLst>
              </p:cNvPr>
              <p:cNvSpPr/>
              <p:nvPr/>
            </p:nvSpPr>
            <p:spPr>
              <a:xfrm>
                <a:off x="8157588" y="4639040"/>
                <a:ext cx="192233" cy="111226"/>
              </a:xfrm>
              <a:custGeom>
                <a:avLst/>
                <a:gdLst>
                  <a:gd name="connsiteX0" fmla="*/ 54676 w 192233"/>
                  <a:gd name="connsiteY0" fmla="*/ 36116 h 111226"/>
                  <a:gd name="connsiteX1" fmla="*/ 7051 w 192233"/>
                  <a:gd name="connsiteY1" fmla="*/ 44783 h 111226"/>
                  <a:gd name="connsiteX2" fmla="*/ 4194 w 192233"/>
                  <a:gd name="connsiteY2" fmla="*/ 55166 h 111226"/>
                  <a:gd name="connsiteX3" fmla="*/ 45056 w 192233"/>
                  <a:gd name="connsiteY3" fmla="*/ 71834 h 111226"/>
                  <a:gd name="connsiteX4" fmla="*/ 49342 w 192233"/>
                  <a:gd name="connsiteY4" fmla="*/ 76692 h 111226"/>
                  <a:gd name="connsiteX5" fmla="*/ 48580 w 192233"/>
                  <a:gd name="connsiteY5" fmla="*/ 105267 h 111226"/>
                  <a:gd name="connsiteX6" fmla="*/ 64773 w 192233"/>
                  <a:gd name="connsiteY6" fmla="*/ 110030 h 111226"/>
                  <a:gd name="connsiteX7" fmla="*/ 105063 w 192233"/>
                  <a:gd name="connsiteY7" fmla="*/ 92599 h 111226"/>
                  <a:gd name="connsiteX8" fmla="*/ 114588 w 192233"/>
                  <a:gd name="connsiteY8" fmla="*/ 91742 h 111226"/>
                  <a:gd name="connsiteX9" fmla="*/ 162213 w 192233"/>
                  <a:gd name="connsiteY9" fmla="*/ 101267 h 111226"/>
                  <a:gd name="connsiteX10" fmla="*/ 175168 w 192233"/>
                  <a:gd name="connsiteY10" fmla="*/ 93837 h 111226"/>
                  <a:gd name="connsiteX11" fmla="*/ 158499 w 192233"/>
                  <a:gd name="connsiteY11" fmla="*/ 66310 h 111226"/>
                  <a:gd name="connsiteX12" fmla="*/ 160023 w 192233"/>
                  <a:gd name="connsiteY12" fmla="*/ 60881 h 111226"/>
                  <a:gd name="connsiteX13" fmla="*/ 190217 w 192233"/>
                  <a:gd name="connsiteY13" fmla="*/ 37640 h 111226"/>
                  <a:gd name="connsiteX14" fmla="*/ 181930 w 192233"/>
                  <a:gd name="connsiteY14" fmla="*/ 28115 h 111226"/>
                  <a:gd name="connsiteX15" fmla="*/ 131734 w 192233"/>
                  <a:gd name="connsiteY15" fmla="*/ 28591 h 111226"/>
                  <a:gd name="connsiteX16" fmla="*/ 123352 w 192233"/>
                  <a:gd name="connsiteY16" fmla="*/ 26114 h 111226"/>
                  <a:gd name="connsiteX17" fmla="*/ 94777 w 192233"/>
                  <a:gd name="connsiteY17" fmla="*/ 2492 h 111226"/>
                  <a:gd name="connsiteX18" fmla="*/ 76870 w 192233"/>
                  <a:gd name="connsiteY18" fmla="*/ 4207 h 111226"/>
                  <a:gd name="connsiteX19" fmla="*/ 61820 w 192233"/>
                  <a:gd name="connsiteY19" fmla="*/ 31925 h 111226"/>
                  <a:gd name="connsiteX20" fmla="*/ 54676 w 192233"/>
                  <a:gd name="connsiteY20" fmla="*/ 36116 h 11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233" h="111226">
                    <a:moveTo>
                      <a:pt x="54676" y="36116"/>
                    </a:moveTo>
                    <a:lnTo>
                      <a:pt x="7051" y="44783"/>
                    </a:lnTo>
                    <a:cubicBezTo>
                      <a:pt x="-949" y="46212"/>
                      <a:pt x="-2474" y="52403"/>
                      <a:pt x="4194" y="55166"/>
                    </a:cubicBezTo>
                    <a:lnTo>
                      <a:pt x="45056" y="71834"/>
                    </a:lnTo>
                    <a:cubicBezTo>
                      <a:pt x="47819" y="72978"/>
                      <a:pt x="49438" y="74787"/>
                      <a:pt x="49342" y="76692"/>
                    </a:cubicBezTo>
                    <a:lnTo>
                      <a:pt x="48580" y="105267"/>
                    </a:lnTo>
                    <a:cubicBezTo>
                      <a:pt x="48580" y="110125"/>
                      <a:pt x="58105" y="112982"/>
                      <a:pt x="64773" y="110030"/>
                    </a:cubicBezTo>
                    <a:lnTo>
                      <a:pt x="105063" y="92599"/>
                    </a:lnTo>
                    <a:cubicBezTo>
                      <a:pt x="108093" y="91408"/>
                      <a:pt x="111398" y="91113"/>
                      <a:pt x="114588" y="91742"/>
                    </a:cubicBezTo>
                    <a:lnTo>
                      <a:pt x="162213" y="101267"/>
                    </a:lnTo>
                    <a:cubicBezTo>
                      <a:pt x="170215" y="102791"/>
                      <a:pt x="177834" y="98409"/>
                      <a:pt x="175168" y="93837"/>
                    </a:cubicBezTo>
                    <a:lnTo>
                      <a:pt x="158499" y="66310"/>
                    </a:lnTo>
                    <a:cubicBezTo>
                      <a:pt x="157480" y="64386"/>
                      <a:pt x="158156" y="61995"/>
                      <a:pt x="160023" y="60881"/>
                    </a:cubicBezTo>
                    <a:lnTo>
                      <a:pt x="190217" y="37640"/>
                    </a:lnTo>
                    <a:cubicBezTo>
                      <a:pt x="195265" y="33734"/>
                      <a:pt x="190217" y="28115"/>
                      <a:pt x="181930" y="28115"/>
                    </a:cubicBezTo>
                    <a:lnTo>
                      <a:pt x="131734" y="28591"/>
                    </a:lnTo>
                    <a:cubicBezTo>
                      <a:pt x="128733" y="28781"/>
                      <a:pt x="125771" y="27905"/>
                      <a:pt x="123352" y="26114"/>
                    </a:cubicBezTo>
                    <a:lnTo>
                      <a:pt x="94777" y="2492"/>
                    </a:lnTo>
                    <a:cubicBezTo>
                      <a:pt x="89195" y="-1394"/>
                      <a:pt x="81613" y="-670"/>
                      <a:pt x="76870" y="4207"/>
                    </a:cubicBezTo>
                    <a:lnTo>
                      <a:pt x="61820" y="31925"/>
                    </a:lnTo>
                    <a:cubicBezTo>
                      <a:pt x="60201" y="34335"/>
                      <a:pt x="57572" y="35877"/>
                      <a:pt x="54676" y="36116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2" name="Freeform: Shape 1341">
                <a:extLst>
                  <a:ext uri="{FF2B5EF4-FFF2-40B4-BE49-F238E27FC236}">
                    <a16:creationId xmlns:a16="http://schemas.microsoft.com/office/drawing/2014/main" id="{097DC406-C5F9-4BD8-9A0F-55D330716640}"/>
                  </a:ext>
                </a:extLst>
              </p:cNvPr>
              <p:cNvSpPr/>
              <p:nvPr/>
            </p:nvSpPr>
            <p:spPr>
              <a:xfrm>
                <a:off x="7501032" y="3865244"/>
                <a:ext cx="346328" cy="385448"/>
              </a:xfrm>
              <a:custGeom>
                <a:avLst/>
                <a:gdLst>
                  <a:gd name="connsiteX0" fmla="*/ 281845 w 346328"/>
                  <a:gd name="connsiteY0" fmla="*/ 379667 h 385448"/>
                  <a:gd name="connsiteX1" fmla="*/ 58007 w 346328"/>
                  <a:gd name="connsiteY1" fmla="*/ 250508 h 385448"/>
                  <a:gd name="connsiteX2" fmla="*/ 0 w 346328"/>
                  <a:gd name="connsiteY2" fmla="*/ 149924 h 385448"/>
                  <a:gd name="connsiteX3" fmla="*/ 0 w 346328"/>
                  <a:gd name="connsiteY3" fmla="*/ 42958 h 385448"/>
                  <a:gd name="connsiteX4" fmla="*/ 43148 w 346328"/>
                  <a:gd name="connsiteY4" fmla="*/ 0 h 385448"/>
                  <a:gd name="connsiteX5" fmla="*/ 64484 w 346328"/>
                  <a:gd name="connsiteY5" fmla="*/ 5715 h 385448"/>
                  <a:gd name="connsiteX6" fmla="*/ 288322 w 346328"/>
                  <a:gd name="connsiteY6" fmla="*/ 135255 h 385448"/>
                  <a:gd name="connsiteX7" fmla="*/ 346329 w 346328"/>
                  <a:gd name="connsiteY7" fmla="*/ 235744 h 385448"/>
                  <a:gd name="connsiteX8" fmla="*/ 346329 w 346328"/>
                  <a:gd name="connsiteY8" fmla="*/ 342710 h 385448"/>
                  <a:gd name="connsiteX9" fmla="*/ 303152 w 346328"/>
                  <a:gd name="connsiteY9" fmla="*/ 385448 h 385448"/>
                  <a:gd name="connsiteX10" fmla="*/ 281845 w 346328"/>
                  <a:gd name="connsiteY10" fmla="*/ 379667 h 385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6328" h="385448">
                    <a:moveTo>
                      <a:pt x="281845" y="379667"/>
                    </a:moveTo>
                    <a:lnTo>
                      <a:pt x="58007" y="250508"/>
                    </a:lnTo>
                    <a:cubicBezTo>
                      <a:pt x="22088" y="229752"/>
                      <a:pt x="-19" y="191405"/>
                      <a:pt x="0" y="149924"/>
                    </a:cubicBezTo>
                    <a:lnTo>
                      <a:pt x="0" y="42958"/>
                    </a:lnTo>
                    <a:cubicBezTo>
                      <a:pt x="57" y="19183"/>
                      <a:pt x="19374" y="-48"/>
                      <a:pt x="43148" y="0"/>
                    </a:cubicBezTo>
                    <a:cubicBezTo>
                      <a:pt x="50635" y="19"/>
                      <a:pt x="57988" y="1991"/>
                      <a:pt x="64484" y="5715"/>
                    </a:cubicBezTo>
                    <a:lnTo>
                      <a:pt x="288322" y="135255"/>
                    </a:lnTo>
                    <a:cubicBezTo>
                      <a:pt x="324212" y="156001"/>
                      <a:pt x="346320" y="194291"/>
                      <a:pt x="346329" y="235744"/>
                    </a:cubicBezTo>
                    <a:lnTo>
                      <a:pt x="346329" y="342710"/>
                    </a:lnTo>
                    <a:cubicBezTo>
                      <a:pt x="346205" y="366436"/>
                      <a:pt x="326879" y="385572"/>
                      <a:pt x="303152" y="385448"/>
                    </a:cubicBezTo>
                    <a:cubicBezTo>
                      <a:pt x="295665" y="385410"/>
                      <a:pt x="288322" y="383419"/>
                      <a:pt x="281845" y="379667"/>
                    </a:cubicBezTo>
                    <a:close/>
                  </a:path>
                </a:pathLst>
              </a:custGeom>
              <a:solidFill>
                <a:srgbClr val="C39B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3" name="Freeform: Shape 1342">
                <a:extLst>
                  <a:ext uri="{FF2B5EF4-FFF2-40B4-BE49-F238E27FC236}">
                    <a16:creationId xmlns:a16="http://schemas.microsoft.com/office/drawing/2014/main" id="{F63061CA-351C-4389-B854-7D8A44D0F58B}"/>
                  </a:ext>
                </a:extLst>
              </p:cNvPr>
              <p:cNvSpPr/>
              <p:nvPr/>
            </p:nvSpPr>
            <p:spPr>
              <a:xfrm>
                <a:off x="7560087" y="3918581"/>
                <a:ext cx="183555" cy="252846"/>
              </a:xfrm>
              <a:custGeom>
                <a:avLst/>
                <a:gdLst>
                  <a:gd name="connsiteX0" fmla="*/ 167735 w 183555"/>
                  <a:gd name="connsiteY0" fmla="*/ 121447 h 252846"/>
                  <a:gd name="connsiteX1" fmla="*/ 54864 w 183555"/>
                  <a:gd name="connsiteY1" fmla="*/ 56296 h 252846"/>
                  <a:gd name="connsiteX2" fmla="*/ 48006 w 183555"/>
                  <a:gd name="connsiteY2" fmla="*/ 29912 h 252846"/>
                  <a:gd name="connsiteX3" fmla="*/ 41720 w 183555"/>
                  <a:gd name="connsiteY3" fmla="*/ 21149 h 252846"/>
                  <a:gd name="connsiteX4" fmla="*/ 6668 w 183555"/>
                  <a:gd name="connsiteY4" fmla="*/ 956 h 252846"/>
                  <a:gd name="connsiteX5" fmla="*/ 0 w 183555"/>
                  <a:gd name="connsiteY5" fmla="*/ 4671 h 252846"/>
                  <a:gd name="connsiteX6" fmla="*/ 6668 w 183555"/>
                  <a:gd name="connsiteY6" fmla="*/ 16196 h 252846"/>
                  <a:gd name="connsiteX7" fmla="*/ 37052 w 183555"/>
                  <a:gd name="connsiteY7" fmla="*/ 33722 h 252846"/>
                  <a:gd name="connsiteX8" fmla="*/ 75152 w 183555"/>
                  <a:gd name="connsiteY8" fmla="*/ 180693 h 252846"/>
                  <a:gd name="connsiteX9" fmla="*/ 81439 w 183555"/>
                  <a:gd name="connsiteY9" fmla="*/ 189360 h 252846"/>
                  <a:gd name="connsiteX10" fmla="*/ 90964 w 183555"/>
                  <a:gd name="connsiteY10" fmla="*/ 194885 h 252846"/>
                  <a:gd name="connsiteX11" fmla="*/ 90964 w 183555"/>
                  <a:gd name="connsiteY11" fmla="*/ 216983 h 252846"/>
                  <a:gd name="connsiteX12" fmla="*/ 110490 w 183555"/>
                  <a:gd name="connsiteY12" fmla="*/ 228222 h 252846"/>
                  <a:gd name="connsiteX13" fmla="*/ 110490 w 183555"/>
                  <a:gd name="connsiteY13" fmla="*/ 206505 h 252846"/>
                  <a:gd name="connsiteX14" fmla="*/ 131636 w 183555"/>
                  <a:gd name="connsiteY14" fmla="*/ 218697 h 252846"/>
                  <a:gd name="connsiteX15" fmla="*/ 131636 w 183555"/>
                  <a:gd name="connsiteY15" fmla="*/ 240700 h 252846"/>
                  <a:gd name="connsiteX16" fmla="*/ 150686 w 183555"/>
                  <a:gd name="connsiteY16" fmla="*/ 251940 h 252846"/>
                  <a:gd name="connsiteX17" fmla="*/ 150686 w 183555"/>
                  <a:gd name="connsiteY17" fmla="*/ 230223 h 252846"/>
                  <a:gd name="connsiteX18" fmla="*/ 154305 w 183555"/>
                  <a:gd name="connsiteY18" fmla="*/ 232318 h 252846"/>
                  <a:gd name="connsiteX19" fmla="*/ 160972 w 183555"/>
                  <a:gd name="connsiteY19" fmla="*/ 228508 h 252846"/>
                  <a:gd name="connsiteX20" fmla="*/ 154305 w 183555"/>
                  <a:gd name="connsiteY20" fmla="*/ 217078 h 252846"/>
                  <a:gd name="connsiteX21" fmla="*/ 86487 w 183555"/>
                  <a:gd name="connsiteY21" fmla="*/ 177168 h 252846"/>
                  <a:gd name="connsiteX22" fmla="*/ 79058 w 183555"/>
                  <a:gd name="connsiteY22" fmla="*/ 148593 h 252846"/>
                  <a:gd name="connsiteX23" fmla="*/ 160020 w 183555"/>
                  <a:gd name="connsiteY23" fmla="*/ 195266 h 252846"/>
                  <a:gd name="connsiteX24" fmla="*/ 175736 w 183555"/>
                  <a:gd name="connsiteY24" fmla="*/ 189742 h 252846"/>
                  <a:gd name="connsiteX25" fmla="*/ 183452 w 183555"/>
                  <a:gd name="connsiteY25" fmla="*/ 152880 h 252846"/>
                  <a:gd name="connsiteX26" fmla="*/ 167735 w 183555"/>
                  <a:gd name="connsiteY26" fmla="*/ 121447 h 25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3555" h="252846">
                    <a:moveTo>
                      <a:pt x="167735" y="121447"/>
                    </a:moveTo>
                    <a:lnTo>
                      <a:pt x="54864" y="56296"/>
                    </a:lnTo>
                    <a:lnTo>
                      <a:pt x="48006" y="29912"/>
                    </a:lnTo>
                    <a:cubicBezTo>
                      <a:pt x="47054" y="26321"/>
                      <a:pt x="44815" y="23197"/>
                      <a:pt x="41720" y="21149"/>
                    </a:cubicBezTo>
                    <a:lnTo>
                      <a:pt x="6668" y="956"/>
                    </a:lnTo>
                    <a:cubicBezTo>
                      <a:pt x="2953" y="-1235"/>
                      <a:pt x="0" y="480"/>
                      <a:pt x="0" y="4671"/>
                    </a:cubicBezTo>
                    <a:cubicBezTo>
                      <a:pt x="219" y="9366"/>
                      <a:pt x="2705" y="13662"/>
                      <a:pt x="6668" y="16196"/>
                    </a:cubicBezTo>
                    <a:lnTo>
                      <a:pt x="37052" y="33722"/>
                    </a:lnTo>
                    <a:lnTo>
                      <a:pt x="75152" y="180693"/>
                    </a:lnTo>
                    <a:cubicBezTo>
                      <a:pt x="76133" y="184246"/>
                      <a:pt x="78362" y="187322"/>
                      <a:pt x="81439" y="189360"/>
                    </a:cubicBezTo>
                    <a:lnTo>
                      <a:pt x="90964" y="194885"/>
                    </a:lnTo>
                    <a:cubicBezTo>
                      <a:pt x="85916" y="198219"/>
                      <a:pt x="86011" y="207934"/>
                      <a:pt x="90964" y="216983"/>
                    </a:cubicBezTo>
                    <a:cubicBezTo>
                      <a:pt x="95917" y="226032"/>
                      <a:pt x="105061" y="231270"/>
                      <a:pt x="110490" y="228222"/>
                    </a:cubicBezTo>
                    <a:cubicBezTo>
                      <a:pt x="115919" y="225175"/>
                      <a:pt x="115824" y="215554"/>
                      <a:pt x="110490" y="206505"/>
                    </a:cubicBezTo>
                    <a:lnTo>
                      <a:pt x="131636" y="218697"/>
                    </a:lnTo>
                    <a:cubicBezTo>
                      <a:pt x="126587" y="221936"/>
                      <a:pt x="126683" y="231651"/>
                      <a:pt x="131636" y="240700"/>
                    </a:cubicBezTo>
                    <a:cubicBezTo>
                      <a:pt x="136588" y="249749"/>
                      <a:pt x="145733" y="255083"/>
                      <a:pt x="150686" y="251940"/>
                    </a:cubicBezTo>
                    <a:cubicBezTo>
                      <a:pt x="155638" y="248796"/>
                      <a:pt x="156020" y="239367"/>
                      <a:pt x="150686" y="230223"/>
                    </a:cubicBezTo>
                    <a:lnTo>
                      <a:pt x="154305" y="232318"/>
                    </a:lnTo>
                    <a:cubicBezTo>
                      <a:pt x="158020" y="234509"/>
                      <a:pt x="160972" y="232318"/>
                      <a:pt x="160972" y="228508"/>
                    </a:cubicBezTo>
                    <a:cubicBezTo>
                      <a:pt x="160725" y="223850"/>
                      <a:pt x="158239" y="219593"/>
                      <a:pt x="154305" y="217078"/>
                    </a:cubicBezTo>
                    <a:lnTo>
                      <a:pt x="86487" y="177168"/>
                    </a:lnTo>
                    <a:lnTo>
                      <a:pt x="79058" y="148593"/>
                    </a:lnTo>
                    <a:lnTo>
                      <a:pt x="160020" y="195266"/>
                    </a:lnTo>
                    <a:cubicBezTo>
                      <a:pt x="167545" y="199647"/>
                      <a:pt x="174117" y="197361"/>
                      <a:pt x="175736" y="189742"/>
                    </a:cubicBezTo>
                    <a:lnTo>
                      <a:pt x="183452" y="152880"/>
                    </a:lnTo>
                    <a:cubicBezTo>
                      <a:pt x="184433" y="140297"/>
                      <a:pt x="178384" y="128210"/>
                      <a:pt x="167735" y="121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4" name="Freeform: Shape 1343">
                <a:extLst>
                  <a:ext uri="{FF2B5EF4-FFF2-40B4-BE49-F238E27FC236}">
                    <a16:creationId xmlns:a16="http://schemas.microsoft.com/office/drawing/2014/main" id="{A3A7C15C-A6F6-4559-922C-B6D9CB231D21}"/>
                  </a:ext>
                </a:extLst>
              </p:cNvPr>
              <p:cNvSpPr/>
              <p:nvPr/>
            </p:nvSpPr>
            <p:spPr>
              <a:xfrm>
                <a:off x="7293959" y="2999803"/>
                <a:ext cx="464439" cy="866203"/>
              </a:xfrm>
              <a:custGeom>
                <a:avLst/>
                <a:gdLst>
                  <a:gd name="connsiteX0" fmla="*/ 464439 w 464439"/>
                  <a:gd name="connsiteY0" fmla="*/ 866204 h 866203"/>
                  <a:gd name="connsiteX1" fmla="*/ 0 w 464439"/>
                  <a:gd name="connsiteY1" fmla="*/ 598075 h 866203"/>
                  <a:gd name="connsiteX2" fmla="*/ 0 w 464439"/>
                  <a:gd name="connsiteY2" fmla="*/ 0 h 866203"/>
                  <a:gd name="connsiteX3" fmla="*/ 464439 w 464439"/>
                  <a:gd name="connsiteY3" fmla="*/ 268129 h 866203"/>
                  <a:gd name="connsiteX4" fmla="*/ 464439 w 464439"/>
                  <a:gd name="connsiteY4" fmla="*/ 866204 h 866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439" h="866203">
                    <a:moveTo>
                      <a:pt x="464439" y="866204"/>
                    </a:moveTo>
                    <a:lnTo>
                      <a:pt x="0" y="598075"/>
                    </a:lnTo>
                    <a:lnTo>
                      <a:pt x="0" y="0"/>
                    </a:lnTo>
                    <a:lnTo>
                      <a:pt x="464439" y="268129"/>
                    </a:lnTo>
                    <a:lnTo>
                      <a:pt x="464439" y="866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5" name="Freeform: Shape 1344">
                <a:extLst>
                  <a:ext uri="{FF2B5EF4-FFF2-40B4-BE49-F238E27FC236}">
                    <a16:creationId xmlns:a16="http://schemas.microsoft.com/office/drawing/2014/main" id="{EAA201B7-68E7-4524-885F-B7FCB3007596}"/>
                  </a:ext>
                </a:extLst>
              </p:cNvPr>
              <p:cNvSpPr/>
              <p:nvPr/>
            </p:nvSpPr>
            <p:spPr>
              <a:xfrm>
                <a:off x="7342441" y="3157702"/>
                <a:ext cx="366712" cy="573620"/>
              </a:xfrm>
              <a:custGeom>
                <a:avLst/>
                <a:gdLst>
                  <a:gd name="connsiteX0" fmla="*/ 330994 w 366712"/>
                  <a:gd name="connsiteY0" fmla="*/ 173285 h 573620"/>
                  <a:gd name="connsiteX1" fmla="*/ 247174 w 366712"/>
                  <a:gd name="connsiteY1" fmla="*/ 90513 h 573620"/>
                  <a:gd name="connsiteX2" fmla="*/ 247174 w 366712"/>
                  <a:gd name="connsiteY2" fmla="*/ 91942 h 573620"/>
                  <a:gd name="connsiteX3" fmla="*/ 183642 w 366712"/>
                  <a:gd name="connsiteY3" fmla="*/ 99847 h 573620"/>
                  <a:gd name="connsiteX4" fmla="*/ 120206 w 366712"/>
                  <a:gd name="connsiteY4" fmla="*/ 18599 h 573620"/>
                  <a:gd name="connsiteX5" fmla="*/ 120206 w 366712"/>
                  <a:gd name="connsiteY5" fmla="*/ 17266 h 573620"/>
                  <a:gd name="connsiteX6" fmla="*/ 36386 w 366712"/>
                  <a:gd name="connsiteY6" fmla="*/ 3359 h 573620"/>
                  <a:gd name="connsiteX7" fmla="*/ 0 w 366712"/>
                  <a:gd name="connsiteY7" fmla="*/ 133280 h 573620"/>
                  <a:gd name="connsiteX8" fmla="*/ 59531 w 366712"/>
                  <a:gd name="connsiteY8" fmla="*/ 188811 h 573620"/>
                  <a:gd name="connsiteX9" fmla="*/ 59531 w 366712"/>
                  <a:gd name="connsiteY9" fmla="*/ 430746 h 573620"/>
                  <a:gd name="connsiteX10" fmla="*/ 307181 w 366712"/>
                  <a:gd name="connsiteY10" fmla="*/ 573621 h 573620"/>
                  <a:gd name="connsiteX11" fmla="*/ 307181 w 366712"/>
                  <a:gd name="connsiteY11" fmla="*/ 331972 h 573620"/>
                  <a:gd name="connsiteX12" fmla="*/ 366713 w 366712"/>
                  <a:gd name="connsiteY12" fmla="*/ 345211 h 573620"/>
                  <a:gd name="connsiteX13" fmla="*/ 330994 w 366712"/>
                  <a:gd name="connsiteY13" fmla="*/ 173285 h 57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6712" h="573620">
                    <a:moveTo>
                      <a:pt x="330994" y="173285"/>
                    </a:moveTo>
                    <a:cubicBezTo>
                      <a:pt x="308896" y="140348"/>
                      <a:pt x="280388" y="112192"/>
                      <a:pt x="247174" y="90513"/>
                    </a:cubicBezTo>
                    <a:cubicBezTo>
                      <a:pt x="247174" y="90513"/>
                      <a:pt x="247174" y="91465"/>
                      <a:pt x="247174" y="91942"/>
                    </a:cubicBezTo>
                    <a:cubicBezTo>
                      <a:pt x="247174" y="116516"/>
                      <a:pt x="218599" y="120517"/>
                      <a:pt x="183642" y="99847"/>
                    </a:cubicBezTo>
                    <a:cubicBezTo>
                      <a:pt x="148685" y="79178"/>
                      <a:pt x="120206" y="43174"/>
                      <a:pt x="120206" y="18599"/>
                    </a:cubicBezTo>
                    <a:cubicBezTo>
                      <a:pt x="120158" y="18151"/>
                      <a:pt x="120158" y="17713"/>
                      <a:pt x="120206" y="17266"/>
                    </a:cubicBezTo>
                    <a:cubicBezTo>
                      <a:pt x="99441" y="6217"/>
                      <a:pt x="64580" y="-6071"/>
                      <a:pt x="36386" y="3359"/>
                    </a:cubicBezTo>
                    <a:cubicBezTo>
                      <a:pt x="6287" y="12884"/>
                      <a:pt x="0" y="133280"/>
                      <a:pt x="0" y="133280"/>
                    </a:cubicBezTo>
                    <a:lnTo>
                      <a:pt x="59531" y="188811"/>
                    </a:lnTo>
                    <a:lnTo>
                      <a:pt x="59531" y="430746"/>
                    </a:lnTo>
                    <a:lnTo>
                      <a:pt x="307181" y="573621"/>
                    </a:lnTo>
                    <a:lnTo>
                      <a:pt x="307181" y="331972"/>
                    </a:lnTo>
                    <a:lnTo>
                      <a:pt x="366713" y="345211"/>
                    </a:lnTo>
                    <a:cubicBezTo>
                      <a:pt x="366713" y="345211"/>
                      <a:pt x="361093" y="217957"/>
                      <a:pt x="330994" y="173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6" name="Freeform: Shape 1345">
                <a:extLst>
                  <a:ext uri="{FF2B5EF4-FFF2-40B4-BE49-F238E27FC236}">
                    <a16:creationId xmlns:a16="http://schemas.microsoft.com/office/drawing/2014/main" id="{44B849F7-3CD0-4AAB-8572-756402146D70}"/>
                  </a:ext>
                </a:extLst>
              </p:cNvPr>
              <p:cNvSpPr/>
              <p:nvPr/>
            </p:nvSpPr>
            <p:spPr>
              <a:xfrm>
                <a:off x="7808594" y="3294792"/>
                <a:ext cx="464343" cy="866298"/>
              </a:xfrm>
              <a:custGeom>
                <a:avLst/>
                <a:gdLst>
                  <a:gd name="connsiteX0" fmla="*/ 464344 w 464343"/>
                  <a:gd name="connsiteY0" fmla="*/ 866299 h 866298"/>
                  <a:gd name="connsiteX1" fmla="*/ 0 w 464343"/>
                  <a:gd name="connsiteY1" fmla="*/ 598170 h 866298"/>
                  <a:gd name="connsiteX2" fmla="*/ 0 w 464343"/>
                  <a:gd name="connsiteY2" fmla="*/ 0 h 866298"/>
                  <a:gd name="connsiteX3" fmla="*/ 464344 w 464343"/>
                  <a:gd name="connsiteY3" fmla="*/ 268129 h 866298"/>
                  <a:gd name="connsiteX4" fmla="*/ 464344 w 464343"/>
                  <a:gd name="connsiteY4" fmla="*/ 866299 h 86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343" h="866298">
                    <a:moveTo>
                      <a:pt x="464344" y="866299"/>
                    </a:moveTo>
                    <a:lnTo>
                      <a:pt x="0" y="598170"/>
                    </a:lnTo>
                    <a:lnTo>
                      <a:pt x="0" y="0"/>
                    </a:lnTo>
                    <a:lnTo>
                      <a:pt x="464344" y="268129"/>
                    </a:lnTo>
                    <a:lnTo>
                      <a:pt x="464344" y="86629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7" name="Freeform: Shape 1346">
                <a:extLst>
                  <a:ext uri="{FF2B5EF4-FFF2-40B4-BE49-F238E27FC236}">
                    <a16:creationId xmlns:a16="http://schemas.microsoft.com/office/drawing/2014/main" id="{B407BA56-2334-4BFA-A031-55B2D579ECE8}"/>
                  </a:ext>
                </a:extLst>
              </p:cNvPr>
              <p:cNvSpPr/>
              <p:nvPr/>
            </p:nvSpPr>
            <p:spPr>
              <a:xfrm>
                <a:off x="7856982" y="3452733"/>
                <a:ext cx="367093" cy="573674"/>
              </a:xfrm>
              <a:custGeom>
                <a:avLst/>
                <a:gdLst>
                  <a:gd name="connsiteX0" fmla="*/ 330994 w 367093"/>
                  <a:gd name="connsiteY0" fmla="*/ 173339 h 573674"/>
                  <a:gd name="connsiteX1" fmla="*/ 247174 w 367093"/>
                  <a:gd name="connsiteY1" fmla="*/ 90471 h 573674"/>
                  <a:gd name="connsiteX2" fmla="*/ 247174 w 367093"/>
                  <a:gd name="connsiteY2" fmla="*/ 91900 h 573674"/>
                  <a:gd name="connsiteX3" fmla="*/ 183642 w 367093"/>
                  <a:gd name="connsiteY3" fmla="*/ 99806 h 573674"/>
                  <a:gd name="connsiteX4" fmla="*/ 120205 w 367093"/>
                  <a:gd name="connsiteY4" fmla="*/ 18557 h 573674"/>
                  <a:gd name="connsiteX5" fmla="*/ 120205 w 367093"/>
                  <a:gd name="connsiteY5" fmla="*/ 17319 h 573674"/>
                  <a:gd name="connsiteX6" fmla="*/ 36386 w 367093"/>
                  <a:gd name="connsiteY6" fmla="*/ 3317 h 573674"/>
                  <a:gd name="connsiteX7" fmla="*/ 0 w 367093"/>
                  <a:gd name="connsiteY7" fmla="*/ 133334 h 573674"/>
                  <a:gd name="connsiteX8" fmla="*/ 59531 w 367093"/>
                  <a:gd name="connsiteY8" fmla="*/ 188769 h 573674"/>
                  <a:gd name="connsiteX9" fmla="*/ 59531 w 367093"/>
                  <a:gd name="connsiteY9" fmla="*/ 430799 h 573674"/>
                  <a:gd name="connsiteX10" fmla="*/ 307657 w 367093"/>
                  <a:gd name="connsiteY10" fmla="*/ 573674 h 573674"/>
                  <a:gd name="connsiteX11" fmla="*/ 307657 w 367093"/>
                  <a:gd name="connsiteY11" fmla="*/ 331739 h 573674"/>
                  <a:gd name="connsiteX12" fmla="*/ 367093 w 367093"/>
                  <a:gd name="connsiteY12" fmla="*/ 344979 h 573674"/>
                  <a:gd name="connsiteX13" fmla="*/ 330994 w 367093"/>
                  <a:gd name="connsiteY13" fmla="*/ 173339 h 57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7093" h="573674">
                    <a:moveTo>
                      <a:pt x="330994" y="173339"/>
                    </a:moveTo>
                    <a:cubicBezTo>
                      <a:pt x="308943" y="140335"/>
                      <a:pt x="280425" y="112150"/>
                      <a:pt x="247174" y="90471"/>
                    </a:cubicBezTo>
                    <a:cubicBezTo>
                      <a:pt x="247174" y="90471"/>
                      <a:pt x="247174" y="91424"/>
                      <a:pt x="247174" y="91900"/>
                    </a:cubicBezTo>
                    <a:cubicBezTo>
                      <a:pt x="247174" y="116474"/>
                      <a:pt x="218599" y="120475"/>
                      <a:pt x="183642" y="99806"/>
                    </a:cubicBezTo>
                    <a:cubicBezTo>
                      <a:pt x="148685" y="79136"/>
                      <a:pt x="120205" y="43227"/>
                      <a:pt x="120205" y="18557"/>
                    </a:cubicBezTo>
                    <a:cubicBezTo>
                      <a:pt x="120205" y="18081"/>
                      <a:pt x="120205" y="17700"/>
                      <a:pt x="120205" y="17319"/>
                    </a:cubicBezTo>
                    <a:cubicBezTo>
                      <a:pt x="99441" y="6175"/>
                      <a:pt x="64579" y="-6017"/>
                      <a:pt x="36386" y="3317"/>
                    </a:cubicBezTo>
                    <a:cubicBezTo>
                      <a:pt x="6286" y="12842"/>
                      <a:pt x="0" y="133334"/>
                      <a:pt x="0" y="133334"/>
                    </a:cubicBezTo>
                    <a:lnTo>
                      <a:pt x="59531" y="188769"/>
                    </a:lnTo>
                    <a:lnTo>
                      <a:pt x="59531" y="430799"/>
                    </a:lnTo>
                    <a:lnTo>
                      <a:pt x="307657" y="573674"/>
                    </a:lnTo>
                    <a:lnTo>
                      <a:pt x="307657" y="331739"/>
                    </a:lnTo>
                    <a:lnTo>
                      <a:pt x="367093" y="344979"/>
                    </a:lnTo>
                    <a:cubicBezTo>
                      <a:pt x="367093" y="344979"/>
                      <a:pt x="361093" y="218011"/>
                      <a:pt x="330994" y="1733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8" name="Freeform: Shape 1347">
                <a:extLst>
                  <a:ext uri="{FF2B5EF4-FFF2-40B4-BE49-F238E27FC236}">
                    <a16:creationId xmlns:a16="http://schemas.microsoft.com/office/drawing/2014/main" id="{ABFB09C8-9413-420E-BE83-A72DC7519CC2}"/>
                  </a:ext>
                </a:extLst>
              </p:cNvPr>
              <p:cNvSpPr/>
              <p:nvPr/>
            </p:nvSpPr>
            <p:spPr>
              <a:xfrm>
                <a:off x="6958869" y="2340766"/>
                <a:ext cx="436245" cy="376430"/>
              </a:xfrm>
              <a:custGeom>
                <a:avLst/>
                <a:gdLst>
                  <a:gd name="connsiteX0" fmla="*/ 123063 w 436245"/>
                  <a:gd name="connsiteY0" fmla="*/ 376430 h 376430"/>
                  <a:gd name="connsiteX1" fmla="*/ 0 w 436245"/>
                  <a:gd name="connsiteY1" fmla="*/ 305374 h 376430"/>
                  <a:gd name="connsiteX2" fmla="*/ 268510 w 436245"/>
                  <a:gd name="connsiteY2" fmla="*/ 25339 h 376430"/>
                  <a:gd name="connsiteX3" fmla="*/ 368998 w 436245"/>
                  <a:gd name="connsiteY3" fmla="*/ 10956 h 376430"/>
                  <a:gd name="connsiteX4" fmla="*/ 436245 w 436245"/>
                  <a:gd name="connsiteY4" fmla="*/ 50009 h 376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45" h="376430">
                    <a:moveTo>
                      <a:pt x="123063" y="376430"/>
                    </a:moveTo>
                    <a:lnTo>
                      <a:pt x="0" y="305374"/>
                    </a:lnTo>
                    <a:lnTo>
                      <a:pt x="268510" y="25339"/>
                    </a:lnTo>
                    <a:cubicBezTo>
                      <a:pt x="294723" y="-1971"/>
                      <a:pt x="336175" y="-7904"/>
                      <a:pt x="368998" y="10956"/>
                    </a:cubicBezTo>
                    <a:lnTo>
                      <a:pt x="436245" y="5000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9" name="Freeform: Shape 1348">
                <a:extLst>
                  <a:ext uri="{FF2B5EF4-FFF2-40B4-BE49-F238E27FC236}">
                    <a16:creationId xmlns:a16="http://schemas.microsoft.com/office/drawing/2014/main" id="{D81AE2B5-D8B7-4915-8EAC-74E07367E6D4}"/>
                  </a:ext>
                </a:extLst>
              </p:cNvPr>
              <p:cNvSpPr/>
              <p:nvPr/>
            </p:nvSpPr>
            <p:spPr>
              <a:xfrm>
                <a:off x="7080884" y="2390012"/>
                <a:ext cx="436245" cy="397668"/>
              </a:xfrm>
              <a:custGeom>
                <a:avLst/>
                <a:gdLst>
                  <a:gd name="connsiteX0" fmla="*/ 123063 w 436245"/>
                  <a:gd name="connsiteY0" fmla="*/ 397669 h 397668"/>
                  <a:gd name="connsiteX1" fmla="*/ 0 w 436245"/>
                  <a:gd name="connsiteY1" fmla="*/ 326612 h 397668"/>
                  <a:gd name="connsiteX2" fmla="*/ 313182 w 436245"/>
                  <a:gd name="connsiteY2" fmla="*/ 0 h 397668"/>
                  <a:gd name="connsiteX3" fmla="*/ 436245 w 436245"/>
                  <a:gd name="connsiteY3" fmla="*/ 71056 h 397668"/>
                  <a:gd name="connsiteX4" fmla="*/ 123063 w 436245"/>
                  <a:gd name="connsiteY4" fmla="*/ 397669 h 39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45" h="397668">
                    <a:moveTo>
                      <a:pt x="123063" y="397669"/>
                    </a:moveTo>
                    <a:lnTo>
                      <a:pt x="0" y="326612"/>
                    </a:lnTo>
                    <a:lnTo>
                      <a:pt x="313182" y="0"/>
                    </a:lnTo>
                    <a:lnTo>
                      <a:pt x="436245" y="71056"/>
                    </a:lnTo>
                    <a:lnTo>
                      <a:pt x="123063" y="39766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0" name="Freeform: Shape 1349">
                <a:extLst>
                  <a:ext uri="{FF2B5EF4-FFF2-40B4-BE49-F238E27FC236}">
                    <a16:creationId xmlns:a16="http://schemas.microsoft.com/office/drawing/2014/main" id="{B680E98B-EE5F-4D4A-9150-5192C696E8AD}"/>
                  </a:ext>
                </a:extLst>
              </p:cNvPr>
              <p:cNvSpPr/>
              <p:nvPr/>
            </p:nvSpPr>
            <p:spPr>
              <a:xfrm>
                <a:off x="7203948" y="2461069"/>
                <a:ext cx="436340" cy="397668"/>
              </a:xfrm>
              <a:custGeom>
                <a:avLst/>
                <a:gdLst>
                  <a:gd name="connsiteX0" fmla="*/ 123063 w 436340"/>
                  <a:gd name="connsiteY0" fmla="*/ 397669 h 397668"/>
                  <a:gd name="connsiteX1" fmla="*/ 0 w 436340"/>
                  <a:gd name="connsiteY1" fmla="*/ 326612 h 397668"/>
                  <a:gd name="connsiteX2" fmla="*/ 313182 w 436340"/>
                  <a:gd name="connsiteY2" fmla="*/ 0 h 397668"/>
                  <a:gd name="connsiteX3" fmla="*/ 436340 w 436340"/>
                  <a:gd name="connsiteY3" fmla="*/ 71056 h 397668"/>
                  <a:gd name="connsiteX4" fmla="*/ 123063 w 436340"/>
                  <a:gd name="connsiteY4" fmla="*/ 397669 h 39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40" h="397668">
                    <a:moveTo>
                      <a:pt x="123063" y="397669"/>
                    </a:moveTo>
                    <a:lnTo>
                      <a:pt x="0" y="326612"/>
                    </a:lnTo>
                    <a:lnTo>
                      <a:pt x="313182" y="0"/>
                    </a:lnTo>
                    <a:lnTo>
                      <a:pt x="436340" y="71056"/>
                    </a:lnTo>
                    <a:lnTo>
                      <a:pt x="123063" y="39766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1" name="Freeform: Shape 1350">
                <a:extLst>
                  <a:ext uri="{FF2B5EF4-FFF2-40B4-BE49-F238E27FC236}">
                    <a16:creationId xmlns:a16="http://schemas.microsoft.com/office/drawing/2014/main" id="{11ABBF29-5D81-4104-BC5E-05C23CBA69FE}"/>
                  </a:ext>
                </a:extLst>
              </p:cNvPr>
              <p:cNvSpPr/>
              <p:nvPr/>
            </p:nvSpPr>
            <p:spPr>
              <a:xfrm>
                <a:off x="7325963" y="2531459"/>
                <a:ext cx="436340" cy="397668"/>
              </a:xfrm>
              <a:custGeom>
                <a:avLst/>
                <a:gdLst>
                  <a:gd name="connsiteX0" fmla="*/ 123063 w 436340"/>
                  <a:gd name="connsiteY0" fmla="*/ 397669 h 397668"/>
                  <a:gd name="connsiteX1" fmla="*/ 0 w 436340"/>
                  <a:gd name="connsiteY1" fmla="*/ 326612 h 397668"/>
                  <a:gd name="connsiteX2" fmla="*/ 313182 w 436340"/>
                  <a:gd name="connsiteY2" fmla="*/ 0 h 397668"/>
                  <a:gd name="connsiteX3" fmla="*/ 436340 w 436340"/>
                  <a:gd name="connsiteY3" fmla="*/ 71057 h 397668"/>
                  <a:gd name="connsiteX4" fmla="*/ 123063 w 436340"/>
                  <a:gd name="connsiteY4" fmla="*/ 397669 h 39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40" h="397668">
                    <a:moveTo>
                      <a:pt x="123063" y="397669"/>
                    </a:moveTo>
                    <a:lnTo>
                      <a:pt x="0" y="326612"/>
                    </a:lnTo>
                    <a:lnTo>
                      <a:pt x="313182" y="0"/>
                    </a:lnTo>
                    <a:lnTo>
                      <a:pt x="436340" y="71057"/>
                    </a:lnTo>
                    <a:lnTo>
                      <a:pt x="123063" y="39766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7EBC49C3-45B5-49CC-A7E8-E22D245B9292}"/>
                  </a:ext>
                </a:extLst>
              </p:cNvPr>
              <p:cNvSpPr/>
              <p:nvPr/>
            </p:nvSpPr>
            <p:spPr>
              <a:xfrm>
                <a:off x="7448835" y="2602420"/>
                <a:ext cx="436340" cy="397668"/>
              </a:xfrm>
              <a:custGeom>
                <a:avLst/>
                <a:gdLst>
                  <a:gd name="connsiteX0" fmla="*/ 123063 w 436340"/>
                  <a:gd name="connsiteY0" fmla="*/ 397669 h 397668"/>
                  <a:gd name="connsiteX1" fmla="*/ 0 w 436340"/>
                  <a:gd name="connsiteY1" fmla="*/ 326612 h 397668"/>
                  <a:gd name="connsiteX2" fmla="*/ 313277 w 436340"/>
                  <a:gd name="connsiteY2" fmla="*/ 0 h 397668"/>
                  <a:gd name="connsiteX3" fmla="*/ 436341 w 436340"/>
                  <a:gd name="connsiteY3" fmla="*/ 71056 h 397668"/>
                  <a:gd name="connsiteX4" fmla="*/ 123063 w 436340"/>
                  <a:gd name="connsiteY4" fmla="*/ 397669 h 39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40" h="397668">
                    <a:moveTo>
                      <a:pt x="123063" y="397669"/>
                    </a:moveTo>
                    <a:lnTo>
                      <a:pt x="0" y="326612"/>
                    </a:lnTo>
                    <a:lnTo>
                      <a:pt x="313277" y="0"/>
                    </a:lnTo>
                    <a:lnTo>
                      <a:pt x="436341" y="71056"/>
                    </a:lnTo>
                    <a:lnTo>
                      <a:pt x="123063" y="39766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3" name="Freeform: Shape 1352">
                <a:extLst>
                  <a:ext uri="{FF2B5EF4-FFF2-40B4-BE49-F238E27FC236}">
                    <a16:creationId xmlns:a16="http://schemas.microsoft.com/office/drawing/2014/main" id="{0C4FBCBE-5905-429F-BE1E-0C0B124D28CC}"/>
                  </a:ext>
                </a:extLst>
              </p:cNvPr>
              <p:cNvSpPr/>
              <p:nvPr/>
            </p:nvSpPr>
            <p:spPr>
              <a:xfrm>
                <a:off x="7570850" y="2672905"/>
                <a:ext cx="436340" cy="397668"/>
              </a:xfrm>
              <a:custGeom>
                <a:avLst/>
                <a:gdLst>
                  <a:gd name="connsiteX0" fmla="*/ 123158 w 436340"/>
                  <a:gd name="connsiteY0" fmla="*/ 397669 h 397668"/>
                  <a:gd name="connsiteX1" fmla="*/ 0 w 436340"/>
                  <a:gd name="connsiteY1" fmla="*/ 326612 h 397668"/>
                  <a:gd name="connsiteX2" fmla="*/ 313277 w 436340"/>
                  <a:gd name="connsiteY2" fmla="*/ 0 h 397668"/>
                  <a:gd name="connsiteX3" fmla="*/ 436341 w 436340"/>
                  <a:gd name="connsiteY3" fmla="*/ 71056 h 397668"/>
                  <a:gd name="connsiteX4" fmla="*/ 123158 w 436340"/>
                  <a:gd name="connsiteY4" fmla="*/ 397669 h 39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40" h="397668">
                    <a:moveTo>
                      <a:pt x="123158" y="397669"/>
                    </a:moveTo>
                    <a:lnTo>
                      <a:pt x="0" y="326612"/>
                    </a:lnTo>
                    <a:lnTo>
                      <a:pt x="313277" y="0"/>
                    </a:lnTo>
                    <a:lnTo>
                      <a:pt x="436341" y="71056"/>
                    </a:lnTo>
                    <a:lnTo>
                      <a:pt x="123158" y="39766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4" name="Freeform: Shape 1353">
                <a:extLst>
                  <a:ext uri="{FF2B5EF4-FFF2-40B4-BE49-F238E27FC236}">
                    <a16:creationId xmlns:a16="http://schemas.microsoft.com/office/drawing/2014/main" id="{5DF85295-2B35-4E71-8241-A8AC62BF6905}"/>
                  </a:ext>
                </a:extLst>
              </p:cNvPr>
              <p:cNvSpPr/>
              <p:nvPr/>
            </p:nvSpPr>
            <p:spPr>
              <a:xfrm>
                <a:off x="7692866" y="2743200"/>
                <a:ext cx="415480" cy="397859"/>
              </a:xfrm>
              <a:custGeom>
                <a:avLst/>
                <a:gdLst>
                  <a:gd name="connsiteX0" fmla="*/ 123158 w 415480"/>
                  <a:gd name="connsiteY0" fmla="*/ 397859 h 397859"/>
                  <a:gd name="connsiteX1" fmla="*/ 415481 w 415480"/>
                  <a:gd name="connsiteY1" fmla="*/ 93059 h 397859"/>
                  <a:gd name="connsiteX2" fmla="*/ 366713 w 415480"/>
                  <a:gd name="connsiteY2" fmla="*/ 31147 h 397859"/>
                  <a:gd name="connsiteX3" fmla="*/ 313277 w 415480"/>
                  <a:gd name="connsiteY3" fmla="*/ 0 h 397859"/>
                  <a:gd name="connsiteX4" fmla="*/ 0 w 415480"/>
                  <a:gd name="connsiteY4" fmla="*/ 326708 h 39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480" h="397859">
                    <a:moveTo>
                      <a:pt x="123158" y="397859"/>
                    </a:moveTo>
                    <a:lnTo>
                      <a:pt x="415481" y="93059"/>
                    </a:lnTo>
                    <a:cubicBezTo>
                      <a:pt x="403651" y="69294"/>
                      <a:pt x="387048" y="48216"/>
                      <a:pt x="366713" y="31147"/>
                    </a:cubicBezTo>
                    <a:lnTo>
                      <a:pt x="313277" y="0"/>
                    </a:lnTo>
                    <a:lnTo>
                      <a:pt x="0" y="32670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5" name="Freeform: Shape 1354">
                <a:extLst>
                  <a:ext uri="{FF2B5EF4-FFF2-40B4-BE49-F238E27FC236}">
                    <a16:creationId xmlns:a16="http://schemas.microsoft.com/office/drawing/2014/main" id="{ECA00F63-53E7-4E88-8383-6D01C0F11115}"/>
                  </a:ext>
                </a:extLst>
              </p:cNvPr>
              <p:cNvSpPr/>
              <p:nvPr/>
            </p:nvSpPr>
            <p:spPr>
              <a:xfrm>
                <a:off x="6958869" y="2644902"/>
                <a:ext cx="123063" cy="168351"/>
              </a:xfrm>
              <a:custGeom>
                <a:avLst/>
                <a:gdLst>
                  <a:gd name="connsiteX0" fmla="*/ 61531 w 123063"/>
                  <a:gd name="connsiteY0" fmla="*/ 160973 h 168351"/>
                  <a:gd name="connsiteX1" fmla="*/ 61531 w 123063"/>
                  <a:gd name="connsiteY1" fmla="*/ 160973 h 168351"/>
                  <a:gd name="connsiteX2" fmla="*/ 0 w 123063"/>
                  <a:gd name="connsiteY2" fmla="*/ 43339 h 168351"/>
                  <a:gd name="connsiteX3" fmla="*/ 0 w 123063"/>
                  <a:gd name="connsiteY3" fmla="*/ 0 h 168351"/>
                  <a:gd name="connsiteX4" fmla="*/ 123063 w 123063"/>
                  <a:gd name="connsiteY4" fmla="*/ 71056 h 168351"/>
                  <a:gd name="connsiteX5" fmla="*/ 123063 w 123063"/>
                  <a:gd name="connsiteY5" fmla="*/ 114395 h 168351"/>
                  <a:gd name="connsiteX6" fmla="*/ 61531 w 123063"/>
                  <a:gd name="connsiteY6" fmla="*/ 160973 h 16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063" h="168351">
                    <a:moveTo>
                      <a:pt x="61531" y="160973"/>
                    </a:moveTo>
                    <a:lnTo>
                      <a:pt x="61531" y="160973"/>
                    </a:lnTo>
                    <a:cubicBezTo>
                      <a:pt x="27527" y="141351"/>
                      <a:pt x="0" y="88678"/>
                      <a:pt x="0" y="43339"/>
                    </a:cubicBezTo>
                    <a:lnTo>
                      <a:pt x="0" y="0"/>
                    </a:lnTo>
                    <a:lnTo>
                      <a:pt x="123063" y="71056"/>
                    </a:lnTo>
                    <a:lnTo>
                      <a:pt x="123063" y="114395"/>
                    </a:lnTo>
                    <a:cubicBezTo>
                      <a:pt x="123063" y="159734"/>
                      <a:pt x="95536" y="180594"/>
                      <a:pt x="61531" y="16097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6" name="Freeform: Shape 1355">
                <a:extLst>
                  <a:ext uri="{FF2B5EF4-FFF2-40B4-BE49-F238E27FC236}">
                    <a16:creationId xmlns:a16="http://schemas.microsoft.com/office/drawing/2014/main" id="{12A745B4-6FEF-453A-AE11-9D49C56646DE}"/>
                  </a:ext>
                </a:extLst>
              </p:cNvPr>
              <p:cNvSpPr/>
              <p:nvPr/>
            </p:nvSpPr>
            <p:spPr>
              <a:xfrm>
                <a:off x="7080884" y="2715577"/>
                <a:ext cx="123063" cy="168081"/>
              </a:xfrm>
              <a:custGeom>
                <a:avLst/>
                <a:gdLst>
                  <a:gd name="connsiteX0" fmla="*/ 61531 w 123063"/>
                  <a:gd name="connsiteY0" fmla="*/ 160973 h 168081"/>
                  <a:gd name="connsiteX1" fmla="*/ 61531 w 123063"/>
                  <a:gd name="connsiteY1" fmla="*/ 160973 h 168081"/>
                  <a:gd name="connsiteX2" fmla="*/ 0 w 123063"/>
                  <a:gd name="connsiteY2" fmla="*/ 43339 h 168081"/>
                  <a:gd name="connsiteX3" fmla="*/ 0 w 123063"/>
                  <a:gd name="connsiteY3" fmla="*/ 0 h 168081"/>
                  <a:gd name="connsiteX4" fmla="*/ 123063 w 123063"/>
                  <a:gd name="connsiteY4" fmla="*/ 71056 h 168081"/>
                  <a:gd name="connsiteX5" fmla="*/ 123063 w 123063"/>
                  <a:gd name="connsiteY5" fmla="*/ 114395 h 168081"/>
                  <a:gd name="connsiteX6" fmla="*/ 61531 w 123063"/>
                  <a:gd name="connsiteY6" fmla="*/ 160973 h 16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063" h="168081">
                    <a:moveTo>
                      <a:pt x="61531" y="160973"/>
                    </a:moveTo>
                    <a:lnTo>
                      <a:pt x="61531" y="160973"/>
                    </a:lnTo>
                    <a:cubicBezTo>
                      <a:pt x="27527" y="141256"/>
                      <a:pt x="0" y="88678"/>
                      <a:pt x="0" y="43339"/>
                    </a:cubicBezTo>
                    <a:lnTo>
                      <a:pt x="0" y="0"/>
                    </a:lnTo>
                    <a:lnTo>
                      <a:pt x="123063" y="71056"/>
                    </a:lnTo>
                    <a:lnTo>
                      <a:pt x="123063" y="114395"/>
                    </a:lnTo>
                    <a:cubicBezTo>
                      <a:pt x="123063" y="159544"/>
                      <a:pt x="95536" y="180023"/>
                      <a:pt x="61531" y="160973"/>
                    </a:cubicBezTo>
                    <a:close/>
                  </a:path>
                </a:pathLst>
              </a:custGeom>
              <a:solidFill>
                <a:srgbClr val="EADC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7" name="Freeform: Shape 1356">
                <a:extLst>
                  <a:ext uri="{FF2B5EF4-FFF2-40B4-BE49-F238E27FC236}">
                    <a16:creationId xmlns:a16="http://schemas.microsoft.com/office/drawing/2014/main" id="{6723B1E1-EB72-4F50-BF00-8624CBE224FB}"/>
                  </a:ext>
                </a:extLst>
              </p:cNvPr>
              <p:cNvSpPr/>
              <p:nvPr/>
            </p:nvSpPr>
            <p:spPr>
              <a:xfrm>
                <a:off x="7203948" y="2786443"/>
                <a:ext cx="123062" cy="168351"/>
              </a:xfrm>
              <a:custGeom>
                <a:avLst/>
                <a:gdLst>
                  <a:gd name="connsiteX0" fmla="*/ 61531 w 123062"/>
                  <a:gd name="connsiteY0" fmla="*/ 160973 h 168351"/>
                  <a:gd name="connsiteX1" fmla="*/ 61531 w 123062"/>
                  <a:gd name="connsiteY1" fmla="*/ 160973 h 168351"/>
                  <a:gd name="connsiteX2" fmla="*/ 0 w 123062"/>
                  <a:gd name="connsiteY2" fmla="*/ 43339 h 168351"/>
                  <a:gd name="connsiteX3" fmla="*/ 0 w 123062"/>
                  <a:gd name="connsiteY3" fmla="*/ 0 h 168351"/>
                  <a:gd name="connsiteX4" fmla="*/ 123063 w 123062"/>
                  <a:gd name="connsiteY4" fmla="*/ 71057 h 168351"/>
                  <a:gd name="connsiteX5" fmla="*/ 123063 w 123062"/>
                  <a:gd name="connsiteY5" fmla="*/ 114395 h 168351"/>
                  <a:gd name="connsiteX6" fmla="*/ 61531 w 123062"/>
                  <a:gd name="connsiteY6" fmla="*/ 160973 h 16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062" h="168351">
                    <a:moveTo>
                      <a:pt x="61531" y="160973"/>
                    </a:moveTo>
                    <a:lnTo>
                      <a:pt x="61531" y="160973"/>
                    </a:lnTo>
                    <a:cubicBezTo>
                      <a:pt x="27527" y="141351"/>
                      <a:pt x="0" y="88678"/>
                      <a:pt x="0" y="43339"/>
                    </a:cubicBezTo>
                    <a:lnTo>
                      <a:pt x="0" y="0"/>
                    </a:lnTo>
                    <a:lnTo>
                      <a:pt x="123063" y="71057"/>
                    </a:lnTo>
                    <a:lnTo>
                      <a:pt x="123063" y="114395"/>
                    </a:lnTo>
                    <a:cubicBezTo>
                      <a:pt x="123063" y="159734"/>
                      <a:pt x="95536" y="180594"/>
                      <a:pt x="61531" y="16097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8" name="Freeform: Shape 1357">
                <a:extLst>
                  <a:ext uri="{FF2B5EF4-FFF2-40B4-BE49-F238E27FC236}">
                    <a16:creationId xmlns:a16="http://schemas.microsoft.com/office/drawing/2014/main" id="{20EEAEC0-4940-4991-B45F-B1058016AA71}"/>
                  </a:ext>
                </a:extLst>
              </p:cNvPr>
              <p:cNvSpPr/>
              <p:nvPr/>
            </p:nvSpPr>
            <p:spPr>
              <a:xfrm>
                <a:off x="7325963" y="2856928"/>
                <a:ext cx="123062" cy="168279"/>
              </a:xfrm>
              <a:custGeom>
                <a:avLst/>
                <a:gdLst>
                  <a:gd name="connsiteX0" fmla="*/ 61531 w 123062"/>
                  <a:gd name="connsiteY0" fmla="*/ 160877 h 168279"/>
                  <a:gd name="connsiteX1" fmla="*/ 61531 w 123062"/>
                  <a:gd name="connsiteY1" fmla="*/ 160877 h 168279"/>
                  <a:gd name="connsiteX2" fmla="*/ 0 w 123062"/>
                  <a:gd name="connsiteY2" fmla="*/ 43339 h 168279"/>
                  <a:gd name="connsiteX3" fmla="*/ 0 w 123062"/>
                  <a:gd name="connsiteY3" fmla="*/ 0 h 168279"/>
                  <a:gd name="connsiteX4" fmla="*/ 123063 w 123062"/>
                  <a:gd name="connsiteY4" fmla="*/ 71056 h 168279"/>
                  <a:gd name="connsiteX5" fmla="*/ 123063 w 123062"/>
                  <a:gd name="connsiteY5" fmla="*/ 114871 h 168279"/>
                  <a:gd name="connsiteX6" fmla="*/ 61531 w 123062"/>
                  <a:gd name="connsiteY6" fmla="*/ 160877 h 168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062" h="168279">
                    <a:moveTo>
                      <a:pt x="61531" y="160877"/>
                    </a:moveTo>
                    <a:lnTo>
                      <a:pt x="61531" y="160877"/>
                    </a:lnTo>
                    <a:cubicBezTo>
                      <a:pt x="27527" y="141256"/>
                      <a:pt x="0" y="88678"/>
                      <a:pt x="0" y="43339"/>
                    </a:cubicBezTo>
                    <a:lnTo>
                      <a:pt x="0" y="0"/>
                    </a:lnTo>
                    <a:lnTo>
                      <a:pt x="123063" y="71056"/>
                    </a:lnTo>
                    <a:lnTo>
                      <a:pt x="123063" y="114871"/>
                    </a:lnTo>
                    <a:cubicBezTo>
                      <a:pt x="123063" y="159734"/>
                      <a:pt x="95536" y="180499"/>
                      <a:pt x="61531" y="160877"/>
                    </a:cubicBezTo>
                    <a:close/>
                  </a:path>
                </a:pathLst>
              </a:custGeom>
              <a:solidFill>
                <a:srgbClr val="EADC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9" name="Freeform: Shape 1358">
                <a:extLst>
                  <a:ext uri="{FF2B5EF4-FFF2-40B4-BE49-F238E27FC236}">
                    <a16:creationId xmlns:a16="http://schemas.microsoft.com/office/drawing/2014/main" id="{D3999DEF-9ECF-4999-92F2-E270C8506127}"/>
                  </a:ext>
                </a:extLst>
              </p:cNvPr>
              <p:cNvSpPr/>
              <p:nvPr/>
            </p:nvSpPr>
            <p:spPr>
              <a:xfrm>
                <a:off x="7448835" y="2927794"/>
                <a:ext cx="123539" cy="168352"/>
              </a:xfrm>
              <a:custGeom>
                <a:avLst/>
                <a:gdLst>
                  <a:gd name="connsiteX0" fmla="*/ 61531 w 123539"/>
                  <a:gd name="connsiteY0" fmla="*/ 160972 h 168352"/>
                  <a:gd name="connsiteX1" fmla="*/ 61531 w 123539"/>
                  <a:gd name="connsiteY1" fmla="*/ 160972 h 168352"/>
                  <a:gd name="connsiteX2" fmla="*/ 0 w 123539"/>
                  <a:gd name="connsiteY2" fmla="*/ 43434 h 168352"/>
                  <a:gd name="connsiteX3" fmla="*/ 0 w 123539"/>
                  <a:gd name="connsiteY3" fmla="*/ 0 h 168352"/>
                  <a:gd name="connsiteX4" fmla="*/ 123539 w 123539"/>
                  <a:gd name="connsiteY4" fmla="*/ 71056 h 168352"/>
                  <a:gd name="connsiteX5" fmla="*/ 123539 w 123539"/>
                  <a:gd name="connsiteY5" fmla="*/ 114490 h 168352"/>
                  <a:gd name="connsiteX6" fmla="*/ 61531 w 123539"/>
                  <a:gd name="connsiteY6" fmla="*/ 160972 h 16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39" h="168352">
                    <a:moveTo>
                      <a:pt x="61531" y="160972"/>
                    </a:moveTo>
                    <a:lnTo>
                      <a:pt x="61531" y="160972"/>
                    </a:lnTo>
                    <a:cubicBezTo>
                      <a:pt x="27622" y="141351"/>
                      <a:pt x="0" y="88678"/>
                      <a:pt x="0" y="43434"/>
                    </a:cubicBezTo>
                    <a:lnTo>
                      <a:pt x="0" y="0"/>
                    </a:lnTo>
                    <a:lnTo>
                      <a:pt x="123539" y="71056"/>
                    </a:lnTo>
                    <a:lnTo>
                      <a:pt x="123539" y="114490"/>
                    </a:lnTo>
                    <a:cubicBezTo>
                      <a:pt x="123539" y="159734"/>
                      <a:pt x="95536" y="180594"/>
                      <a:pt x="61531" y="16097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0" name="Freeform: Shape 1359">
                <a:extLst>
                  <a:ext uri="{FF2B5EF4-FFF2-40B4-BE49-F238E27FC236}">
                    <a16:creationId xmlns:a16="http://schemas.microsoft.com/office/drawing/2014/main" id="{EDBAA0C2-6A09-4558-BE21-8600D4819333}"/>
                  </a:ext>
                </a:extLst>
              </p:cNvPr>
              <p:cNvSpPr/>
              <p:nvPr/>
            </p:nvSpPr>
            <p:spPr>
              <a:xfrm>
                <a:off x="7570850" y="2998279"/>
                <a:ext cx="123158" cy="168351"/>
              </a:xfrm>
              <a:custGeom>
                <a:avLst/>
                <a:gdLst>
                  <a:gd name="connsiteX0" fmla="*/ 61531 w 123158"/>
                  <a:gd name="connsiteY0" fmla="*/ 160972 h 168351"/>
                  <a:gd name="connsiteX1" fmla="*/ 61531 w 123158"/>
                  <a:gd name="connsiteY1" fmla="*/ 160972 h 168351"/>
                  <a:gd name="connsiteX2" fmla="*/ 0 w 123158"/>
                  <a:gd name="connsiteY2" fmla="*/ 43339 h 168351"/>
                  <a:gd name="connsiteX3" fmla="*/ 0 w 123158"/>
                  <a:gd name="connsiteY3" fmla="*/ 0 h 168351"/>
                  <a:gd name="connsiteX4" fmla="*/ 123158 w 123158"/>
                  <a:gd name="connsiteY4" fmla="*/ 71057 h 168351"/>
                  <a:gd name="connsiteX5" fmla="*/ 123158 w 123158"/>
                  <a:gd name="connsiteY5" fmla="*/ 114395 h 168351"/>
                  <a:gd name="connsiteX6" fmla="*/ 61531 w 123158"/>
                  <a:gd name="connsiteY6" fmla="*/ 160972 h 16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158" h="168351">
                    <a:moveTo>
                      <a:pt x="61531" y="160972"/>
                    </a:moveTo>
                    <a:lnTo>
                      <a:pt x="61531" y="160972"/>
                    </a:lnTo>
                    <a:cubicBezTo>
                      <a:pt x="27622" y="141351"/>
                      <a:pt x="0" y="88678"/>
                      <a:pt x="0" y="43339"/>
                    </a:cubicBezTo>
                    <a:lnTo>
                      <a:pt x="0" y="0"/>
                    </a:lnTo>
                    <a:lnTo>
                      <a:pt x="123158" y="71057"/>
                    </a:lnTo>
                    <a:lnTo>
                      <a:pt x="123158" y="114395"/>
                    </a:lnTo>
                    <a:cubicBezTo>
                      <a:pt x="123158" y="159734"/>
                      <a:pt x="95536" y="180594"/>
                      <a:pt x="61531" y="160972"/>
                    </a:cubicBezTo>
                    <a:close/>
                  </a:path>
                </a:pathLst>
              </a:custGeom>
              <a:solidFill>
                <a:srgbClr val="EADC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1" name="Freeform: Shape 1360">
                <a:extLst>
                  <a:ext uri="{FF2B5EF4-FFF2-40B4-BE49-F238E27FC236}">
                    <a16:creationId xmlns:a16="http://schemas.microsoft.com/office/drawing/2014/main" id="{7C443C14-37A0-4F06-B867-3532A1E39926}"/>
                  </a:ext>
                </a:extLst>
              </p:cNvPr>
              <p:cNvSpPr/>
              <p:nvPr/>
            </p:nvSpPr>
            <p:spPr>
              <a:xfrm>
                <a:off x="7692866" y="3068764"/>
                <a:ext cx="123158" cy="168341"/>
              </a:xfrm>
              <a:custGeom>
                <a:avLst/>
                <a:gdLst>
                  <a:gd name="connsiteX0" fmla="*/ 61627 w 123158"/>
                  <a:gd name="connsiteY0" fmla="*/ 160877 h 168341"/>
                  <a:gd name="connsiteX1" fmla="*/ 61627 w 123158"/>
                  <a:gd name="connsiteY1" fmla="*/ 160877 h 168341"/>
                  <a:gd name="connsiteX2" fmla="*/ 0 w 123158"/>
                  <a:gd name="connsiteY2" fmla="*/ 43339 h 168341"/>
                  <a:gd name="connsiteX3" fmla="*/ 0 w 123158"/>
                  <a:gd name="connsiteY3" fmla="*/ 0 h 168341"/>
                  <a:gd name="connsiteX4" fmla="*/ 123158 w 123158"/>
                  <a:gd name="connsiteY4" fmla="*/ 71057 h 168341"/>
                  <a:gd name="connsiteX5" fmla="*/ 123158 w 123158"/>
                  <a:gd name="connsiteY5" fmla="*/ 114395 h 168341"/>
                  <a:gd name="connsiteX6" fmla="*/ 61627 w 123158"/>
                  <a:gd name="connsiteY6" fmla="*/ 160877 h 16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158" h="168341">
                    <a:moveTo>
                      <a:pt x="61627" y="160877"/>
                    </a:moveTo>
                    <a:lnTo>
                      <a:pt x="61627" y="160877"/>
                    </a:lnTo>
                    <a:cubicBezTo>
                      <a:pt x="27622" y="141256"/>
                      <a:pt x="0" y="88678"/>
                      <a:pt x="0" y="43339"/>
                    </a:cubicBezTo>
                    <a:lnTo>
                      <a:pt x="0" y="0"/>
                    </a:lnTo>
                    <a:lnTo>
                      <a:pt x="123158" y="71057"/>
                    </a:lnTo>
                    <a:lnTo>
                      <a:pt x="123158" y="114395"/>
                    </a:lnTo>
                    <a:cubicBezTo>
                      <a:pt x="123158" y="160211"/>
                      <a:pt x="95536" y="180499"/>
                      <a:pt x="61627" y="16087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2" name="Freeform: Shape 1361">
                <a:extLst>
                  <a:ext uri="{FF2B5EF4-FFF2-40B4-BE49-F238E27FC236}">
                    <a16:creationId xmlns:a16="http://schemas.microsoft.com/office/drawing/2014/main" id="{41305F62-8AC3-4EA2-88CC-F49A402A985A}"/>
                  </a:ext>
                </a:extLst>
              </p:cNvPr>
              <p:cNvSpPr/>
              <p:nvPr/>
            </p:nvSpPr>
            <p:spPr>
              <a:xfrm>
                <a:off x="7815929" y="2836163"/>
                <a:ext cx="312800" cy="346995"/>
              </a:xfrm>
              <a:custGeom>
                <a:avLst/>
                <a:gdLst>
                  <a:gd name="connsiteX0" fmla="*/ 95 w 312800"/>
                  <a:gd name="connsiteY0" fmla="*/ 346996 h 346995"/>
                  <a:gd name="connsiteX1" fmla="*/ 312801 w 312800"/>
                  <a:gd name="connsiteY1" fmla="*/ 184023 h 346995"/>
                  <a:gd name="connsiteX2" fmla="*/ 312801 w 312800"/>
                  <a:gd name="connsiteY2" fmla="*/ 86201 h 346995"/>
                  <a:gd name="connsiteX3" fmla="*/ 292322 w 312800"/>
                  <a:gd name="connsiteY3" fmla="*/ 0 h 346995"/>
                  <a:gd name="connsiteX4" fmla="*/ 0 w 312800"/>
                  <a:gd name="connsiteY4" fmla="*/ 303657 h 3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800" h="346995">
                    <a:moveTo>
                      <a:pt x="95" y="346996"/>
                    </a:moveTo>
                    <a:lnTo>
                      <a:pt x="312801" y="184023"/>
                    </a:lnTo>
                    <a:cubicBezTo>
                      <a:pt x="312801" y="136398"/>
                      <a:pt x="312801" y="88297"/>
                      <a:pt x="312801" y="86201"/>
                    </a:cubicBezTo>
                    <a:cubicBezTo>
                      <a:pt x="312782" y="56264"/>
                      <a:pt x="305771" y="26746"/>
                      <a:pt x="292322" y="0"/>
                    </a:cubicBezTo>
                    <a:lnTo>
                      <a:pt x="0" y="30365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3" name="Freeform: Shape 1362">
                <a:extLst>
                  <a:ext uri="{FF2B5EF4-FFF2-40B4-BE49-F238E27FC236}">
                    <a16:creationId xmlns:a16="http://schemas.microsoft.com/office/drawing/2014/main" id="{4E816DA8-2C9B-4917-9292-9FD73E290459}"/>
                  </a:ext>
                </a:extLst>
              </p:cNvPr>
              <p:cNvSpPr/>
              <p:nvPr/>
            </p:nvSpPr>
            <p:spPr>
              <a:xfrm>
                <a:off x="8215598" y="3539966"/>
                <a:ext cx="357853" cy="518445"/>
              </a:xfrm>
              <a:custGeom>
                <a:avLst/>
                <a:gdLst>
                  <a:gd name="connsiteX0" fmla="*/ 154591 w 357853"/>
                  <a:gd name="connsiteY0" fmla="*/ 89726 h 518445"/>
                  <a:gd name="connsiteX1" fmla="*/ 33528 w 357853"/>
                  <a:gd name="connsiteY1" fmla="*/ 0 h 518445"/>
                  <a:gd name="connsiteX2" fmla="*/ 0 w 357853"/>
                  <a:gd name="connsiteY2" fmla="*/ 19050 h 518445"/>
                  <a:gd name="connsiteX3" fmla="*/ 17335 w 357853"/>
                  <a:gd name="connsiteY3" fmla="*/ 167926 h 518445"/>
                  <a:gd name="connsiteX4" fmla="*/ 220503 w 357853"/>
                  <a:gd name="connsiteY4" fmla="*/ 518446 h 518445"/>
                  <a:gd name="connsiteX5" fmla="*/ 357854 w 357853"/>
                  <a:gd name="connsiteY5" fmla="*/ 440150 h 518445"/>
                  <a:gd name="connsiteX6" fmla="*/ 73819 w 357853"/>
                  <a:gd name="connsiteY6" fmla="*/ 108109 h 518445"/>
                  <a:gd name="connsiteX7" fmla="*/ 44196 w 357853"/>
                  <a:gd name="connsiteY7" fmla="*/ 90964 h 518445"/>
                  <a:gd name="connsiteX8" fmla="*/ 44196 w 357853"/>
                  <a:gd name="connsiteY8" fmla="*/ 57055 h 518445"/>
                  <a:gd name="connsiteX9" fmla="*/ 73819 w 357853"/>
                  <a:gd name="connsiteY9" fmla="*/ 74104 h 518445"/>
                  <a:gd name="connsiteX10" fmla="*/ 73819 w 357853"/>
                  <a:gd name="connsiteY10" fmla="*/ 108109 h 51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853" h="518445">
                    <a:moveTo>
                      <a:pt x="154591" y="89726"/>
                    </a:moveTo>
                    <a:lnTo>
                      <a:pt x="33528" y="0"/>
                    </a:lnTo>
                    <a:lnTo>
                      <a:pt x="0" y="19050"/>
                    </a:lnTo>
                    <a:lnTo>
                      <a:pt x="17335" y="167926"/>
                    </a:lnTo>
                    <a:lnTo>
                      <a:pt x="220503" y="518446"/>
                    </a:lnTo>
                    <a:lnTo>
                      <a:pt x="357854" y="440150"/>
                    </a:lnTo>
                    <a:close/>
                    <a:moveTo>
                      <a:pt x="73819" y="108109"/>
                    </a:moveTo>
                    <a:cubicBezTo>
                      <a:pt x="65627" y="112776"/>
                      <a:pt x="52388" y="105061"/>
                      <a:pt x="44196" y="90964"/>
                    </a:cubicBezTo>
                    <a:cubicBezTo>
                      <a:pt x="36004" y="76867"/>
                      <a:pt x="36100" y="61722"/>
                      <a:pt x="44196" y="57055"/>
                    </a:cubicBezTo>
                    <a:cubicBezTo>
                      <a:pt x="52292" y="52388"/>
                      <a:pt x="65627" y="60008"/>
                      <a:pt x="73819" y="74104"/>
                    </a:cubicBezTo>
                    <a:cubicBezTo>
                      <a:pt x="82010" y="88202"/>
                      <a:pt x="82010" y="103346"/>
                      <a:pt x="73819" y="10810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4" name="Freeform: Shape 1363">
                <a:extLst>
                  <a:ext uri="{FF2B5EF4-FFF2-40B4-BE49-F238E27FC236}">
                    <a16:creationId xmlns:a16="http://schemas.microsoft.com/office/drawing/2014/main" id="{B3C83AB5-1DCC-4456-9949-E389769C2442}"/>
                  </a:ext>
                </a:extLst>
              </p:cNvPr>
              <p:cNvSpPr/>
              <p:nvPr/>
            </p:nvSpPr>
            <p:spPr>
              <a:xfrm>
                <a:off x="8331505" y="3751452"/>
                <a:ext cx="141559" cy="173312"/>
              </a:xfrm>
              <a:custGeom>
                <a:avLst/>
                <a:gdLst>
                  <a:gd name="connsiteX0" fmla="*/ 32492 w 141559"/>
                  <a:gd name="connsiteY0" fmla="*/ 99982 h 173312"/>
                  <a:gd name="connsiteX1" fmla="*/ 16776 w 141559"/>
                  <a:gd name="connsiteY1" fmla="*/ 84265 h 173312"/>
                  <a:gd name="connsiteX2" fmla="*/ 11632 w 141559"/>
                  <a:gd name="connsiteY2" fmla="*/ 75597 h 173312"/>
                  <a:gd name="connsiteX3" fmla="*/ 6298 w 141559"/>
                  <a:gd name="connsiteY3" fmla="*/ 66072 h 173312"/>
                  <a:gd name="connsiteX4" fmla="*/ 12 w 141559"/>
                  <a:gd name="connsiteY4" fmla="*/ 44260 h 173312"/>
                  <a:gd name="connsiteX5" fmla="*/ 8012 w 141559"/>
                  <a:gd name="connsiteY5" fmla="*/ 30354 h 173312"/>
                  <a:gd name="connsiteX6" fmla="*/ 24205 w 141559"/>
                  <a:gd name="connsiteY6" fmla="*/ 30354 h 173312"/>
                  <a:gd name="connsiteX7" fmla="*/ 40112 w 141559"/>
                  <a:gd name="connsiteY7" fmla="*/ 46642 h 173312"/>
                  <a:gd name="connsiteX8" fmla="*/ 45732 w 141559"/>
                  <a:gd name="connsiteY8" fmla="*/ 56167 h 173312"/>
                  <a:gd name="connsiteX9" fmla="*/ 50590 w 141559"/>
                  <a:gd name="connsiteY9" fmla="*/ 65120 h 173312"/>
                  <a:gd name="connsiteX10" fmla="*/ 56400 w 141559"/>
                  <a:gd name="connsiteY10" fmla="*/ 86456 h 173312"/>
                  <a:gd name="connsiteX11" fmla="*/ 48399 w 141559"/>
                  <a:gd name="connsiteY11" fmla="*/ 100172 h 173312"/>
                  <a:gd name="connsiteX12" fmla="*/ 32492 w 141559"/>
                  <a:gd name="connsiteY12" fmla="*/ 99982 h 173312"/>
                  <a:gd name="connsiteX13" fmla="*/ 76116 w 141559"/>
                  <a:gd name="connsiteY13" fmla="*/ 173038 h 173312"/>
                  <a:gd name="connsiteX14" fmla="*/ 73831 w 141559"/>
                  <a:gd name="connsiteY14" fmla="*/ 170657 h 173312"/>
                  <a:gd name="connsiteX15" fmla="*/ 72973 w 141559"/>
                  <a:gd name="connsiteY15" fmla="*/ 168180 h 173312"/>
                  <a:gd name="connsiteX16" fmla="*/ 55257 w 141559"/>
                  <a:gd name="connsiteY16" fmla="*/ 9684 h 173312"/>
                  <a:gd name="connsiteX17" fmla="*/ 55257 w 141559"/>
                  <a:gd name="connsiteY17" fmla="*/ 5875 h 173312"/>
                  <a:gd name="connsiteX18" fmla="*/ 56971 w 141559"/>
                  <a:gd name="connsiteY18" fmla="*/ 3779 h 173312"/>
                  <a:gd name="connsiteX19" fmla="*/ 62972 w 141559"/>
                  <a:gd name="connsiteY19" fmla="*/ 350 h 173312"/>
                  <a:gd name="connsiteX20" fmla="*/ 65353 w 141559"/>
                  <a:gd name="connsiteY20" fmla="*/ 350 h 173312"/>
                  <a:gd name="connsiteX21" fmla="*/ 67639 w 141559"/>
                  <a:gd name="connsiteY21" fmla="*/ 2826 h 173312"/>
                  <a:gd name="connsiteX22" fmla="*/ 68401 w 141559"/>
                  <a:gd name="connsiteY22" fmla="*/ 5303 h 173312"/>
                  <a:gd name="connsiteX23" fmla="*/ 86118 w 141559"/>
                  <a:gd name="connsiteY23" fmla="*/ 163799 h 173312"/>
                  <a:gd name="connsiteX24" fmla="*/ 86118 w 141559"/>
                  <a:gd name="connsiteY24" fmla="*/ 167609 h 173312"/>
                  <a:gd name="connsiteX25" fmla="*/ 84403 w 141559"/>
                  <a:gd name="connsiteY25" fmla="*/ 169705 h 173312"/>
                  <a:gd name="connsiteX26" fmla="*/ 79069 w 141559"/>
                  <a:gd name="connsiteY26" fmla="*/ 172848 h 173312"/>
                  <a:gd name="connsiteX27" fmla="*/ 76116 w 141559"/>
                  <a:gd name="connsiteY27" fmla="*/ 172848 h 173312"/>
                  <a:gd name="connsiteX28" fmla="*/ 42779 w 141559"/>
                  <a:gd name="connsiteY28" fmla="*/ 79312 h 173312"/>
                  <a:gd name="connsiteX29" fmla="*/ 39731 w 141559"/>
                  <a:gd name="connsiteY29" fmla="*/ 69787 h 173312"/>
                  <a:gd name="connsiteX30" fmla="*/ 35254 w 141559"/>
                  <a:gd name="connsiteY30" fmla="*/ 61500 h 173312"/>
                  <a:gd name="connsiteX31" fmla="*/ 30397 w 141559"/>
                  <a:gd name="connsiteY31" fmla="*/ 53595 h 173312"/>
                  <a:gd name="connsiteX32" fmla="*/ 23634 w 141559"/>
                  <a:gd name="connsiteY32" fmla="*/ 46165 h 173312"/>
                  <a:gd name="connsiteX33" fmla="*/ 16776 w 141559"/>
                  <a:gd name="connsiteY33" fmla="*/ 45499 h 173312"/>
                  <a:gd name="connsiteX34" fmla="*/ 14013 w 141559"/>
                  <a:gd name="connsiteY34" fmla="*/ 51690 h 173312"/>
                  <a:gd name="connsiteX35" fmla="*/ 17157 w 141559"/>
                  <a:gd name="connsiteY35" fmla="*/ 61215 h 173312"/>
                  <a:gd name="connsiteX36" fmla="*/ 21633 w 141559"/>
                  <a:gd name="connsiteY36" fmla="*/ 69311 h 173312"/>
                  <a:gd name="connsiteX37" fmla="*/ 26586 w 141559"/>
                  <a:gd name="connsiteY37" fmla="*/ 77407 h 173312"/>
                  <a:gd name="connsiteX38" fmla="*/ 33063 w 141559"/>
                  <a:gd name="connsiteY38" fmla="*/ 84742 h 173312"/>
                  <a:gd name="connsiteX39" fmla="*/ 39922 w 141559"/>
                  <a:gd name="connsiteY39" fmla="*/ 85408 h 173312"/>
                  <a:gd name="connsiteX40" fmla="*/ 42779 w 141559"/>
                  <a:gd name="connsiteY40" fmla="*/ 79312 h 173312"/>
                  <a:gd name="connsiteX41" fmla="*/ 117550 w 141559"/>
                  <a:gd name="connsiteY41" fmla="*/ 142939 h 173312"/>
                  <a:gd name="connsiteX42" fmla="*/ 101643 w 141559"/>
                  <a:gd name="connsiteY42" fmla="*/ 126747 h 173312"/>
                  <a:gd name="connsiteX43" fmla="*/ 96405 w 141559"/>
                  <a:gd name="connsiteY43" fmla="*/ 118079 h 173312"/>
                  <a:gd name="connsiteX44" fmla="*/ 91166 w 141559"/>
                  <a:gd name="connsiteY44" fmla="*/ 108554 h 173312"/>
                  <a:gd name="connsiteX45" fmla="*/ 84879 w 141559"/>
                  <a:gd name="connsiteY45" fmla="*/ 86742 h 173312"/>
                  <a:gd name="connsiteX46" fmla="*/ 92881 w 141559"/>
                  <a:gd name="connsiteY46" fmla="*/ 72835 h 173312"/>
                  <a:gd name="connsiteX47" fmla="*/ 109168 w 141559"/>
                  <a:gd name="connsiteY47" fmla="*/ 72835 h 173312"/>
                  <a:gd name="connsiteX48" fmla="*/ 124980 w 141559"/>
                  <a:gd name="connsiteY48" fmla="*/ 89218 h 173312"/>
                  <a:gd name="connsiteX49" fmla="*/ 130599 w 141559"/>
                  <a:gd name="connsiteY49" fmla="*/ 98267 h 173312"/>
                  <a:gd name="connsiteX50" fmla="*/ 135457 w 141559"/>
                  <a:gd name="connsiteY50" fmla="*/ 107221 h 173312"/>
                  <a:gd name="connsiteX51" fmla="*/ 141553 w 141559"/>
                  <a:gd name="connsiteY51" fmla="*/ 129033 h 173312"/>
                  <a:gd name="connsiteX52" fmla="*/ 126380 w 141559"/>
                  <a:gd name="connsiteY52" fmla="*/ 145092 h 173312"/>
                  <a:gd name="connsiteX53" fmla="*/ 117550 w 141559"/>
                  <a:gd name="connsiteY53" fmla="*/ 142654 h 173312"/>
                  <a:gd name="connsiteX54" fmla="*/ 127742 w 141559"/>
                  <a:gd name="connsiteY54" fmla="*/ 121889 h 173312"/>
                  <a:gd name="connsiteX55" fmla="*/ 124694 w 141559"/>
                  <a:gd name="connsiteY55" fmla="*/ 112364 h 173312"/>
                  <a:gd name="connsiteX56" fmla="*/ 120027 w 141559"/>
                  <a:gd name="connsiteY56" fmla="*/ 103887 h 173312"/>
                  <a:gd name="connsiteX57" fmla="*/ 115264 w 141559"/>
                  <a:gd name="connsiteY57" fmla="*/ 96171 h 173312"/>
                  <a:gd name="connsiteX58" fmla="*/ 108596 w 141559"/>
                  <a:gd name="connsiteY58" fmla="*/ 88742 h 173312"/>
                  <a:gd name="connsiteX59" fmla="*/ 101739 w 141559"/>
                  <a:gd name="connsiteY59" fmla="*/ 88075 h 173312"/>
                  <a:gd name="connsiteX60" fmla="*/ 98977 w 141559"/>
                  <a:gd name="connsiteY60" fmla="*/ 94171 h 173312"/>
                  <a:gd name="connsiteX61" fmla="*/ 102024 w 141559"/>
                  <a:gd name="connsiteY61" fmla="*/ 103696 h 173312"/>
                  <a:gd name="connsiteX62" fmla="*/ 106501 w 141559"/>
                  <a:gd name="connsiteY62" fmla="*/ 111602 h 173312"/>
                  <a:gd name="connsiteX63" fmla="*/ 111454 w 141559"/>
                  <a:gd name="connsiteY63" fmla="*/ 119889 h 173312"/>
                  <a:gd name="connsiteX64" fmla="*/ 118027 w 141559"/>
                  <a:gd name="connsiteY64" fmla="*/ 127223 h 173312"/>
                  <a:gd name="connsiteX65" fmla="*/ 126323 w 141559"/>
                  <a:gd name="connsiteY65" fmla="*/ 126299 h 173312"/>
                  <a:gd name="connsiteX66" fmla="*/ 127552 w 141559"/>
                  <a:gd name="connsiteY66" fmla="*/ 121699 h 173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41559" h="173312">
                    <a:moveTo>
                      <a:pt x="32492" y="99982"/>
                    </a:moveTo>
                    <a:cubicBezTo>
                      <a:pt x="25948" y="96229"/>
                      <a:pt x="20529" y="90809"/>
                      <a:pt x="16776" y="84265"/>
                    </a:cubicBezTo>
                    <a:lnTo>
                      <a:pt x="11632" y="75597"/>
                    </a:lnTo>
                    <a:cubicBezTo>
                      <a:pt x="9346" y="71692"/>
                      <a:pt x="7536" y="68549"/>
                      <a:pt x="6298" y="66072"/>
                    </a:cubicBezTo>
                    <a:cubicBezTo>
                      <a:pt x="2374" y="59462"/>
                      <a:pt x="202" y="51947"/>
                      <a:pt x="12" y="44260"/>
                    </a:cubicBezTo>
                    <a:cubicBezTo>
                      <a:pt x="-217" y="38469"/>
                      <a:pt x="2888" y="33059"/>
                      <a:pt x="8012" y="30354"/>
                    </a:cubicBezTo>
                    <a:cubicBezTo>
                      <a:pt x="12994" y="27363"/>
                      <a:pt x="19223" y="27363"/>
                      <a:pt x="24205" y="30354"/>
                    </a:cubicBezTo>
                    <a:cubicBezTo>
                      <a:pt x="30816" y="34326"/>
                      <a:pt x="36292" y="39936"/>
                      <a:pt x="40112" y="46642"/>
                    </a:cubicBezTo>
                    <a:cubicBezTo>
                      <a:pt x="42970" y="51309"/>
                      <a:pt x="44874" y="54357"/>
                      <a:pt x="45732" y="56167"/>
                    </a:cubicBezTo>
                    <a:cubicBezTo>
                      <a:pt x="46589" y="57976"/>
                      <a:pt x="48208" y="60643"/>
                      <a:pt x="50590" y="65120"/>
                    </a:cubicBezTo>
                    <a:cubicBezTo>
                      <a:pt x="54466" y="71559"/>
                      <a:pt x="56476" y="78941"/>
                      <a:pt x="56400" y="86456"/>
                    </a:cubicBezTo>
                    <a:cubicBezTo>
                      <a:pt x="56409" y="92142"/>
                      <a:pt x="53352" y="97381"/>
                      <a:pt x="48399" y="100172"/>
                    </a:cubicBezTo>
                    <a:cubicBezTo>
                      <a:pt x="43436" y="102915"/>
                      <a:pt x="37388" y="102839"/>
                      <a:pt x="32492" y="99982"/>
                    </a:cubicBezTo>
                    <a:close/>
                    <a:moveTo>
                      <a:pt x="76116" y="173038"/>
                    </a:moveTo>
                    <a:cubicBezTo>
                      <a:pt x="75126" y="172495"/>
                      <a:pt x="74335" y="171667"/>
                      <a:pt x="73831" y="170657"/>
                    </a:cubicBezTo>
                    <a:cubicBezTo>
                      <a:pt x="73364" y="169904"/>
                      <a:pt x="73068" y="169057"/>
                      <a:pt x="72973" y="168180"/>
                    </a:cubicBezTo>
                    <a:lnTo>
                      <a:pt x="55257" y="9684"/>
                    </a:lnTo>
                    <a:cubicBezTo>
                      <a:pt x="55057" y="8427"/>
                      <a:pt x="55057" y="7132"/>
                      <a:pt x="55257" y="5875"/>
                    </a:cubicBezTo>
                    <a:cubicBezTo>
                      <a:pt x="55466" y="4951"/>
                      <a:pt x="56104" y="4170"/>
                      <a:pt x="56971" y="3779"/>
                    </a:cubicBezTo>
                    <a:lnTo>
                      <a:pt x="62972" y="350"/>
                    </a:lnTo>
                    <a:cubicBezTo>
                      <a:pt x="63696" y="-117"/>
                      <a:pt x="64629" y="-117"/>
                      <a:pt x="65353" y="350"/>
                    </a:cubicBezTo>
                    <a:cubicBezTo>
                      <a:pt x="66296" y="988"/>
                      <a:pt x="67087" y="1836"/>
                      <a:pt x="67639" y="2826"/>
                    </a:cubicBezTo>
                    <a:cubicBezTo>
                      <a:pt x="68020" y="3608"/>
                      <a:pt x="68277" y="4446"/>
                      <a:pt x="68401" y="5303"/>
                    </a:cubicBezTo>
                    <a:lnTo>
                      <a:pt x="86118" y="163799"/>
                    </a:lnTo>
                    <a:cubicBezTo>
                      <a:pt x="86308" y="165066"/>
                      <a:pt x="86308" y="166342"/>
                      <a:pt x="86118" y="167609"/>
                    </a:cubicBezTo>
                    <a:cubicBezTo>
                      <a:pt x="85870" y="168514"/>
                      <a:pt x="85241" y="169276"/>
                      <a:pt x="84403" y="169705"/>
                    </a:cubicBezTo>
                    <a:lnTo>
                      <a:pt x="79069" y="172848"/>
                    </a:lnTo>
                    <a:cubicBezTo>
                      <a:pt x="78183" y="173467"/>
                      <a:pt x="77002" y="173467"/>
                      <a:pt x="76116" y="172848"/>
                    </a:cubicBezTo>
                    <a:close/>
                    <a:moveTo>
                      <a:pt x="42779" y="79312"/>
                    </a:moveTo>
                    <a:cubicBezTo>
                      <a:pt x="42369" y="75979"/>
                      <a:pt x="41331" y="72740"/>
                      <a:pt x="39731" y="69787"/>
                    </a:cubicBezTo>
                    <a:lnTo>
                      <a:pt x="35254" y="61500"/>
                    </a:lnTo>
                    <a:lnTo>
                      <a:pt x="30397" y="53595"/>
                    </a:lnTo>
                    <a:cubicBezTo>
                      <a:pt x="28625" y="50718"/>
                      <a:pt x="26329" y="48204"/>
                      <a:pt x="23634" y="46165"/>
                    </a:cubicBezTo>
                    <a:cubicBezTo>
                      <a:pt x="21700" y="44546"/>
                      <a:pt x="18976" y="44279"/>
                      <a:pt x="16776" y="45499"/>
                    </a:cubicBezTo>
                    <a:cubicBezTo>
                      <a:pt x="14671" y="46794"/>
                      <a:pt x="13566" y="49251"/>
                      <a:pt x="14013" y="51690"/>
                    </a:cubicBezTo>
                    <a:cubicBezTo>
                      <a:pt x="14432" y="55043"/>
                      <a:pt x="15499" y="58271"/>
                      <a:pt x="17157" y="61215"/>
                    </a:cubicBezTo>
                    <a:cubicBezTo>
                      <a:pt x="18204" y="63215"/>
                      <a:pt x="19729" y="65977"/>
                      <a:pt x="21633" y="69311"/>
                    </a:cubicBezTo>
                    <a:cubicBezTo>
                      <a:pt x="23538" y="72645"/>
                      <a:pt x="25158" y="75312"/>
                      <a:pt x="26586" y="77407"/>
                    </a:cubicBezTo>
                    <a:cubicBezTo>
                      <a:pt x="28263" y="80236"/>
                      <a:pt x="30463" y="82722"/>
                      <a:pt x="33063" y="84742"/>
                    </a:cubicBezTo>
                    <a:cubicBezTo>
                      <a:pt x="34978" y="86389"/>
                      <a:pt x="37721" y="86656"/>
                      <a:pt x="39922" y="85408"/>
                    </a:cubicBezTo>
                    <a:cubicBezTo>
                      <a:pt x="42093" y="84208"/>
                      <a:pt x="43255" y="81751"/>
                      <a:pt x="42779" y="79312"/>
                    </a:cubicBezTo>
                    <a:close/>
                    <a:moveTo>
                      <a:pt x="117550" y="142939"/>
                    </a:moveTo>
                    <a:cubicBezTo>
                      <a:pt x="110921" y="139025"/>
                      <a:pt x="105434" y="133443"/>
                      <a:pt x="101643" y="126747"/>
                    </a:cubicBezTo>
                    <a:cubicBezTo>
                      <a:pt x="100214" y="124556"/>
                      <a:pt x="98500" y="121699"/>
                      <a:pt x="96405" y="118079"/>
                    </a:cubicBezTo>
                    <a:lnTo>
                      <a:pt x="91166" y="108554"/>
                    </a:lnTo>
                    <a:cubicBezTo>
                      <a:pt x="87280" y="101925"/>
                      <a:pt x="85118" y="94419"/>
                      <a:pt x="84879" y="86742"/>
                    </a:cubicBezTo>
                    <a:cubicBezTo>
                      <a:pt x="84736" y="80979"/>
                      <a:pt x="87823" y="75607"/>
                      <a:pt x="92881" y="72835"/>
                    </a:cubicBezTo>
                    <a:cubicBezTo>
                      <a:pt x="97881" y="69778"/>
                      <a:pt x="104168" y="69778"/>
                      <a:pt x="109168" y="72835"/>
                    </a:cubicBezTo>
                    <a:cubicBezTo>
                      <a:pt x="115750" y="76855"/>
                      <a:pt x="121198" y="82494"/>
                      <a:pt x="124980" y="89218"/>
                    </a:cubicBezTo>
                    <a:lnTo>
                      <a:pt x="130599" y="98267"/>
                    </a:lnTo>
                    <a:lnTo>
                      <a:pt x="135457" y="107221"/>
                    </a:lnTo>
                    <a:cubicBezTo>
                      <a:pt x="139334" y="113840"/>
                      <a:pt x="141439" y="121356"/>
                      <a:pt x="141553" y="129033"/>
                    </a:cubicBezTo>
                    <a:cubicBezTo>
                      <a:pt x="141801" y="137653"/>
                      <a:pt x="135009" y="144844"/>
                      <a:pt x="126380" y="145092"/>
                    </a:cubicBezTo>
                    <a:cubicBezTo>
                      <a:pt x="123255" y="145178"/>
                      <a:pt x="120189" y="144330"/>
                      <a:pt x="117550" y="142654"/>
                    </a:cubicBezTo>
                    <a:close/>
                    <a:moveTo>
                      <a:pt x="127742" y="121889"/>
                    </a:moveTo>
                    <a:cubicBezTo>
                      <a:pt x="127333" y="118546"/>
                      <a:pt x="126304" y="115317"/>
                      <a:pt x="124694" y="112364"/>
                    </a:cubicBezTo>
                    <a:lnTo>
                      <a:pt x="120027" y="103887"/>
                    </a:lnTo>
                    <a:cubicBezTo>
                      <a:pt x="119264" y="102553"/>
                      <a:pt x="117741" y="99982"/>
                      <a:pt x="115264" y="96171"/>
                    </a:cubicBezTo>
                    <a:cubicBezTo>
                      <a:pt x="113550" y="93285"/>
                      <a:pt x="111283" y="90761"/>
                      <a:pt x="108596" y="88742"/>
                    </a:cubicBezTo>
                    <a:cubicBezTo>
                      <a:pt x="106682" y="87094"/>
                      <a:pt x="103939" y="86827"/>
                      <a:pt x="101739" y="88075"/>
                    </a:cubicBezTo>
                    <a:cubicBezTo>
                      <a:pt x="99624" y="89323"/>
                      <a:pt x="98519" y="91761"/>
                      <a:pt x="98977" y="94171"/>
                    </a:cubicBezTo>
                    <a:cubicBezTo>
                      <a:pt x="99310" y="97524"/>
                      <a:pt x="100348" y="100772"/>
                      <a:pt x="102024" y="103696"/>
                    </a:cubicBezTo>
                    <a:cubicBezTo>
                      <a:pt x="103072" y="105696"/>
                      <a:pt x="104596" y="108363"/>
                      <a:pt x="106501" y="111602"/>
                    </a:cubicBezTo>
                    <a:cubicBezTo>
                      <a:pt x="108406" y="114841"/>
                      <a:pt x="110121" y="117793"/>
                      <a:pt x="111454" y="119889"/>
                    </a:cubicBezTo>
                    <a:cubicBezTo>
                      <a:pt x="113159" y="122727"/>
                      <a:pt x="115398" y="125213"/>
                      <a:pt x="118027" y="127223"/>
                    </a:cubicBezTo>
                    <a:cubicBezTo>
                      <a:pt x="120570" y="129261"/>
                      <a:pt x="124284" y="128852"/>
                      <a:pt x="126323" y="126299"/>
                    </a:cubicBezTo>
                    <a:cubicBezTo>
                      <a:pt x="127361" y="125013"/>
                      <a:pt x="127809" y="123337"/>
                      <a:pt x="127552" y="1216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5" name="Freeform: Shape 1364">
                <a:extLst>
                  <a:ext uri="{FF2B5EF4-FFF2-40B4-BE49-F238E27FC236}">
                    <a16:creationId xmlns:a16="http://schemas.microsoft.com/office/drawing/2014/main" id="{D08594EF-50B1-40AD-9CF5-0F38760B9DFA}"/>
                  </a:ext>
                </a:extLst>
              </p:cNvPr>
              <p:cNvSpPr/>
              <p:nvPr/>
            </p:nvSpPr>
            <p:spPr>
              <a:xfrm>
                <a:off x="8192264" y="3492679"/>
                <a:ext cx="106552" cy="138440"/>
              </a:xfrm>
              <a:custGeom>
                <a:avLst/>
                <a:gdLst>
                  <a:gd name="connsiteX0" fmla="*/ 77055 w 106552"/>
                  <a:gd name="connsiteY0" fmla="*/ 138441 h 138440"/>
                  <a:gd name="connsiteX1" fmla="*/ 14952 w 106552"/>
                  <a:gd name="connsiteY1" fmla="*/ 91768 h 138440"/>
                  <a:gd name="connsiteX2" fmla="*/ 1426 w 106552"/>
                  <a:gd name="connsiteY2" fmla="*/ 25093 h 138440"/>
                  <a:gd name="connsiteX3" fmla="*/ 16667 w 106552"/>
                  <a:gd name="connsiteY3" fmla="*/ 3948 h 138440"/>
                  <a:gd name="connsiteX4" fmla="*/ 94200 w 106552"/>
                  <a:gd name="connsiteY4" fmla="*/ 46715 h 138440"/>
                  <a:gd name="connsiteX5" fmla="*/ 106392 w 106552"/>
                  <a:gd name="connsiteY5" fmla="*/ 75290 h 138440"/>
                  <a:gd name="connsiteX6" fmla="*/ 102868 w 106552"/>
                  <a:gd name="connsiteY6" fmla="*/ 81291 h 138440"/>
                  <a:gd name="connsiteX7" fmla="*/ 96867 w 106552"/>
                  <a:gd name="connsiteY7" fmla="*/ 77767 h 138440"/>
                  <a:gd name="connsiteX8" fmla="*/ 85628 w 106552"/>
                  <a:gd name="connsiteY8" fmla="*/ 51192 h 138440"/>
                  <a:gd name="connsiteX9" fmla="*/ 21143 w 106552"/>
                  <a:gd name="connsiteY9" fmla="*/ 11949 h 138440"/>
                  <a:gd name="connsiteX10" fmla="*/ 10380 w 106552"/>
                  <a:gd name="connsiteY10" fmla="*/ 27284 h 138440"/>
                  <a:gd name="connsiteX11" fmla="*/ 22858 w 106552"/>
                  <a:gd name="connsiteY11" fmla="*/ 86911 h 138440"/>
                  <a:gd name="connsiteX12" fmla="*/ 87437 w 106552"/>
                  <a:gd name="connsiteY12" fmla="*/ 126153 h 138440"/>
                  <a:gd name="connsiteX13" fmla="*/ 92581 w 106552"/>
                  <a:gd name="connsiteY13" fmla="*/ 121867 h 138440"/>
                  <a:gd name="connsiteX14" fmla="*/ 99344 w 106552"/>
                  <a:gd name="connsiteY14" fmla="*/ 121391 h 138440"/>
                  <a:gd name="connsiteX15" fmla="*/ 99896 w 106552"/>
                  <a:gd name="connsiteY15" fmla="*/ 127973 h 138440"/>
                  <a:gd name="connsiteX16" fmla="*/ 99820 w 106552"/>
                  <a:gd name="connsiteY16" fmla="*/ 128059 h 138440"/>
                  <a:gd name="connsiteX17" fmla="*/ 92105 w 106552"/>
                  <a:gd name="connsiteY17" fmla="*/ 134440 h 138440"/>
                  <a:gd name="connsiteX18" fmla="*/ 77055 w 106552"/>
                  <a:gd name="connsiteY18" fmla="*/ 138441 h 13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6552" h="138440">
                    <a:moveTo>
                      <a:pt x="77055" y="138441"/>
                    </a:moveTo>
                    <a:cubicBezTo>
                      <a:pt x="56386" y="138441"/>
                      <a:pt x="31716" y="120724"/>
                      <a:pt x="14952" y="91768"/>
                    </a:cubicBezTo>
                    <a:cubicBezTo>
                      <a:pt x="2151" y="72061"/>
                      <a:pt x="-2679" y="48229"/>
                      <a:pt x="1426" y="25093"/>
                    </a:cubicBezTo>
                    <a:cubicBezTo>
                      <a:pt x="3475" y="16292"/>
                      <a:pt x="8961" y="8672"/>
                      <a:pt x="16667" y="3948"/>
                    </a:cubicBezTo>
                    <a:cubicBezTo>
                      <a:pt x="38955" y="-8720"/>
                      <a:pt x="72959" y="10044"/>
                      <a:pt x="94200" y="46715"/>
                    </a:cubicBezTo>
                    <a:cubicBezTo>
                      <a:pt x="99448" y="55688"/>
                      <a:pt x="103544" y="65289"/>
                      <a:pt x="106392" y="75290"/>
                    </a:cubicBezTo>
                    <a:cubicBezTo>
                      <a:pt x="107078" y="77919"/>
                      <a:pt x="105497" y="80605"/>
                      <a:pt x="102868" y="81291"/>
                    </a:cubicBezTo>
                    <a:cubicBezTo>
                      <a:pt x="100239" y="81977"/>
                      <a:pt x="97553" y="80396"/>
                      <a:pt x="96867" y="77767"/>
                    </a:cubicBezTo>
                    <a:cubicBezTo>
                      <a:pt x="94324" y="68451"/>
                      <a:pt x="90543" y="59507"/>
                      <a:pt x="85628" y="51192"/>
                    </a:cubicBezTo>
                    <a:cubicBezTo>
                      <a:pt x="67721" y="20140"/>
                      <a:pt x="38003" y="2233"/>
                      <a:pt x="21143" y="11949"/>
                    </a:cubicBezTo>
                    <a:cubicBezTo>
                      <a:pt x="15600" y="15368"/>
                      <a:pt x="11714" y="20912"/>
                      <a:pt x="10380" y="27284"/>
                    </a:cubicBezTo>
                    <a:cubicBezTo>
                      <a:pt x="6999" y="48020"/>
                      <a:pt x="11447" y="69270"/>
                      <a:pt x="22858" y="86911"/>
                    </a:cubicBezTo>
                    <a:cubicBezTo>
                      <a:pt x="40860" y="117867"/>
                      <a:pt x="70483" y="135869"/>
                      <a:pt x="87437" y="126153"/>
                    </a:cubicBezTo>
                    <a:cubicBezTo>
                      <a:pt x="89361" y="124991"/>
                      <a:pt x="91095" y="123553"/>
                      <a:pt x="92581" y="121867"/>
                    </a:cubicBezTo>
                    <a:cubicBezTo>
                      <a:pt x="94334" y="119905"/>
                      <a:pt x="97334" y="119686"/>
                      <a:pt x="99344" y="121391"/>
                    </a:cubicBezTo>
                    <a:cubicBezTo>
                      <a:pt x="101315" y="123058"/>
                      <a:pt x="101563" y="126001"/>
                      <a:pt x="99896" y="127973"/>
                    </a:cubicBezTo>
                    <a:cubicBezTo>
                      <a:pt x="99877" y="128001"/>
                      <a:pt x="99848" y="128030"/>
                      <a:pt x="99820" y="128059"/>
                    </a:cubicBezTo>
                    <a:cubicBezTo>
                      <a:pt x="97648" y="130621"/>
                      <a:pt x="95029" y="132783"/>
                      <a:pt x="92105" y="134440"/>
                    </a:cubicBezTo>
                    <a:cubicBezTo>
                      <a:pt x="87514" y="137050"/>
                      <a:pt x="82332" y="138422"/>
                      <a:pt x="77055" y="138441"/>
                    </a:cubicBezTo>
                    <a:close/>
                  </a:path>
                </a:pathLst>
              </a:custGeom>
              <a:solidFill>
                <a:srgbClr val="372F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6" name="Freeform: Shape 1365">
                <a:extLst>
                  <a:ext uri="{FF2B5EF4-FFF2-40B4-BE49-F238E27FC236}">
                    <a16:creationId xmlns:a16="http://schemas.microsoft.com/office/drawing/2014/main" id="{8603210F-DF90-4E20-9C7C-58F43BA98ADD}"/>
                  </a:ext>
                </a:extLst>
              </p:cNvPr>
              <p:cNvSpPr/>
              <p:nvPr/>
            </p:nvSpPr>
            <p:spPr>
              <a:xfrm>
                <a:off x="6984583" y="4416762"/>
                <a:ext cx="357722" cy="195796"/>
              </a:xfrm>
              <a:custGeom>
                <a:avLst/>
                <a:gdLst>
                  <a:gd name="connsiteX0" fmla="*/ 314423 w 357722"/>
                  <a:gd name="connsiteY0" fmla="*/ 166476 h 195796"/>
                  <a:gd name="connsiteX1" fmla="*/ 72107 w 357722"/>
                  <a:gd name="connsiteY1" fmla="*/ 145712 h 195796"/>
                  <a:gd name="connsiteX2" fmla="*/ 53057 w 357722"/>
                  <a:gd name="connsiteY2" fmla="*/ 19506 h 195796"/>
                  <a:gd name="connsiteX3" fmla="*/ 295755 w 357722"/>
                  <a:gd name="connsiteY3" fmla="*/ 53034 h 195796"/>
                  <a:gd name="connsiteX4" fmla="*/ 314423 w 357722"/>
                  <a:gd name="connsiteY4" fmla="*/ 166476 h 195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722" h="195796">
                    <a:moveTo>
                      <a:pt x="314423" y="166476"/>
                    </a:moveTo>
                    <a:cubicBezTo>
                      <a:pt x="197266" y="221912"/>
                      <a:pt x="147450" y="189432"/>
                      <a:pt x="72107" y="145712"/>
                    </a:cubicBezTo>
                    <a:cubicBezTo>
                      <a:pt x="-3235" y="101992"/>
                      <a:pt x="-34668" y="62368"/>
                      <a:pt x="53057" y="19506"/>
                    </a:cubicBezTo>
                    <a:cubicBezTo>
                      <a:pt x="138782" y="-22404"/>
                      <a:pt x="220412" y="9981"/>
                      <a:pt x="295755" y="53034"/>
                    </a:cubicBezTo>
                    <a:cubicBezTo>
                      <a:pt x="371097" y="96087"/>
                      <a:pt x="378241" y="136187"/>
                      <a:pt x="314423" y="166476"/>
                    </a:cubicBezTo>
                    <a:close/>
                  </a:path>
                </a:pathLst>
              </a:custGeom>
              <a:solidFill>
                <a:srgbClr val="DEBCEB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7" name="Freeform: Shape 1366">
                <a:extLst>
                  <a:ext uri="{FF2B5EF4-FFF2-40B4-BE49-F238E27FC236}">
                    <a16:creationId xmlns:a16="http://schemas.microsoft.com/office/drawing/2014/main" id="{028E4825-AC47-4623-9F3C-3F0C77EE361B}"/>
                  </a:ext>
                </a:extLst>
              </p:cNvPr>
              <p:cNvSpPr/>
              <p:nvPr/>
            </p:nvSpPr>
            <p:spPr>
              <a:xfrm>
                <a:off x="7011638" y="3730656"/>
                <a:ext cx="164382" cy="742117"/>
              </a:xfrm>
              <a:custGeom>
                <a:avLst/>
                <a:gdLst>
                  <a:gd name="connsiteX0" fmla="*/ 0 w 164382"/>
                  <a:gd name="connsiteY0" fmla="*/ 22193 h 742117"/>
                  <a:gd name="connsiteX1" fmla="*/ 24098 w 164382"/>
                  <a:gd name="connsiteY1" fmla="*/ 222980 h 742117"/>
                  <a:gd name="connsiteX2" fmla="*/ 14573 w 164382"/>
                  <a:gd name="connsiteY2" fmla="*/ 368236 h 742117"/>
                  <a:gd name="connsiteX3" fmla="*/ 19431 w 164382"/>
                  <a:gd name="connsiteY3" fmla="*/ 554546 h 742117"/>
                  <a:gd name="connsiteX4" fmla="*/ 18669 w 164382"/>
                  <a:gd name="connsiteY4" fmla="*/ 682181 h 742117"/>
                  <a:gd name="connsiteX5" fmla="*/ 64198 w 164382"/>
                  <a:gd name="connsiteY5" fmla="*/ 734282 h 742117"/>
                  <a:gd name="connsiteX6" fmla="*/ 164021 w 164382"/>
                  <a:gd name="connsiteY6" fmla="*/ 703517 h 742117"/>
                  <a:gd name="connsiteX7" fmla="*/ 106871 w 164382"/>
                  <a:gd name="connsiteY7" fmla="*/ 700564 h 742117"/>
                  <a:gd name="connsiteX8" fmla="*/ 84868 w 164382"/>
                  <a:gd name="connsiteY8" fmla="*/ 563309 h 742117"/>
                  <a:gd name="connsiteX9" fmla="*/ 106871 w 164382"/>
                  <a:gd name="connsiteY9" fmla="*/ 390239 h 742117"/>
                  <a:gd name="connsiteX10" fmla="*/ 128873 w 164382"/>
                  <a:gd name="connsiteY10" fmla="*/ 233267 h 742117"/>
                  <a:gd name="connsiteX11" fmla="*/ 147256 w 164382"/>
                  <a:gd name="connsiteY11" fmla="*/ 0 h 74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4382" h="742117">
                    <a:moveTo>
                      <a:pt x="0" y="22193"/>
                    </a:moveTo>
                    <a:cubicBezTo>
                      <a:pt x="1429" y="51530"/>
                      <a:pt x="-1619" y="156210"/>
                      <a:pt x="24098" y="222980"/>
                    </a:cubicBezTo>
                    <a:cubicBezTo>
                      <a:pt x="49816" y="289750"/>
                      <a:pt x="20764" y="332137"/>
                      <a:pt x="14573" y="368236"/>
                    </a:cubicBezTo>
                    <a:cubicBezTo>
                      <a:pt x="5048" y="425386"/>
                      <a:pt x="10573" y="479012"/>
                      <a:pt x="19431" y="554546"/>
                    </a:cubicBezTo>
                    <a:cubicBezTo>
                      <a:pt x="28289" y="630079"/>
                      <a:pt x="27527" y="666083"/>
                      <a:pt x="18669" y="682181"/>
                    </a:cubicBezTo>
                    <a:cubicBezTo>
                      <a:pt x="9811" y="698278"/>
                      <a:pt x="15716" y="721043"/>
                      <a:pt x="64198" y="734282"/>
                    </a:cubicBezTo>
                    <a:cubicBezTo>
                      <a:pt x="112681" y="747522"/>
                      <a:pt x="169450" y="747998"/>
                      <a:pt x="164021" y="703517"/>
                    </a:cubicBezTo>
                    <a:cubicBezTo>
                      <a:pt x="162306" y="688848"/>
                      <a:pt x="120682" y="722567"/>
                      <a:pt x="106871" y="700564"/>
                    </a:cubicBezTo>
                    <a:cubicBezTo>
                      <a:pt x="93059" y="678561"/>
                      <a:pt x="76867" y="643414"/>
                      <a:pt x="84868" y="563309"/>
                    </a:cubicBezTo>
                    <a:cubicBezTo>
                      <a:pt x="92869" y="483203"/>
                      <a:pt x="102489" y="434245"/>
                      <a:pt x="106871" y="390239"/>
                    </a:cubicBezTo>
                    <a:cubicBezTo>
                      <a:pt x="111252" y="346234"/>
                      <a:pt x="120110" y="291941"/>
                      <a:pt x="128873" y="233267"/>
                    </a:cubicBezTo>
                    <a:cubicBezTo>
                      <a:pt x="137636" y="174593"/>
                      <a:pt x="147256" y="0"/>
                      <a:pt x="147256" y="0"/>
                    </a:cubicBezTo>
                    <a:close/>
                  </a:path>
                </a:pathLst>
              </a:custGeom>
              <a:solidFill>
                <a:srgbClr val="F2B9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8" name="Freeform: Shape 1367">
                <a:extLst>
                  <a:ext uri="{FF2B5EF4-FFF2-40B4-BE49-F238E27FC236}">
                    <a16:creationId xmlns:a16="http://schemas.microsoft.com/office/drawing/2014/main" id="{856DE6EE-18F5-4661-BF7E-A9BB9D527D29}"/>
                  </a:ext>
                </a:extLst>
              </p:cNvPr>
              <p:cNvSpPr/>
              <p:nvPr/>
            </p:nvSpPr>
            <p:spPr>
              <a:xfrm>
                <a:off x="7011638" y="3740181"/>
                <a:ext cx="100965" cy="731805"/>
              </a:xfrm>
              <a:custGeom>
                <a:avLst/>
                <a:gdLst>
                  <a:gd name="connsiteX0" fmla="*/ 53054 w 100965"/>
                  <a:gd name="connsiteY0" fmla="*/ 660368 h 731805"/>
                  <a:gd name="connsiteX1" fmla="*/ 59055 w 100965"/>
                  <a:gd name="connsiteY1" fmla="*/ 534162 h 731805"/>
                  <a:gd name="connsiteX2" fmla="*/ 74771 w 100965"/>
                  <a:gd name="connsiteY2" fmla="*/ 323659 h 731805"/>
                  <a:gd name="connsiteX3" fmla="*/ 81915 w 100965"/>
                  <a:gd name="connsiteY3" fmla="*/ 203454 h 731805"/>
                  <a:gd name="connsiteX4" fmla="*/ 80772 w 100965"/>
                  <a:gd name="connsiteY4" fmla="*/ 0 h 731805"/>
                  <a:gd name="connsiteX5" fmla="*/ 0 w 100965"/>
                  <a:gd name="connsiteY5" fmla="*/ 12668 h 731805"/>
                  <a:gd name="connsiteX6" fmla="*/ 24098 w 100965"/>
                  <a:gd name="connsiteY6" fmla="*/ 213455 h 731805"/>
                  <a:gd name="connsiteX7" fmla="*/ 14573 w 100965"/>
                  <a:gd name="connsiteY7" fmla="*/ 358711 h 731805"/>
                  <a:gd name="connsiteX8" fmla="*/ 19431 w 100965"/>
                  <a:gd name="connsiteY8" fmla="*/ 545021 h 731805"/>
                  <a:gd name="connsiteX9" fmla="*/ 18669 w 100965"/>
                  <a:gd name="connsiteY9" fmla="*/ 672656 h 731805"/>
                  <a:gd name="connsiteX10" fmla="*/ 64198 w 100965"/>
                  <a:gd name="connsiteY10" fmla="*/ 724757 h 731805"/>
                  <a:gd name="connsiteX11" fmla="*/ 100965 w 100965"/>
                  <a:gd name="connsiteY11" fmla="*/ 731806 h 731805"/>
                  <a:gd name="connsiteX12" fmla="*/ 90106 w 100965"/>
                  <a:gd name="connsiteY12" fmla="*/ 725805 h 731805"/>
                  <a:gd name="connsiteX13" fmla="*/ 53054 w 100965"/>
                  <a:gd name="connsiteY13" fmla="*/ 660368 h 73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0965" h="731805">
                    <a:moveTo>
                      <a:pt x="53054" y="660368"/>
                    </a:moveTo>
                    <a:cubicBezTo>
                      <a:pt x="53054" y="636365"/>
                      <a:pt x="59055" y="574643"/>
                      <a:pt x="59055" y="534162"/>
                    </a:cubicBezTo>
                    <a:cubicBezTo>
                      <a:pt x="59055" y="493681"/>
                      <a:pt x="87630" y="352520"/>
                      <a:pt x="74771" y="323659"/>
                    </a:cubicBezTo>
                    <a:cubicBezTo>
                      <a:pt x="55721" y="282035"/>
                      <a:pt x="81915" y="225076"/>
                      <a:pt x="81915" y="203454"/>
                    </a:cubicBezTo>
                    <a:cubicBezTo>
                      <a:pt x="81915" y="183547"/>
                      <a:pt x="80772" y="32671"/>
                      <a:pt x="80772" y="0"/>
                    </a:cubicBezTo>
                    <a:lnTo>
                      <a:pt x="0" y="12668"/>
                    </a:lnTo>
                    <a:cubicBezTo>
                      <a:pt x="1429" y="42005"/>
                      <a:pt x="-1619" y="146685"/>
                      <a:pt x="24098" y="213455"/>
                    </a:cubicBezTo>
                    <a:cubicBezTo>
                      <a:pt x="49816" y="280225"/>
                      <a:pt x="20764" y="322612"/>
                      <a:pt x="14573" y="358711"/>
                    </a:cubicBezTo>
                    <a:cubicBezTo>
                      <a:pt x="5048" y="415861"/>
                      <a:pt x="10573" y="469487"/>
                      <a:pt x="19431" y="545021"/>
                    </a:cubicBezTo>
                    <a:cubicBezTo>
                      <a:pt x="28289" y="620554"/>
                      <a:pt x="27527" y="656558"/>
                      <a:pt x="18669" y="672656"/>
                    </a:cubicBezTo>
                    <a:cubicBezTo>
                      <a:pt x="9811" y="688753"/>
                      <a:pt x="15716" y="711518"/>
                      <a:pt x="64198" y="724757"/>
                    </a:cubicBezTo>
                    <a:cubicBezTo>
                      <a:pt x="76248" y="728072"/>
                      <a:pt x="88544" y="730425"/>
                      <a:pt x="100965" y="731806"/>
                    </a:cubicBezTo>
                    <a:lnTo>
                      <a:pt x="90106" y="725805"/>
                    </a:lnTo>
                    <a:cubicBezTo>
                      <a:pt x="90106" y="725805"/>
                      <a:pt x="53054" y="684752"/>
                      <a:pt x="53054" y="660368"/>
                    </a:cubicBezTo>
                    <a:close/>
                  </a:path>
                </a:pathLst>
              </a:custGeom>
              <a:solidFill>
                <a:srgbClr val="EEBB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9" name="Freeform: Shape 1368">
                <a:extLst>
                  <a:ext uri="{FF2B5EF4-FFF2-40B4-BE49-F238E27FC236}">
                    <a16:creationId xmlns:a16="http://schemas.microsoft.com/office/drawing/2014/main" id="{C4C1874A-B59E-49FC-843D-CAB70AE76AA4}"/>
                  </a:ext>
                </a:extLst>
              </p:cNvPr>
              <p:cNvSpPr/>
              <p:nvPr/>
            </p:nvSpPr>
            <p:spPr>
              <a:xfrm>
                <a:off x="7009942" y="4411599"/>
                <a:ext cx="183236" cy="116681"/>
              </a:xfrm>
              <a:custGeom>
                <a:avLst/>
                <a:gdLst>
                  <a:gd name="connsiteX0" fmla="*/ 15793 w 183236"/>
                  <a:gd name="connsiteY0" fmla="*/ 0 h 116681"/>
                  <a:gd name="connsiteX1" fmla="*/ 172 w 183236"/>
                  <a:gd name="connsiteY1" fmla="*/ 36386 h 116681"/>
                  <a:gd name="connsiteX2" fmla="*/ 15793 w 183236"/>
                  <a:gd name="connsiteY2" fmla="*/ 88106 h 116681"/>
                  <a:gd name="connsiteX3" fmla="*/ 15793 w 183236"/>
                  <a:gd name="connsiteY3" fmla="*/ 115538 h 116681"/>
                  <a:gd name="connsiteX4" fmla="*/ 26937 w 183236"/>
                  <a:gd name="connsiteY4" fmla="*/ 116681 h 116681"/>
                  <a:gd name="connsiteX5" fmla="*/ 31510 w 183236"/>
                  <a:gd name="connsiteY5" fmla="*/ 113062 h 116681"/>
                  <a:gd name="connsiteX6" fmla="*/ 31510 w 183236"/>
                  <a:gd name="connsiteY6" fmla="*/ 58007 h 116681"/>
                  <a:gd name="connsiteX7" fmla="*/ 75705 w 183236"/>
                  <a:gd name="connsiteY7" fmla="*/ 66199 h 116681"/>
                  <a:gd name="connsiteX8" fmla="*/ 153429 w 183236"/>
                  <a:gd name="connsiteY8" fmla="*/ 78200 h 116681"/>
                  <a:gd name="connsiteX9" fmla="*/ 183052 w 183236"/>
                  <a:gd name="connsiteY9" fmla="*/ 6287 h 116681"/>
                  <a:gd name="connsiteX10" fmla="*/ 129141 w 183236"/>
                  <a:gd name="connsiteY10" fmla="*/ 24574 h 116681"/>
                  <a:gd name="connsiteX11" fmla="*/ 119616 w 183236"/>
                  <a:gd name="connsiteY11" fmla="*/ 28194 h 116681"/>
                  <a:gd name="connsiteX12" fmla="*/ 148191 w 183236"/>
                  <a:gd name="connsiteY12" fmla="*/ 30099 h 116681"/>
                  <a:gd name="connsiteX13" fmla="*/ 136503 w 183236"/>
                  <a:gd name="connsiteY13" fmla="*/ 58350 h 116681"/>
                  <a:gd name="connsiteX14" fmla="*/ 130188 w 183236"/>
                  <a:gd name="connsiteY14" fmla="*/ 59912 h 116681"/>
                  <a:gd name="connsiteX15" fmla="*/ 69800 w 183236"/>
                  <a:gd name="connsiteY15" fmla="*/ 30575 h 116681"/>
                  <a:gd name="connsiteX16" fmla="*/ 15793 w 183236"/>
                  <a:gd name="connsiteY16" fmla="*/ 0 h 11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3236" h="116681">
                    <a:moveTo>
                      <a:pt x="15793" y="0"/>
                    </a:moveTo>
                    <a:cubicBezTo>
                      <a:pt x="15793" y="0"/>
                      <a:pt x="-1923" y="20003"/>
                      <a:pt x="172" y="36386"/>
                    </a:cubicBezTo>
                    <a:cubicBezTo>
                      <a:pt x="2268" y="52769"/>
                      <a:pt x="15317" y="72962"/>
                      <a:pt x="15793" y="88106"/>
                    </a:cubicBezTo>
                    <a:cubicBezTo>
                      <a:pt x="16270" y="103251"/>
                      <a:pt x="15222" y="114871"/>
                      <a:pt x="15793" y="115538"/>
                    </a:cubicBezTo>
                    <a:cubicBezTo>
                      <a:pt x="19480" y="116167"/>
                      <a:pt x="23204" y="116548"/>
                      <a:pt x="26937" y="116681"/>
                    </a:cubicBezTo>
                    <a:lnTo>
                      <a:pt x="31510" y="113062"/>
                    </a:lnTo>
                    <a:lnTo>
                      <a:pt x="31510" y="58007"/>
                    </a:lnTo>
                    <a:cubicBezTo>
                      <a:pt x="31510" y="58007"/>
                      <a:pt x="60085" y="54864"/>
                      <a:pt x="75705" y="66199"/>
                    </a:cubicBezTo>
                    <a:cubicBezTo>
                      <a:pt x="91327" y="77533"/>
                      <a:pt x="134951" y="86201"/>
                      <a:pt x="153429" y="78200"/>
                    </a:cubicBezTo>
                    <a:cubicBezTo>
                      <a:pt x="171908" y="70199"/>
                      <a:pt x="184957" y="14669"/>
                      <a:pt x="183052" y="6287"/>
                    </a:cubicBezTo>
                    <a:cubicBezTo>
                      <a:pt x="181147" y="-2096"/>
                      <a:pt x="136380" y="21431"/>
                      <a:pt x="129141" y="24574"/>
                    </a:cubicBezTo>
                    <a:cubicBezTo>
                      <a:pt x="126083" y="26080"/>
                      <a:pt x="122892" y="27289"/>
                      <a:pt x="119616" y="28194"/>
                    </a:cubicBezTo>
                    <a:cubicBezTo>
                      <a:pt x="119616" y="28194"/>
                      <a:pt x="142762" y="21717"/>
                      <a:pt x="148191" y="30099"/>
                    </a:cubicBezTo>
                    <a:cubicBezTo>
                      <a:pt x="152763" y="41129"/>
                      <a:pt x="147534" y="53778"/>
                      <a:pt x="136503" y="58350"/>
                    </a:cubicBezTo>
                    <a:cubicBezTo>
                      <a:pt x="134484" y="59188"/>
                      <a:pt x="132360" y="59712"/>
                      <a:pt x="130188" y="59912"/>
                    </a:cubicBezTo>
                    <a:cubicBezTo>
                      <a:pt x="111901" y="63055"/>
                      <a:pt x="89040" y="37338"/>
                      <a:pt x="69800" y="30575"/>
                    </a:cubicBezTo>
                    <a:cubicBezTo>
                      <a:pt x="50560" y="23813"/>
                      <a:pt x="20842" y="12573"/>
                      <a:pt x="15793" y="0"/>
                    </a:cubicBezTo>
                    <a:close/>
                  </a:path>
                </a:pathLst>
              </a:custGeom>
              <a:solidFill>
                <a:srgbClr val="372F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0" name="Freeform: Shape 1369">
                <a:extLst>
                  <a:ext uri="{FF2B5EF4-FFF2-40B4-BE49-F238E27FC236}">
                    <a16:creationId xmlns:a16="http://schemas.microsoft.com/office/drawing/2014/main" id="{D3698F2D-8FAB-4AA1-8771-DB0323741A52}"/>
                  </a:ext>
                </a:extLst>
              </p:cNvPr>
              <p:cNvSpPr/>
              <p:nvPr/>
            </p:nvSpPr>
            <p:spPr>
              <a:xfrm>
                <a:off x="7102423" y="3790888"/>
                <a:ext cx="174548" cy="768755"/>
              </a:xfrm>
              <a:custGeom>
                <a:avLst/>
                <a:gdLst>
                  <a:gd name="connsiteX0" fmla="*/ 3227 w 174548"/>
                  <a:gd name="connsiteY0" fmla="*/ 61879 h 768755"/>
                  <a:gd name="connsiteX1" fmla="*/ 39898 w 174548"/>
                  <a:gd name="connsiteY1" fmla="*/ 185704 h 768755"/>
                  <a:gd name="connsiteX2" fmla="*/ 60186 w 174548"/>
                  <a:gd name="connsiteY2" fmla="*/ 296003 h 768755"/>
                  <a:gd name="connsiteX3" fmla="*/ 34088 w 174548"/>
                  <a:gd name="connsiteY3" fmla="*/ 438878 h 768755"/>
                  <a:gd name="connsiteX4" fmla="*/ 31897 w 174548"/>
                  <a:gd name="connsiteY4" fmla="*/ 662621 h 768755"/>
                  <a:gd name="connsiteX5" fmla="*/ 18657 w 174548"/>
                  <a:gd name="connsiteY5" fmla="*/ 715008 h 768755"/>
                  <a:gd name="connsiteX6" fmla="*/ 104382 w 174548"/>
                  <a:gd name="connsiteY6" fmla="*/ 761966 h 768755"/>
                  <a:gd name="connsiteX7" fmla="*/ 170390 w 174548"/>
                  <a:gd name="connsiteY7" fmla="*/ 724533 h 768755"/>
                  <a:gd name="connsiteX8" fmla="*/ 135148 w 174548"/>
                  <a:gd name="connsiteY8" fmla="*/ 717961 h 768755"/>
                  <a:gd name="connsiteX9" fmla="*/ 91143 w 174548"/>
                  <a:gd name="connsiteY9" fmla="*/ 649000 h 768755"/>
                  <a:gd name="connsiteX10" fmla="*/ 139625 w 174548"/>
                  <a:gd name="connsiteY10" fmla="*/ 351915 h 768755"/>
                  <a:gd name="connsiteX11" fmla="*/ 158675 w 174548"/>
                  <a:gd name="connsiteY11" fmla="*/ 218565 h 768755"/>
                  <a:gd name="connsiteX12" fmla="*/ 158675 w 174548"/>
                  <a:gd name="connsiteY12" fmla="*/ 38066 h 768755"/>
                  <a:gd name="connsiteX13" fmla="*/ 3227 w 174548"/>
                  <a:gd name="connsiteY13" fmla="*/ 61879 h 768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4548" h="768755">
                    <a:moveTo>
                      <a:pt x="3227" y="61879"/>
                    </a:moveTo>
                    <a:cubicBezTo>
                      <a:pt x="13609" y="90454"/>
                      <a:pt x="27420" y="146175"/>
                      <a:pt x="39898" y="185704"/>
                    </a:cubicBezTo>
                    <a:cubicBezTo>
                      <a:pt x="52376" y="225233"/>
                      <a:pt x="67521" y="267428"/>
                      <a:pt x="60186" y="296003"/>
                    </a:cubicBezTo>
                    <a:cubicBezTo>
                      <a:pt x="52852" y="324578"/>
                      <a:pt x="34088" y="373251"/>
                      <a:pt x="34088" y="438878"/>
                    </a:cubicBezTo>
                    <a:cubicBezTo>
                      <a:pt x="34088" y="504505"/>
                      <a:pt x="41422" y="642142"/>
                      <a:pt x="31897" y="662621"/>
                    </a:cubicBezTo>
                    <a:cubicBezTo>
                      <a:pt x="22372" y="683099"/>
                      <a:pt x="13514" y="702530"/>
                      <a:pt x="18657" y="715008"/>
                    </a:cubicBezTo>
                    <a:cubicBezTo>
                      <a:pt x="23801" y="727486"/>
                      <a:pt x="68568" y="738344"/>
                      <a:pt x="104382" y="761966"/>
                    </a:cubicBezTo>
                    <a:cubicBezTo>
                      <a:pt x="142482" y="787017"/>
                      <a:pt x="188774" y="735487"/>
                      <a:pt x="170390" y="724533"/>
                    </a:cubicBezTo>
                    <a:cubicBezTo>
                      <a:pt x="152007" y="713579"/>
                      <a:pt x="149150" y="726724"/>
                      <a:pt x="135148" y="717961"/>
                    </a:cubicBezTo>
                    <a:cubicBezTo>
                      <a:pt x="121146" y="709198"/>
                      <a:pt x="89714" y="681956"/>
                      <a:pt x="91143" y="649000"/>
                    </a:cubicBezTo>
                    <a:cubicBezTo>
                      <a:pt x="92571" y="616043"/>
                      <a:pt x="129243" y="399540"/>
                      <a:pt x="139625" y="351915"/>
                    </a:cubicBezTo>
                    <a:cubicBezTo>
                      <a:pt x="149645" y="308072"/>
                      <a:pt x="156017" y="263466"/>
                      <a:pt x="158675" y="218565"/>
                    </a:cubicBezTo>
                    <a:cubicBezTo>
                      <a:pt x="163390" y="158491"/>
                      <a:pt x="163390" y="98140"/>
                      <a:pt x="158675" y="38066"/>
                    </a:cubicBezTo>
                    <a:cubicBezTo>
                      <a:pt x="152960" y="-14417"/>
                      <a:pt x="-26015" y="-18131"/>
                      <a:pt x="3227" y="61879"/>
                    </a:cubicBezTo>
                    <a:close/>
                  </a:path>
                </a:pathLst>
              </a:custGeom>
              <a:solidFill>
                <a:srgbClr val="F2B9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1" name="Freeform: Shape 1370">
                <a:extLst>
                  <a:ext uri="{FF2B5EF4-FFF2-40B4-BE49-F238E27FC236}">
                    <a16:creationId xmlns:a16="http://schemas.microsoft.com/office/drawing/2014/main" id="{D2647F35-513D-448F-9EF8-CE195DB3DF90}"/>
                  </a:ext>
                </a:extLst>
              </p:cNvPr>
              <p:cNvSpPr/>
              <p:nvPr/>
            </p:nvSpPr>
            <p:spPr>
              <a:xfrm>
                <a:off x="7102307" y="3790823"/>
                <a:ext cx="136215" cy="768837"/>
              </a:xfrm>
              <a:custGeom>
                <a:avLst/>
                <a:gdLst>
                  <a:gd name="connsiteX0" fmla="*/ 108689 w 136215"/>
                  <a:gd name="connsiteY0" fmla="*/ 764032 h 768837"/>
                  <a:gd name="connsiteX1" fmla="*/ 74303 w 136215"/>
                  <a:gd name="connsiteY1" fmla="*/ 720693 h 768837"/>
                  <a:gd name="connsiteX2" fmla="*/ 77828 w 136215"/>
                  <a:gd name="connsiteY2" fmla="*/ 683450 h 768837"/>
                  <a:gd name="connsiteX3" fmla="*/ 65826 w 136215"/>
                  <a:gd name="connsiteY3" fmla="*/ 620871 h 768837"/>
                  <a:gd name="connsiteX4" fmla="*/ 106688 w 136215"/>
                  <a:gd name="connsiteY4" fmla="*/ 369506 h 768837"/>
                  <a:gd name="connsiteX5" fmla="*/ 99545 w 136215"/>
                  <a:gd name="connsiteY5" fmla="*/ 290163 h 768837"/>
                  <a:gd name="connsiteX6" fmla="*/ 118595 w 136215"/>
                  <a:gd name="connsiteY6" fmla="*/ 155479 h 768837"/>
                  <a:gd name="connsiteX7" fmla="*/ 94211 w 136215"/>
                  <a:gd name="connsiteY7" fmla="*/ 888 h 768837"/>
                  <a:gd name="connsiteX8" fmla="*/ 112118 w 136215"/>
                  <a:gd name="connsiteY8" fmla="*/ 3651 h 768837"/>
                  <a:gd name="connsiteX9" fmla="*/ 3247 w 136215"/>
                  <a:gd name="connsiteY9" fmla="*/ 61944 h 768837"/>
                  <a:gd name="connsiteX10" fmla="*/ 39918 w 136215"/>
                  <a:gd name="connsiteY10" fmla="*/ 185769 h 768837"/>
                  <a:gd name="connsiteX11" fmla="*/ 60206 w 136215"/>
                  <a:gd name="connsiteY11" fmla="*/ 296068 h 768837"/>
                  <a:gd name="connsiteX12" fmla="*/ 34108 w 136215"/>
                  <a:gd name="connsiteY12" fmla="*/ 438943 h 768837"/>
                  <a:gd name="connsiteX13" fmla="*/ 31917 w 136215"/>
                  <a:gd name="connsiteY13" fmla="*/ 662685 h 768837"/>
                  <a:gd name="connsiteX14" fmla="*/ 18677 w 136215"/>
                  <a:gd name="connsiteY14" fmla="*/ 715073 h 768837"/>
                  <a:gd name="connsiteX15" fmla="*/ 104402 w 136215"/>
                  <a:gd name="connsiteY15" fmla="*/ 762031 h 768837"/>
                  <a:gd name="connsiteX16" fmla="*/ 136216 w 136215"/>
                  <a:gd name="connsiteY16" fmla="*/ 767746 h 768837"/>
                  <a:gd name="connsiteX17" fmla="*/ 108689 w 136215"/>
                  <a:gd name="connsiteY17" fmla="*/ 764032 h 76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6215" h="768837">
                    <a:moveTo>
                      <a:pt x="108689" y="764032"/>
                    </a:moveTo>
                    <a:lnTo>
                      <a:pt x="74303" y="720693"/>
                    </a:lnTo>
                    <a:cubicBezTo>
                      <a:pt x="78047" y="708653"/>
                      <a:pt x="79247" y="695975"/>
                      <a:pt x="77828" y="683450"/>
                    </a:cubicBezTo>
                    <a:cubicBezTo>
                      <a:pt x="69169" y="663762"/>
                      <a:pt x="65064" y="642369"/>
                      <a:pt x="65826" y="620871"/>
                    </a:cubicBezTo>
                    <a:cubicBezTo>
                      <a:pt x="65826" y="580009"/>
                      <a:pt x="99545" y="398367"/>
                      <a:pt x="106688" y="369506"/>
                    </a:cubicBezTo>
                    <a:cubicBezTo>
                      <a:pt x="113832" y="340645"/>
                      <a:pt x="97163" y="313023"/>
                      <a:pt x="99545" y="290163"/>
                    </a:cubicBezTo>
                    <a:cubicBezTo>
                      <a:pt x="101926" y="267303"/>
                      <a:pt x="124786" y="201199"/>
                      <a:pt x="118595" y="155479"/>
                    </a:cubicBezTo>
                    <a:cubicBezTo>
                      <a:pt x="114975" y="127952"/>
                      <a:pt x="103069" y="54800"/>
                      <a:pt x="94211" y="888"/>
                    </a:cubicBezTo>
                    <a:cubicBezTo>
                      <a:pt x="100230" y="1460"/>
                      <a:pt x="106203" y="2384"/>
                      <a:pt x="112118" y="3651"/>
                    </a:cubicBezTo>
                    <a:cubicBezTo>
                      <a:pt x="59349" y="-8065"/>
                      <a:pt x="-16660" y="7651"/>
                      <a:pt x="3247" y="61944"/>
                    </a:cubicBezTo>
                    <a:cubicBezTo>
                      <a:pt x="13629" y="90519"/>
                      <a:pt x="27440" y="146240"/>
                      <a:pt x="39918" y="185769"/>
                    </a:cubicBezTo>
                    <a:cubicBezTo>
                      <a:pt x="52396" y="225298"/>
                      <a:pt x="67541" y="267493"/>
                      <a:pt x="60206" y="296068"/>
                    </a:cubicBezTo>
                    <a:cubicBezTo>
                      <a:pt x="52872" y="324643"/>
                      <a:pt x="34108" y="373316"/>
                      <a:pt x="34108" y="438943"/>
                    </a:cubicBezTo>
                    <a:cubicBezTo>
                      <a:pt x="34108" y="504570"/>
                      <a:pt x="41442" y="642207"/>
                      <a:pt x="31917" y="662685"/>
                    </a:cubicBezTo>
                    <a:cubicBezTo>
                      <a:pt x="22392" y="683164"/>
                      <a:pt x="13534" y="702595"/>
                      <a:pt x="18677" y="715073"/>
                    </a:cubicBezTo>
                    <a:cubicBezTo>
                      <a:pt x="23821" y="727551"/>
                      <a:pt x="68588" y="738314"/>
                      <a:pt x="104402" y="762031"/>
                    </a:cubicBezTo>
                    <a:cubicBezTo>
                      <a:pt x="113756" y="768270"/>
                      <a:pt x="125281" y="770337"/>
                      <a:pt x="136216" y="767746"/>
                    </a:cubicBezTo>
                    <a:cubicBezTo>
                      <a:pt x="126891" y="769784"/>
                      <a:pt x="117137" y="768470"/>
                      <a:pt x="108689" y="764032"/>
                    </a:cubicBezTo>
                    <a:close/>
                  </a:path>
                </a:pathLst>
              </a:custGeom>
              <a:solidFill>
                <a:srgbClr val="EEBB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2" name="Freeform: Shape 1371">
                <a:extLst>
                  <a:ext uri="{FF2B5EF4-FFF2-40B4-BE49-F238E27FC236}">
                    <a16:creationId xmlns:a16="http://schemas.microsoft.com/office/drawing/2014/main" id="{F8E0BC95-C477-4486-B30B-75A345EBA741}"/>
                  </a:ext>
                </a:extLst>
              </p:cNvPr>
              <p:cNvSpPr/>
              <p:nvPr/>
            </p:nvSpPr>
            <p:spPr>
              <a:xfrm>
                <a:off x="7009868" y="3613213"/>
                <a:ext cx="260468" cy="427074"/>
              </a:xfrm>
              <a:custGeom>
                <a:avLst/>
                <a:gdLst>
                  <a:gd name="connsiteX0" fmla="*/ 51680 w 260468"/>
                  <a:gd name="connsiteY0" fmla="*/ 0 h 427074"/>
                  <a:gd name="connsiteX1" fmla="*/ 239704 w 260468"/>
                  <a:gd name="connsiteY1" fmla="*/ 7715 h 427074"/>
                  <a:gd name="connsiteX2" fmla="*/ 255801 w 260468"/>
                  <a:gd name="connsiteY2" fmla="*/ 193262 h 427074"/>
                  <a:gd name="connsiteX3" fmla="*/ 260469 w 260468"/>
                  <a:gd name="connsiteY3" fmla="*/ 406432 h 427074"/>
                  <a:gd name="connsiteX4" fmla="*/ 161885 w 260468"/>
                  <a:gd name="connsiteY4" fmla="*/ 425482 h 427074"/>
                  <a:gd name="connsiteX5" fmla="*/ 11961 w 260468"/>
                  <a:gd name="connsiteY5" fmla="*/ 392525 h 427074"/>
                  <a:gd name="connsiteX6" fmla="*/ 5579 w 260468"/>
                  <a:gd name="connsiteY6" fmla="*/ 296609 h 427074"/>
                  <a:gd name="connsiteX7" fmla="*/ 8437 w 260468"/>
                  <a:gd name="connsiteY7" fmla="*/ 102394 h 427074"/>
                  <a:gd name="connsiteX8" fmla="*/ 51680 w 260468"/>
                  <a:gd name="connsiteY8" fmla="*/ 0 h 42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468" h="427074">
                    <a:moveTo>
                      <a:pt x="51680" y="0"/>
                    </a:moveTo>
                    <a:lnTo>
                      <a:pt x="239704" y="7715"/>
                    </a:lnTo>
                    <a:lnTo>
                      <a:pt x="255801" y="193262"/>
                    </a:lnTo>
                    <a:cubicBezTo>
                      <a:pt x="260183" y="243935"/>
                      <a:pt x="260469" y="406432"/>
                      <a:pt x="260469" y="406432"/>
                    </a:cubicBezTo>
                    <a:cubicBezTo>
                      <a:pt x="260469" y="406432"/>
                      <a:pt x="207414" y="433864"/>
                      <a:pt x="161885" y="425482"/>
                    </a:cubicBezTo>
                    <a:cubicBezTo>
                      <a:pt x="116355" y="417100"/>
                      <a:pt x="11961" y="392525"/>
                      <a:pt x="11961" y="392525"/>
                    </a:cubicBezTo>
                    <a:cubicBezTo>
                      <a:pt x="11961" y="392525"/>
                      <a:pt x="8342" y="342519"/>
                      <a:pt x="5579" y="296609"/>
                    </a:cubicBezTo>
                    <a:cubicBezTo>
                      <a:pt x="2817" y="248984"/>
                      <a:pt x="-6898" y="147161"/>
                      <a:pt x="8437" y="102394"/>
                    </a:cubicBezTo>
                    <a:cubicBezTo>
                      <a:pt x="23772" y="57626"/>
                      <a:pt x="51680" y="0"/>
                      <a:pt x="51680" y="0"/>
                    </a:cubicBezTo>
                    <a:close/>
                  </a:path>
                </a:pathLst>
              </a:custGeom>
              <a:solidFill>
                <a:srgbClr val="372F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3" name="Freeform: Shape 1372">
                <a:extLst>
                  <a:ext uri="{FF2B5EF4-FFF2-40B4-BE49-F238E27FC236}">
                    <a16:creationId xmlns:a16="http://schemas.microsoft.com/office/drawing/2014/main" id="{0C646F25-FD9A-459D-B76D-0A629A4ECC65}"/>
                  </a:ext>
                </a:extLst>
              </p:cNvPr>
              <p:cNvSpPr/>
              <p:nvPr/>
            </p:nvSpPr>
            <p:spPr>
              <a:xfrm>
                <a:off x="7110014" y="4468177"/>
                <a:ext cx="200053" cy="125444"/>
              </a:xfrm>
              <a:custGeom>
                <a:avLst/>
                <a:gdLst>
                  <a:gd name="connsiteX0" fmla="*/ 16781 w 200053"/>
                  <a:gd name="connsiteY0" fmla="*/ 0 h 125444"/>
                  <a:gd name="connsiteX1" fmla="*/ 683 w 200053"/>
                  <a:gd name="connsiteY1" fmla="*/ 41338 h 125444"/>
                  <a:gd name="connsiteX2" fmla="*/ 17733 w 200053"/>
                  <a:gd name="connsiteY2" fmla="*/ 80677 h 125444"/>
                  <a:gd name="connsiteX3" fmla="*/ 17733 w 200053"/>
                  <a:gd name="connsiteY3" fmla="*/ 121729 h 125444"/>
                  <a:gd name="connsiteX4" fmla="*/ 27258 w 200053"/>
                  <a:gd name="connsiteY4" fmla="*/ 125444 h 125444"/>
                  <a:gd name="connsiteX5" fmla="*/ 37831 w 200053"/>
                  <a:gd name="connsiteY5" fmla="*/ 121539 h 125444"/>
                  <a:gd name="connsiteX6" fmla="*/ 37831 w 200053"/>
                  <a:gd name="connsiteY6" fmla="*/ 58674 h 125444"/>
                  <a:gd name="connsiteX7" fmla="*/ 86980 w 200053"/>
                  <a:gd name="connsiteY7" fmla="*/ 83344 h 125444"/>
                  <a:gd name="connsiteX8" fmla="*/ 157846 w 200053"/>
                  <a:gd name="connsiteY8" fmla="*/ 94107 h 125444"/>
                  <a:gd name="connsiteX9" fmla="*/ 198708 w 200053"/>
                  <a:gd name="connsiteY9" fmla="*/ 32004 h 125444"/>
                  <a:gd name="connsiteX10" fmla="*/ 128795 w 200053"/>
                  <a:gd name="connsiteY10" fmla="*/ 41529 h 125444"/>
                  <a:gd name="connsiteX11" fmla="*/ 155655 w 200053"/>
                  <a:gd name="connsiteY11" fmla="*/ 55721 h 125444"/>
                  <a:gd name="connsiteX12" fmla="*/ 123080 w 200053"/>
                  <a:gd name="connsiteY12" fmla="*/ 75438 h 125444"/>
                  <a:gd name="connsiteX13" fmla="*/ 58119 w 200053"/>
                  <a:gd name="connsiteY13" fmla="*/ 33433 h 125444"/>
                  <a:gd name="connsiteX14" fmla="*/ 16781 w 200053"/>
                  <a:gd name="connsiteY14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0053" h="125444">
                    <a:moveTo>
                      <a:pt x="16781" y="0"/>
                    </a:moveTo>
                    <a:cubicBezTo>
                      <a:pt x="16781" y="0"/>
                      <a:pt x="-3984" y="19050"/>
                      <a:pt x="683" y="41338"/>
                    </a:cubicBezTo>
                    <a:cubicBezTo>
                      <a:pt x="5351" y="63627"/>
                      <a:pt x="17733" y="64770"/>
                      <a:pt x="17733" y="80677"/>
                    </a:cubicBezTo>
                    <a:lnTo>
                      <a:pt x="17733" y="121729"/>
                    </a:lnTo>
                    <a:lnTo>
                      <a:pt x="27258" y="125444"/>
                    </a:lnTo>
                    <a:lnTo>
                      <a:pt x="37831" y="121539"/>
                    </a:lnTo>
                    <a:lnTo>
                      <a:pt x="37831" y="58674"/>
                    </a:lnTo>
                    <a:cubicBezTo>
                      <a:pt x="55471" y="64094"/>
                      <a:pt x="72092" y="72437"/>
                      <a:pt x="86980" y="83344"/>
                    </a:cubicBezTo>
                    <a:cubicBezTo>
                      <a:pt x="110888" y="101251"/>
                      <a:pt x="140701" y="102965"/>
                      <a:pt x="157846" y="94107"/>
                    </a:cubicBezTo>
                    <a:cubicBezTo>
                      <a:pt x="174991" y="85249"/>
                      <a:pt x="206995" y="40862"/>
                      <a:pt x="198708" y="32004"/>
                    </a:cubicBezTo>
                    <a:cubicBezTo>
                      <a:pt x="190422" y="23146"/>
                      <a:pt x="128795" y="41529"/>
                      <a:pt x="128795" y="41529"/>
                    </a:cubicBezTo>
                    <a:cubicBezTo>
                      <a:pt x="128795" y="41529"/>
                      <a:pt x="152036" y="43910"/>
                      <a:pt x="155655" y="55721"/>
                    </a:cubicBezTo>
                    <a:cubicBezTo>
                      <a:pt x="159275" y="67532"/>
                      <a:pt x="138986" y="82487"/>
                      <a:pt x="123080" y="75438"/>
                    </a:cubicBezTo>
                    <a:cubicBezTo>
                      <a:pt x="107173" y="68389"/>
                      <a:pt x="89361" y="46196"/>
                      <a:pt x="58119" y="33433"/>
                    </a:cubicBezTo>
                    <a:cubicBezTo>
                      <a:pt x="26877" y="20669"/>
                      <a:pt x="18686" y="4667"/>
                      <a:pt x="16781" y="0"/>
                    </a:cubicBezTo>
                    <a:close/>
                  </a:path>
                </a:pathLst>
              </a:custGeom>
              <a:solidFill>
                <a:srgbClr val="372F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5" name="Freeform: Shape 1374">
                <a:extLst>
                  <a:ext uri="{FF2B5EF4-FFF2-40B4-BE49-F238E27FC236}">
                    <a16:creationId xmlns:a16="http://schemas.microsoft.com/office/drawing/2014/main" id="{1E388E81-E82B-43B7-A61A-D09C638EAC5E}"/>
                  </a:ext>
                </a:extLst>
              </p:cNvPr>
              <p:cNvSpPr/>
              <p:nvPr/>
            </p:nvSpPr>
            <p:spPr>
              <a:xfrm>
                <a:off x="6997299" y="3299079"/>
                <a:ext cx="103302" cy="330612"/>
              </a:xfrm>
              <a:custGeom>
                <a:avLst/>
                <a:gdLst>
                  <a:gd name="connsiteX0" fmla="*/ 29674 w 103302"/>
                  <a:gd name="connsiteY0" fmla="*/ 0 h 330612"/>
                  <a:gd name="connsiteX1" fmla="*/ 2051 w 103302"/>
                  <a:gd name="connsiteY1" fmla="*/ 180308 h 330612"/>
                  <a:gd name="connsiteX2" fmla="*/ 60059 w 103302"/>
                  <a:gd name="connsiteY2" fmla="*/ 330613 h 330612"/>
                  <a:gd name="connsiteX3" fmla="*/ 103302 w 103302"/>
                  <a:gd name="connsiteY3" fmla="*/ 269748 h 33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2" h="330612">
                    <a:moveTo>
                      <a:pt x="29674" y="0"/>
                    </a:moveTo>
                    <a:cubicBezTo>
                      <a:pt x="15005" y="32671"/>
                      <a:pt x="-6807" y="146495"/>
                      <a:pt x="2051" y="180308"/>
                    </a:cubicBezTo>
                    <a:cubicBezTo>
                      <a:pt x="7862" y="202311"/>
                      <a:pt x="60059" y="330613"/>
                      <a:pt x="60059" y="330613"/>
                    </a:cubicBezTo>
                    <a:lnTo>
                      <a:pt x="103302" y="269748"/>
                    </a:lnTo>
                    <a:close/>
                  </a:path>
                </a:pathLst>
              </a:custGeom>
              <a:solidFill>
                <a:srgbClr val="B326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6" name="Freeform: Shape 1375">
                <a:extLst>
                  <a:ext uri="{FF2B5EF4-FFF2-40B4-BE49-F238E27FC236}">
                    <a16:creationId xmlns:a16="http://schemas.microsoft.com/office/drawing/2014/main" id="{3CE6C4A3-6AFE-4781-8104-F843E41A80F1}"/>
                  </a:ext>
                </a:extLst>
              </p:cNvPr>
              <p:cNvSpPr/>
              <p:nvPr/>
            </p:nvSpPr>
            <p:spPr>
              <a:xfrm>
                <a:off x="7003160" y="3267413"/>
                <a:ext cx="271783" cy="586056"/>
              </a:xfrm>
              <a:custGeom>
                <a:avLst/>
                <a:gdLst>
                  <a:gd name="connsiteX0" fmla="*/ 175927 w 271783"/>
                  <a:gd name="connsiteY0" fmla="*/ 63002 h 586056"/>
                  <a:gd name="connsiteX1" fmla="*/ 266891 w 271783"/>
                  <a:gd name="connsiteY1" fmla="*/ 158252 h 586056"/>
                  <a:gd name="connsiteX2" fmla="*/ 261747 w 271783"/>
                  <a:gd name="connsiteY2" fmla="*/ 233881 h 586056"/>
                  <a:gd name="connsiteX3" fmla="*/ 248603 w 271783"/>
                  <a:gd name="connsiteY3" fmla="*/ 335798 h 586056"/>
                  <a:gd name="connsiteX4" fmla="*/ 268224 w 271783"/>
                  <a:gd name="connsiteY4" fmla="*/ 556207 h 586056"/>
                  <a:gd name="connsiteX5" fmla="*/ 233934 w 271783"/>
                  <a:gd name="connsiteY5" fmla="*/ 583734 h 586056"/>
                  <a:gd name="connsiteX6" fmla="*/ 66675 w 271783"/>
                  <a:gd name="connsiteY6" fmla="*/ 569828 h 586056"/>
                  <a:gd name="connsiteX7" fmla="*/ 0 w 271783"/>
                  <a:gd name="connsiteY7" fmla="*/ 528680 h 586056"/>
                  <a:gd name="connsiteX8" fmla="*/ 26289 w 271783"/>
                  <a:gd name="connsiteY8" fmla="*/ 405617 h 586056"/>
                  <a:gd name="connsiteX9" fmla="*/ 59722 w 271783"/>
                  <a:gd name="connsiteY9" fmla="*/ 272267 h 586056"/>
                  <a:gd name="connsiteX10" fmla="*/ 13430 w 271783"/>
                  <a:gd name="connsiteY10" fmla="*/ 77195 h 586056"/>
                  <a:gd name="connsiteX11" fmla="*/ 67723 w 271783"/>
                  <a:gd name="connsiteY11" fmla="*/ 1566 h 586056"/>
                  <a:gd name="connsiteX12" fmla="*/ 175927 w 271783"/>
                  <a:gd name="connsiteY12" fmla="*/ 63002 h 58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783" h="586056">
                    <a:moveTo>
                      <a:pt x="175927" y="63002"/>
                    </a:moveTo>
                    <a:cubicBezTo>
                      <a:pt x="194977" y="79195"/>
                      <a:pt x="255937" y="124629"/>
                      <a:pt x="266891" y="158252"/>
                    </a:cubicBezTo>
                    <a:cubicBezTo>
                      <a:pt x="277844" y="191876"/>
                      <a:pt x="267843" y="207973"/>
                      <a:pt x="261747" y="233881"/>
                    </a:cubicBezTo>
                    <a:cubicBezTo>
                      <a:pt x="255079" y="262456"/>
                      <a:pt x="243459" y="281506"/>
                      <a:pt x="248603" y="335798"/>
                    </a:cubicBezTo>
                    <a:cubicBezTo>
                      <a:pt x="253746" y="390091"/>
                      <a:pt x="266033" y="538586"/>
                      <a:pt x="268224" y="556207"/>
                    </a:cubicBezTo>
                    <a:cubicBezTo>
                      <a:pt x="270415" y="573828"/>
                      <a:pt x="251555" y="580781"/>
                      <a:pt x="233934" y="583734"/>
                    </a:cubicBezTo>
                    <a:cubicBezTo>
                      <a:pt x="216313" y="586687"/>
                      <a:pt x="120205" y="590402"/>
                      <a:pt x="66675" y="569828"/>
                    </a:cubicBezTo>
                    <a:cubicBezTo>
                      <a:pt x="13145" y="549254"/>
                      <a:pt x="0" y="541253"/>
                      <a:pt x="0" y="528680"/>
                    </a:cubicBezTo>
                    <a:cubicBezTo>
                      <a:pt x="48" y="486274"/>
                      <a:pt x="9001" y="444345"/>
                      <a:pt x="26289" y="405617"/>
                    </a:cubicBezTo>
                    <a:cubicBezTo>
                      <a:pt x="52197" y="352181"/>
                      <a:pt x="61913" y="300842"/>
                      <a:pt x="59722" y="272267"/>
                    </a:cubicBezTo>
                    <a:cubicBezTo>
                      <a:pt x="57531" y="243692"/>
                      <a:pt x="11240" y="122629"/>
                      <a:pt x="13430" y="77195"/>
                    </a:cubicBezTo>
                    <a:cubicBezTo>
                      <a:pt x="15621" y="31760"/>
                      <a:pt x="35433" y="-8530"/>
                      <a:pt x="67723" y="1566"/>
                    </a:cubicBezTo>
                    <a:cubicBezTo>
                      <a:pt x="100013" y="11663"/>
                      <a:pt x="175927" y="63002"/>
                      <a:pt x="175927" y="63002"/>
                    </a:cubicBezTo>
                    <a:close/>
                  </a:path>
                </a:pathLst>
              </a:custGeom>
              <a:solidFill>
                <a:srgbClr val="CE38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7" name="Freeform: Shape 1376">
                <a:extLst>
                  <a:ext uri="{FF2B5EF4-FFF2-40B4-BE49-F238E27FC236}">
                    <a16:creationId xmlns:a16="http://schemas.microsoft.com/office/drawing/2014/main" id="{6D0F7B41-28B3-45A9-A3E3-CE6D9EF2B202}"/>
                  </a:ext>
                </a:extLst>
              </p:cNvPr>
              <p:cNvSpPr/>
              <p:nvPr/>
            </p:nvSpPr>
            <p:spPr>
              <a:xfrm>
                <a:off x="7150799" y="3356229"/>
                <a:ext cx="124187" cy="496442"/>
              </a:xfrm>
              <a:custGeom>
                <a:avLst/>
                <a:gdLst>
                  <a:gd name="connsiteX0" fmla="*/ 114109 w 124187"/>
                  <a:gd name="connsiteY0" fmla="*/ 145161 h 496442"/>
                  <a:gd name="connsiteX1" fmla="*/ 119252 w 124187"/>
                  <a:gd name="connsiteY1" fmla="*/ 69628 h 496442"/>
                  <a:gd name="connsiteX2" fmla="*/ 59530 w 124187"/>
                  <a:gd name="connsiteY2" fmla="*/ 0 h 496442"/>
                  <a:gd name="connsiteX3" fmla="*/ 4762 w 124187"/>
                  <a:gd name="connsiteY3" fmla="*/ 13430 h 496442"/>
                  <a:gd name="connsiteX4" fmla="*/ 52387 w 124187"/>
                  <a:gd name="connsiteY4" fmla="*/ 222504 h 496442"/>
                  <a:gd name="connsiteX5" fmla="*/ 62959 w 124187"/>
                  <a:gd name="connsiteY5" fmla="*/ 406527 h 496442"/>
                  <a:gd name="connsiteX6" fmla="*/ 7619 w 124187"/>
                  <a:gd name="connsiteY6" fmla="*/ 496443 h 496442"/>
                  <a:gd name="connsiteX7" fmla="*/ 9810 w 124187"/>
                  <a:gd name="connsiteY7" fmla="*/ 496443 h 496442"/>
                  <a:gd name="connsiteX8" fmla="*/ 20954 w 124187"/>
                  <a:gd name="connsiteY8" fmla="*/ 496443 h 496442"/>
                  <a:gd name="connsiteX9" fmla="*/ 24288 w 124187"/>
                  <a:gd name="connsiteY9" fmla="*/ 496443 h 496442"/>
                  <a:gd name="connsiteX10" fmla="*/ 35337 w 124187"/>
                  <a:gd name="connsiteY10" fmla="*/ 496443 h 496442"/>
                  <a:gd name="connsiteX11" fmla="*/ 51244 w 124187"/>
                  <a:gd name="connsiteY11" fmla="*/ 496443 h 496442"/>
                  <a:gd name="connsiteX12" fmla="*/ 61721 w 124187"/>
                  <a:gd name="connsiteY12" fmla="*/ 496443 h 496442"/>
                  <a:gd name="connsiteX13" fmla="*/ 86486 w 124187"/>
                  <a:gd name="connsiteY13" fmla="*/ 494538 h 496442"/>
                  <a:gd name="connsiteX14" fmla="*/ 120776 w 124187"/>
                  <a:gd name="connsiteY14" fmla="*/ 467011 h 496442"/>
                  <a:gd name="connsiteX15" fmla="*/ 101154 w 124187"/>
                  <a:gd name="connsiteY15" fmla="*/ 246602 h 496442"/>
                  <a:gd name="connsiteX16" fmla="*/ 114109 w 124187"/>
                  <a:gd name="connsiteY16" fmla="*/ 145161 h 496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4187" h="496442">
                    <a:moveTo>
                      <a:pt x="114109" y="145161"/>
                    </a:moveTo>
                    <a:cubicBezTo>
                      <a:pt x="120204" y="119253"/>
                      <a:pt x="130301" y="103346"/>
                      <a:pt x="119252" y="69628"/>
                    </a:cubicBezTo>
                    <a:cubicBezTo>
                      <a:pt x="112108" y="47530"/>
                      <a:pt x="83724" y="20574"/>
                      <a:pt x="59530" y="0"/>
                    </a:cubicBezTo>
                    <a:cubicBezTo>
                      <a:pt x="36099" y="0"/>
                      <a:pt x="13525" y="4382"/>
                      <a:pt x="4762" y="13430"/>
                    </a:cubicBezTo>
                    <a:cubicBezTo>
                      <a:pt x="-14288" y="33242"/>
                      <a:pt x="28384" y="147923"/>
                      <a:pt x="52387" y="222504"/>
                    </a:cubicBezTo>
                    <a:cubicBezTo>
                      <a:pt x="87153" y="331184"/>
                      <a:pt x="71437" y="365855"/>
                      <a:pt x="62959" y="406527"/>
                    </a:cubicBezTo>
                    <a:cubicBezTo>
                      <a:pt x="54120" y="441446"/>
                      <a:pt x="34813" y="472821"/>
                      <a:pt x="7619" y="496443"/>
                    </a:cubicBezTo>
                    <a:lnTo>
                      <a:pt x="9810" y="496443"/>
                    </a:lnTo>
                    <a:lnTo>
                      <a:pt x="20954" y="496443"/>
                    </a:lnTo>
                    <a:lnTo>
                      <a:pt x="24288" y="496443"/>
                    </a:lnTo>
                    <a:lnTo>
                      <a:pt x="35337" y="496443"/>
                    </a:lnTo>
                    <a:lnTo>
                      <a:pt x="51244" y="496443"/>
                    </a:lnTo>
                    <a:lnTo>
                      <a:pt x="61721" y="496443"/>
                    </a:lnTo>
                    <a:cubicBezTo>
                      <a:pt x="70008" y="496253"/>
                      <a:pt x="78276" y="495614"/>
                      <a:pt x="86486" y="494538"/>
                    </a:cubicBezTo>
                    <a:cubicBezTo>
                      <a:pt x="104107" y="491585"/>
                      <a:pt x="122967" y="485013"/>
                      <a:pt x="120776" y="467011"/>
                    </a:cubicBezTo>
                    <a:cubicBezTo>
                      <a:pt x="118585" y="449009"/>
                      <a:pt x="106298" y="300895"/>
                      <a:pt x="101154" y="246602"/>
                    </a:cubicBezTo>
                    <a:cubicBezTo>
                      <a:pt x="96011" y="192310"/>
                      <a:pt x="107251" y="173831"/>
                      <a:pt x="114109" y="145161"/>
                    </a:cubicBezTo>
                    <a:close/>
                  </a:path>
                </a:pathLst>
              </a:custGeom>
              <a:solidFill>
                <a:srgbClr val="B326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8" name="Freeform: Shape 1377">
                <a:extLst>
                  <a:ext uri="{FF2B5EF4-FFF2-40B4-BE49-F238E27FC236}">
                    <a16:creationId xmlns:a16="http://schemas.microsoft.com/office/drawing/2014/main" id="{E3053D66-5A9F-4126-99AE-DF2C61F8C96D}"/>
                  </a:ext>
                </a:extLst>
              </p:cNvPr>
              <p:cNvSpPr/>
              <p:nvPr/>
            </p:nvSpPr>
            <p:spPr>
              <a:xfrm>
                <a:off x="7068178" y="3277647"/>
                <a:ext cx="110242" cy="48767"/>
              </a:xfrm>
              <a:custGeom>
                <a:avLst/>
                <a:gdLst>
                  <a:gd name="connsiteX0" fmla="*/ 2420 w 110242"/>
                  <a:gd name="connsiteY0" fmla="*/ 0 h 48767"/>
                  <a:gd name="connsiteX1" fmla="*/ 40520 w 110242"/>
                  <a:gd name="connsiteY1" fmla="*/ 17240 h 48767"/>
                  <a:gd name="connsiteX2" fmla="*/ 88907 w 110242"/>
                  <a:gd name="connsiteY2" fmla="*/ 24193 h 48767"/>
                  <a:gd name="connsiteX3" fmla="*/ 110243 w 110242"/>
                  <a:gd name="connsiteY3" fmla="*/ 48768 h 48767"/>
                  <a:gd name="connsiteX4" fmla="*/ 75000 w 110242"/>
                  <a:gd name="connsiteY4" fmla="*/ 34100 h 48767"/>
                  <a:gd name="connsiteX5" fmla="*/ 9754 w 110242"/>
                  <a:gd name="connsiteY5" fmla="*/ 23813 h 48767"/>
                  <a:gd name="connsiteX6" fmla="*/ 229 w 110242"/>
                  <a:gd name="connsiteY6" fmla="*/ 7715 h 48767"/>
                  <a:gd name="connsiteX7" fmla="*/ 2420 w 110242"/>
                  <a:gd name="connsiteY7" fmla="*/ 0 h 4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242" h="48767">
                    <a:moveTo>
                      <a:pt x="2420" y="0"/>
                    </a:moveTo>
                    <a:cubicBezTo>
                      <a:pt x="13088" y="9468"/>
                      <a:pt x="26366" y="15478"/>
                      <a:pt x="40520" y="17240"/>
                    </a:cubicBezTo>
                    <a:cubicBezTo>
                      <a:pt x="66523" y="21622"/>
                      <a:pt x="80144" y="18002"/>
                      <a:pt x="88907" y="24193"/>
                    </a:cubicBezTo>
                    <a:cubicBezTo>
                      <a:pt x="97041" y="31433"/>
                      <a:pt x="104213" y="39691"/>
                      <a:pt x="110243" y="48768"/>
                    </a:cubicBezTo>
                    <a:cubicBezTo>
                      <a:pt x="99927" y="40967"/>
                      <a:pt x="87802" y="35919"/>
                      <a:pt x="75000" y="34100"/>
                    </a:cubicBezTo>
                    <a:cubicBezTo>
                      <a:pt x="56617" y="32671"/>
                      <a:pt x="21851" y="32290"/>
                      <a:pt x="9754" y="23813"/>
                    </a:cubicBezTo>
                    <a:cubicBezTo>
                      <a:pt x="-2343" y="15335"/>
                      <a:pt x="229" y="9906"/>
                      <a:pt x="229" y="7715"/>
                    </a:cubicBezTo>
                    <a:cubicBezTo>
                      <a:pt x="620" y="5058"/>
                      <a:pt x="1353" y="2467"/>
                      <a:pt x="2420" y="0"/>
                    </a:cubicBezTo>
                    <a:close/>
                  </a:path>
                </a:pathLst>
              </a:custGeom>
              <a:solidFill>
                <a:srgbClr val="9D9E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reeform: Shape 1378">
                <a:extLst>
                  <a:ext uri="{FF2B5EF4-FFF2-40B4-BE49-F238E27FC236}">
                    <a16:creationId xmlns:a16="http://schemas.microsoft.com/office/drawing/2014/main" id="{42DC4709-DD4A-48BD-844E-9C10213126B4}"/>
                  </a:ext>
                </a:extLst>
              </p:cNvPr>
              <p:cNvSpPr/>
              <p:nvPr/>
            </p:nvSpPr>
            <p:spPr>
              <a:xfrm>
                <a:off x="7054172" y="3271551"/>
                <a:ext cx="163396" cy="91725"/>
              </a:xfrm>
              <a:custGeom>
                <a:avLst/>
                <a:gdLst>
                  <a:gd name="connsiteX0" fmla="*/ 20141 w 163396"/>
                  <a:gd name="connsiteY0" fmla="*/ 0 h 91725"/>
                  <a:gd name="connsiteX1" fmla="*/ 233 w 163396"/>
                  <a:gd name="connsiteY1" fmla="*/ 38100 h 91725"/>
                  <a:gd name="connsiteX2" fmla="*/ 54145 w 163396"/>
                  <a:gd name="connsiteY2" fmla="*/ 70771 h 91725"/>
                  <a:gd name="connsiteX3" fmla="*/ 120820 w 163396"/>
                  <a:gd name="connsiteY3" fmla="*/ 71438 h 91725"/>
                  <a:gd name="connsiteX4" fmla="*/ 163397 w 163396"/>
                  <a:gd name="connsiteY4" fmla="*/ 91726 h 91725"/>
                  <a:gd name="connsiteX5" fmla="*/ 109962 w 163396"/>
                  <a:gd name="connsiteY5" fmla="*/ 40767 h 91725"/>
                  <a:gd name="connsiteX6" fmla="*/ 39000 w 163396"/>
                  <a:gd name="connsiteY6" fmla="*/ 32480 h 91725"/>
                  <a:gd name="connsiteX7" fmla="*/ 13473 w 163396"/>
                  <a:gd name="connsiteY7" fmla="*/ 13430 h 91725"/>
                  <a:gd name="connsiteX8" fmla="*/ 20141 w 163396"/>
                  <a:gd name="connsiteY8" fmla="*/ 0 h 9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96" h="91725">
                    <a:moveTo>
                      <a:pt x="20141" y="0"/>
                    </a:moveTo>
                    <a:cubicBezTo>
                      <a:pt x="20141" y="0"/>
                      <a:pt x="-2529" y="20003"/>
                      <a:pt x="233" y="38100"/>
                    </a:cubicBezTo>
                    <a:cubicBezTo>
                      <a:pt x="2996" y="56197"/>
                      <a:pt x="21569" y="73342"/>
                      <a:pt x="54145" y="70771"/>
                    </a:cubicBezTo>
                    <a:cubicBezTo>
                      <a:pt x="86721" y="68199"/>
                      <a:pt x="105389" y="64484"/>
                      <a:pt x="120820" y="71438"/>
                    </a:cubicBezTo>
                    <a:cubicBezTo>
                      <a:pt x="136250" y="78391"/>
                      <a:pt x="163397" y="91726"/>
                      <a:pt x="163397" y="91726"/>
                    </a:cubicBezTo>
                    <a:cubicBezTo>
                      <a:pt x="163397" y="91726"/>
                      <a:pt x="134822" y="44863"/>
                      <a:pt x="109962" y="40767"/>
                    </a:cubicBezTo>
                    <a:cubicBezTo>
                      <a:pt x="85101" y="36671"/>
                      <a:pt x="53669" y="39814"/>
                      <a:pt x="39000" y="32480"/>
                    </a:cubicBezTo>
                    <a:cubicBezTo>
                      <a:pt x="24332" y="25146"/>
                      <a:pt x="15283" y="22955"/>
                      <a:pt x="13473" y="13430"/>
                    </a:cubicBezTo>
                    <a:cubicBezTo>
                      <a:pt x="12702" y="8001"/>
                      <a:pt x="15350" y="2667"/>
                      <a:pt x="20141" y="0"/>
                    </a:cubicBezTo>
                    <a:close/>
                  </a:path>
                </a:pathLst>
              </a:custGeom>
              <a:solidFill>
                <a:srgbClr val="D1D3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0" name="Freeform: Shape 1379">
                <a:extLst>
                  <a:ext uri="{FF2B5EF4-FFF2-40B4-BE49-F238E27FC236}">
                    <a16:creationId xmlns:a16="http://schemas.microsoft.com/office/drawing/2014/main" id="{8EE81BE0-FF5C-419F-8C4D-99A5E119E2EB}"/>
                  </a:ext>
                </a:extLst>
              </p:cNvPr>
              <p:cNvSpPr/>
              <p:nvPr/>
            </p:nvSpPr>
            <p:spPr>
              <a:xfrm>
                <a:off x="7055963" y="3271551"/>
                <a:ext cx="161986" cy="91916"/>
              </a:xfrm>
              <a:custGeom>
                <a:avLst/>
                <a:gdLst>
                  <a:gd name="connsiteX0" fmla="*/ 18349 w 161986"/>
                  <a:gd name="connsiteY0" fmla="*/ 0 h 91916"/>
                  <a:gd name="connsiteX1" fmla="*/ 252 w 161986"/>
                  <a:gd name="connsiteY1" fmla="*/ 29908 h 91916"/>
                  <a:gd name="connsiteX2" fmla="*/ 54164 w 161986"/>
                  <a:gd name="connsiteY2" fmla="*/ 62579 h 91916"/>
                  <a:gd name="connsiteX3" fmla="*/ 122458 w 161986"/>
                  <a:gd name="connsiteY3" fmla="*/ 66199 h 91916"/>
                  <a:gd name="connsiteX4" fmla="*/ 161987 w 161986"/>
                  <a:gd name="connsiteY4" fmla="*/ 91916 h 91916"/>
                  <a:gd name="connsiteX5" fmla="*/ 108551 w 161986"/>
                  <a:gd name="connsiteY5" fmla="*/ 40958 h 91916"/>
                  <a:gd name="connsiteX6" fmla="*/ 37590 w 161986"/>
                  <a:gd name="connsiteY6" fmla="*/ 32671 h 91916"/>
                  <a:gd name="connsiteX7" fmla="*/ 12063 w 161986"/>
                  <a:gd name="connsiteY7" fmla="*/ 13621 h 91916"/>
                  <a:gd name="connsiteX8" fmla="*/ 18349 w 161986"/>
                  <a:gd name="connsiteY8" fmla="*/ 0 h 9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986" h="91916">
                    <a:moveTo>
                      <a:pt x="18349" y="0"/>
                    </a:moveTo>
                    <a:cubicBezTo>
                      <a:pt x="18349" y="0"/>
                      <a:pt x="-2510" y="11621"/>
                      <a:pt x="252" y="29908"/>
                    </a:cubicBezTo>
                    <a:cubicBezTo>
                      <a:pt x="3014" y="48196"/>
                      <a:pt x="21588" y="65151"/>
                      <a:pt x="54164" y="62579"/>
                    </a:cubicBezTo>
                    <a:cubicBezTo>
                      <a:pt x="86739" y="60008"/>
                      <a:pt x="106646" y="59246"/>
                      <a:pt x="122458" y="66199"/>
                    </a:cubicBezTo>
                    <a:cubicBezTo>
                      <a:pt x="136336" y="73638"/>
                      <a:pt x="149556" y="82248"/>
                      <a:pt x="161987" y="91916"/>
                    </a:cubicBezTo>
                    <a:cubicBezTo>
                      <a:pt x="161987" y="91916"/>
                      <a:pt x="133412" y="45053"/>
                      <a:pt x="108551" y="40958"/>
                    </a:cubicBezTo>
                    <a:cubicBezTo>
                      <a:pt x="83691" y="36862"/>
                      <a:pt x="52258" y="40005"/>
                      <a:pt x="37590" y="32671"/>
                    </a:cubicBezTo>
                    <a:cubicBezTo>
                      <a:pt x="22922" y="25337"/>
                      <a:pt x="13873" y="23146"/>
                      <a:pt x="12063" y="13621"/>
                    </a:cubicBezTo>
                    <a:cubicBezTo>
                      <a:pt x="11139" y="8220"/>
                      <a:pt x="13635" y="2800"/>
                      <a:pt x="18349" y="0"/>
                    </a:cubicBezTo>
                    <a:close/>
                  </a:path>
                </a:pathLst>
              </a:custGeom>
              <a:solidFill>
                <a:srgbClr val="CE38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1" name="Freeform: Shape 1380">
                <a:extLst>
                  <a:ext uri="{FF2B5EF4-FFF2-40B4-BE49-F238E27FC236}">
                    <a16:creationId xmlns:a16="http://schemas.microsoft.com/office/drawing/2014/main" id="{AB9CB63E-438D-4B32-8261-EC53A173BB22}"/>
                  </a:ext>
                </a:extLst>
              </p:cNvPr>
              <p:cNvSpPr/>
              <p:nvPr/>
            </p:nvSpPr>
            <p:spPr>
              <a:xfrm>
                <a:off x="7055973" y="3282410"/>
                <a:ext cx="161976" cy="81057"/>
              </a:xfrm>
              <a:custGeom>
                <a:avLst/>
                <a:gdLst>
                  <a:gd name="connsiteX0" fmla="*/ 124829 w 161976"/>
                  <a:gd name="connsiteY0" fmla="*/ 51340 h 81057"/>
                  <a:gd name="connsiteX1" fmla="*/ 56630 w 161976"/>
                  <a:gd name="connsiteY1" fmla="*/ 47720 h 81057"/>
                  <a:gd name="connsiteX2" fmla="*/ 2719 w 161976"/>
                  <a:gd name="connsiteY2" fmla="*/ 15050 h 81057"/>
                  <a:gd name="connsiteX3" fmla="*/ 5671 w 161976"/>
                  <a:gd name="connsiteY3" fmla="*/ 0 h 81057"/>
                  <a:gd name="connsiteX4" fmla="*/ 242 w 161976"/>
                  <a:gd name="connsiteY4" fmla="*/ 19050 h 81057"/>
                  <a:gd name="connsiteX5" fmla="*/ 54154 w 161976"/>
                  <a:gd name="connsiteY5" fmla="*/ 51721 h 81057"/>
                  <a:gd name="connsiteX6" fmla="*/ 122448 w 161976"/>
                  <a:gd name="connsiteY6" fmla="*/ 55340 h 81057"/>
                  <a:gd name="connsiteX7" fmla="*/ 161977 w 161976"/>
                  <a:gd name="connsiteY7" fmla="*/ 81058 h 81057"/>
                  <a:gd name="connsiteX8" fmla="*/ 154738 w 161976"/>
                  <a:gd name="connsiteY8" fmla="*/ 70295 h 81057"/>
                  <a:gd name="connsiteX9" fmla="*/ 124829 w 161976"/>
                  <a:gd name="connsiteY9" fmla="*/ 51340 h 8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976" h="81057">
                    <a:moveTo>
                      <a:pt x="124829" y="51340"/>
                    </a:moveTo>
                    <a:cubicBezTo>
                      <a:pt x="109018" y="44387"/>
                      <a:pt x="89206" y="45149"/>
                      <a:pt x="56630" y="47720"/>
                    </a:cubicBezTo>
                    <a:cubicBezTo>
                      <a:pt x="24055" y="50292"/>
                      <a:pt x="5386" y="33147"/>
                      <a:pt x="2719" y="15050"/>
                    </a:cubicBezTo>
                    <a:cubicBezTo>
                      <a:pt x="1976" y="9839"/>
                      <a:pt x="3023" y="4543"/>
                      <a:pt x="5671" y="0"/>
                    </a:cubicBezTo>
                    <a:cubicBezTo>
                      <a:pt x="1252" y="5296"/>
                      <a:pt x="-729" y="12221"/>
                      <a:pt x="242" y="19050"/>
                    </a:cubicBezTo>
                    <a:cubicBezTo>
                      <a:pt x="3004" y="37147"/>
                      <a:pt x="21578" y="54292"/>
                      <a:pt x="54154" y="51721"/>
                    </a:cubicBezTo>
                    <a:cubicBezTo>
                      <a:pt x="86729" y="49149"/>
                      <a:pt x="106636" y="48387"/>
                      <a:pt x="122448" y="55340"/>
                    </a:cubicBezTo>
                    <a:cubicBezTo>
                      <a:pt x="136326" y="62779"/>
                      <a:pt x="149546" y="71390"/>
                      <a:pt x="161977" y="81058"/>
                    </a:cubicBezTo>
                    <a:cubicBezTo>
                      <a:pt x="161977" y="81058"/>
                      <a:pt x="159310" y="76581"/>
                      <a:pt x="154738" y="70295"/>
                    </a:cubicBezTo>
                    <a:cubicBezTo>
                      <a:pt x="145327" y="63132"/>
                      <a:pt x="135326" y="56788"/>
                      <a:pt x="124829" y="51340"/>
                    </a:cubicBezTo>
                    <a:close/>
                  </a:path>
                </a:pathLst>
              </a:custGeom>
              <a:solidFill>
                <a:srgbClr val="E65C9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2" name="Freeform: Shape 1381">
                <a:extLst>
                  <a:ext uri="{FF2B5EF4-FFF2-40B4-BE49-F238E27FC236}">
                    <a16:creationId xmlns:a16="http://schemas.microsoft.com/office/drawing/2014/main" id="{473BBB42-3131-4CDB-ABCD-1E65D338CACC}"/>
                  </a:ext>
                </a:extLst>
              </p:cNvPr>
              <p:cNvSpPr/>
              <p:nvPr/>
            </p:nvSpPr>
            <p:spPr>
              <a:xfrm>
                <a:off x="7046206" y="3078934"/>
                <a:ext cx="172611" cy="258610"/>
              </a:xfrm>
              <a:custGeom>
                <a:avLst/>
                <a:gdLst>
                  <a:gd name="connsiteX0" fmla="*/ 144216 w 172611"/>
                  <a:gd name="connsiteY0" fmla="*/ 17833 h 258610"/>
                  <a:gd name="connsiteX1" fmla="*/ 167171 w 172611"/>
                  <a:gd name="connsiteY1" fmla="*/ 141087 h 258610"/>
                  <a:gd name="connsiteX2" fmla="*/ 127261 w 172611"/>
                  <a:gd name="connsiteY2" fmla="*/ 191284 h 258610"/>
                  <a:gd name="connsiteX3" fmla="*/ 105925 w 172611"/>
                  <a:gd name="connsiteY3" fmla="*/ 249577 h 258610"/>
                  <a:gd name="connsiteX4" fmla="*/ 29154 w 172611"/>
                  <a:gd name="connsiteY4" fmla="*/ 242909 h 258610"/>
                  <a:gd name="connsiteX5" fmla="*/ 11437 w 172611"/>
                  <a:gd name="connsiteY5" fmla="*/ 223002 h 258610"/>
                  <a:gd name="connsiteX6" fmla="*/ 20962 w 172611"/>
                  <a:gd name="connsiteY6" fmla="*/ 175377 h 258610"/>
                  <a:gd name="connsiteX7" fmla="*/ 20962 w 172611"/>
                  <a:gd name="connsiteY7" fmla="*/ 32502 h 258610"/>
                  <a:gd name="connsiteX8" fmla="*/ 144216 w 172611"/>
                  <a:gd name="connsiteY8" fmla="*/ 17833 h 25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611" h="258610">
                    <a:moveTo>
                      <a:pt x="144216" y="17833"/>
                    </a:moveTo>
                    <a:cubicBezTo>
                      <a:pt x="166219" y="35264"/>
                      <a:pt x="181173" y="98224"/>
                      <a:pt x="167171" y="141087"/>
                    </a:cubicBezTo>
                    <a:cubicBezTo>
                      <a:pt x="153169" y="183949"/>
                      <a:pt x="134691" y="187569"/>
                      <a:pt x="127261" y="191284"/>
                    </a:cubicBezTo>
                    <a:cubicBezTo>
                      <a:pt x="119832" y="194998"/>
                      <a:pt x="97067" y="232622"/>
                      <a:pt x="105925" y="249577"/>
                    </a:cubicBezTo>
                    <a:cubicBezTo>
                      <a:pt x="114784" y="266531"/>
                      <a:pt x="46108" y="256911"/>
                      <a:pt x="29154" y="242909"/>
                    </a:cubicBezTo>
                    <a:cubicBezTo>
                      <a:pt x="12199" y="228907"/>
                      <a:pt x="11437" y="223002"/>
                      <a:pt x="11437" y="223002"/>
                    </a:cubicBezTo>
                    <a:cubicBezTo>
                      <a:pt x="11437" y="223002"/>
                      <a:pt x="29154" y="195665"/>
                      <a:pt x="20962" y="175377"/>
                    </a:cubicBezTo>
                    <a:cubicBezTo>
                      <a:pt x="12771" y="155089"/>
                      <a:pt x="-21805" y="82413"/>
                      <a:pt x="20962" y="32502"/>
                    </a:cubicBezTo>
                    <a:cubicBezTo>
                      <a:pt x="51642" y="-4322"/>
                      <a:pt x="105754" y="-10761"/>
                      <a:pt x="144216" y="17833"/>
                    </a:cubicBezTo>
                    <a:close/>
                  </a:path>
                </a:pathLst>
              </a:custGeom>
              <a:solidFill>
                <a:srgbClr val="EEBB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3" name="Freeform: Shape 1382">
                <a:extLst>
                  <a:ext uri="{FF2B5EF4-FFF2-40B4-BE49-F238E27FC236}">
                    <a16:creationId xmlns:a16="http://schemas.microsoft.com/office/drawing/2014/main" id="{B9247DFF-8B67-4BA9-809F-6E882161D990}"/>
                  </a:ext>
                </a:extLst>
              </p:cNvPr>
              <p:cNvSpPr/>
              <p:nvPr/>
            </p:nvSpPr>
            <p:spPr>
              <a:xfrm>
                <a:off x="7374921" y="3328693"/>
                <a:ext cx="147448" cy="211367"/>
              </a:xfrm>
              <a:custGeom>
                <a:avLst/>
                <a:gdLst>
                  <a:gd name="connsiteX0" fmla="*/ 0 w 147448"/>
                  <a:gd name="connsiteY0" fmla="*/ 181936 h 211367"/>
                  <a:gd name="connsiteX1" fmla="*/ 61627 w 147448"/>
                  <a:gd name="connsiteY1" fmla="*/ 97830 h 211367"/>
                  <a:gd name="connsiteX2" fmla="*/ 71723 w 147448"/>
                  <a:gd name="connsiteY2" fmla="*/ 51348 h 211367"/>
                  <a:gd name="connsiteX3" fmla="*/ 90773 w 147448"/>
                  <a:gd name="connsiteY3" fmla="*/ 20963 h 211367"/>
                  <a:gd name="connsiteX4" fmla="*/ 100298 w 147448"/>
                  <a:gd name="connsiteY4" fmla="*/ 30488 h 211367"/>
                  <a:gd name="connsiteX5" fmla="*/ 96203 w 147448"/>
                  <a:gd name="connsiteY5" fmla="*/ 57158 h 211367"/>
                  <a:gd name="connsiteX6" fmla="*/ 123254 w 147448"/>
                  <a:gd name="connsiteY6" fmla="*/ 23154 h 211367"/>
                  <a:gd name="connsiteX7" fmla="*/ 121920 w 147448"/>
                  <a:gd name="connsiteY7" fmla="*/ 865 h 211367"/>
                  <a:gd name="connsiteX8" fmla="*/ 140494 w 147448"/>
                  <a:gd name="connsiteY8" fmla="*/ 17534 h 211367"/>
                  <a:gd name="connsiteX9" fmla="*/ 140494 w 147448"/>
                  <a:gd name="connsiteY9" fmla="*/ 31917 h 211367"/>
                  <a:gd name="connsiteX10" fmla="*/ 144780 w 147448"/>
                  <a:gd name="connsiteY10" fmla="*/ 37917 h 211367"/>
                  <a:gd name="connsiteX11" fmla="*/ 143923 w 147448"/>
                  <a:gd name="connsiteY11" fmla="*/ 53062 h 211367"/>
                  <a:gd name="connsiteX12" fmla="*/ 146971 w 147448"/>
                  <a:gd name="connsiteY12" fmla="*/ 58492 h 211367"/>
                  <a:gd name="connsiteX13" fmla="*/ 139827 w 147448"/>
                  <a:gd name="connsiteY13" fmla="*/ 95353 h 211367"/>
                  <a:gd name="connsiteX14" fmla="*/ 102299 w 147448"/>
                  <a:gd name="connsiteY14" fmla="*/ 127357 h 211367"/>
                  <a:gd name="connsiteX15" fmla="*/ 40767 w 147448"/>
                  <a:gd name="connsiteY15" fmla="*/ 211368 h 21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7448" h="211367">
                    <a:moveTo>
                      <a:pt x="0" y="181936"/>
                    </a:moveTo>
                    <a:cubicBezTo>
                      <a:pt x="38671" y="138406"/>
                      <a:pt x="59722" y="115261"/>
                      <a:pt x="61627" y="97830"/>
                    </a:cubicBezTo>
                    <a:cubicBezTo>
                      <a:pt x="63094" y="81980"/>
                      <a:pt x="66485" y="66378"/>
                      <a:pt x="71723" y="51348"/>
                    </a:cubicBezTo>
                    <a:cubicBezTo>
                      <a:pt x="75667" y="39899"/>
                      <a:pt x="82191" y="29507"/>
                      <a:pt x="90773" y="20963"/>
                    </a:cubicBezTo>
                    <a:cubicBezTo>
                      <a:pt x="96012" y="17534"/>
                      <a:pt x="104680" y="20201"/>
                      <a:pt x="100298" y="30488"/>
                    </a:cubicBezTo>
                    <a:cubicBezTo>
                      <a:pt x="95917" y="40775"/>
                      <a:pt x="86106" y="57539"/>
                      <a:pt x="96203" y="57158"/>
                    </a:cubicBezTo>
                    <a:cubicBezTo>
                      <a:pt x="106299" y="56777"/>
                      <a:pt x="123063" y="28583"/>
                      <a:pt x="123254" y="23154"/>
                    </a:cubicBezTo>
                    <a:cubicBezTo>
                      <a:pt x="123444" y="17725"/>
                      <a:pt x="115729" y="5342"/>
                      <a:pt x="121920" y="865"/>
                    </a:cubicBezTo>
                    <a:cubicBezTo>
                      <a:pt x="128111" y="-3612"/>
                      <a:pt x="139351" y="10390"/>
                      <a:pt x="140494" y="17534"/>
                    </a:cubicBezTo>
                    <a:cubicBezTo>
                      <a:pt x="141065" y="22316"/>
                      <a:pt x="141065" y="27135"/>
                      <a:pt x="140494" y="31917"/>
                    </a:cubicBezTo>
                    <a:cubicBezTo>
                      <a:pt x="140494" y="31917"/>
                      <a:pt x="143637" y="31917"/>
                      <a:pt x="144780" y="37917"/>
                    </a:cubicBezTo>
                    <a:cubicBezTo>
                      <a:pt x="145304" y="42975"/>
                      <a:pt x="145018" y="48090"/>
                      <a:pt x="143923" y="53062"/>
                    </a:cubicBezTo>
                    <a:cubicBezTo>
                      <a:pt x="143923" y="53062"/>
                      <a:pt x="145828" y="51729"/>
                      <a:pt x="146971" y="58492"/>
                    </a:cubicBezTo>
                    <a:cubicBezTo>
                      <a:pt x="148114" y="65254"/>
                      <a:pt x="147733" y="87067"/>
                      <a:pt x="139827" y="95353"/>
                    </a:cubicBezTo>
                    <a:cubicBezTo>
                      <a:pt x="131921" y="103640"/>
                      <a:pt x="109633" y="120404"/>
                      <a:pt x="102299" y="127357"/>
                    </a:cubicBezTo>
                    <a:cubicBezTo>
                      <a:pt x="94964" y="134311"/>
                      <a:pt x="40767" y="211368"/>
                      <a:pt x="40767" y="211368"/>
                    </a:cubicBezTo>
                    <a:close/>
                  </a:path>
                </a:pathLst>
              </a:custGeom>
              <a:solidFill>
                <a:srgbClr val="EEBB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4" name="Freeform: Shape 1383">
                <a:extLst>
                  <a:ext uri="{FF2B5EF4-FFF2-40B4-BE49-F238E27FC236}">
                    <a16:creationId xmlns:a16="http://schemas.microsoft.com/office/drawing/2014/main" id="{F487ADA4-5CB9-4302-8759-1B0209B6B543}"/>
                  </a:ext>
                </a:extLst>
              </p:cNvPr>
              <p:cNvSpPr/>
              <p:nvPr/>
            </p:nvSpPr>
            <p:spPr>
              <a:xfrm>
                <a:off x="7375016" y="3389566"/>
                <a:ext cx="148014" cy="150685"/>
              </a:xfrm>
              <a:custGeom>
                <a:avLst/>
                <a:gdLst>
                  <a:gd name="connsiteX0" fmla="*/ 140970 w 148014"/>
                  <a:gd name="connsiteY0" fmla="*/ 17526 h 150685"/>
                  <a:gd name="connsiteX1" fmla="*/ 103442 w 148014"/>
                  <a:gd name="connsiteY1" fmla="*/ 49435 h 150685"/>
                  <a:gd name="connsiteX2" fmla="*/ 41910 w 148014"/>
                  <a:gd name="connsiteY2" fmla="*/ 133541 h 150685"/>
                  <a:gd name="connsiteX3" fmla="*/ 9525 w 148014"/>
                  <a:gd name="connsiteY3" fmla="*/ 110300 h 150685"/>
                  <a:gd name="connsiteX4" fmla="*/ 0 w 148014"/>
                  <a:gd name="connsiteY4" fmla="*/ 121063 h 150685"/>
                  <a:gd name="connsiteX5" fmla="*/ 41338 w 148014"/>
                  <a:gd name="connsiteY5" fmla="*/ 150685 h 150685"/>
                  <a:gd name="connsiteX6" fmla="*/ 102870 w 148014"/>
                  <a:gd name="connsiteY6" fmla="*/ 66675 h 150685"/>
                  <a:gd name="connsiteX7" fmla="*/ 140398 w 148014"/>
                  <a:gd name="connsiteY7" fmla="*/ 34671 h 150685"/>
                  <a:gd name="connsiteX8" fmla="*/ 147733 w 148014"/>
                  <a:gd name="connsiteY8" fmla="*/ 0 h 150685"/>
                  <a:gd name="connsiteX9" fmla="*/ 140970 w 148014"/>
                  <a:gd name="connsiteY9" fmla="*/ 17526 h 15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014" h="150685">
                    <a:moveTo>
                      <a:pt x="140970" y="17526"/>
                    </a:moveTo>
                    <a:cubicBezTo>
                      <a:pt x="133064" y="25622"/>
                      <a:pt x="110776" y="42577"/>
                      <a:pt x="103442" y="49435"/>
                    </a:cubicBezTo>
                    <a:cubicBezTo>
                      <a:pt x="96107" y="56293"/>
                      <a:pt x="41910" y="133541"/>
                      <a:pt x="41910" y="133541"/>
                    </a:cubicBezTo>
                    <a:lnTo>
                      <a:pt x="9525" y="110300"/>
                    </a:lnTo>
                    <a:lnTo>
                      <a:pt x="0" y="121063"/>
                    </a:lnTo>
                    <a:lnTo>
                      <a:pt x="41338" y="150685"/>
                    </a:lnTo>
                    <a:cubicBezTo>
                      <a:pt x="41338" y="150685"/>
                      <a:pt x="95536" y="73628"/>
                      <a:pt x="102870" y="66675"/>
                    </a:cubicBezTo>
                    <a:cubicBezTo>
                      <a:pt x="110204" y="59722"/>
                      <a:pt x="132588" y="42767"/>
                      <a:pt x="140398" y="34671"/>
                    </a:cubicBezTo>
                    <a:cubicBezTo>
                      <a:pt x="148209" y="26575"/>
                      <a:pt x="148495" y="8477"/>
                      <a:pt x="147733" y="0"/>
                    </a:cubicBezTo>
                    <a:cubicBezTo>
                      <a:pt x="147285" y="6391"/>
                      <a:pt x="144932" y="12497"/>
                      <a:pt x="140970" y="17526"/>
                    </a:cubicBezTo>
                    <a:close/>
                  </a:path>
                </a:pathLst>
              </a:custGeom>
              <a:solidFill>
                <a:srgbClr val="F2B9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5" name="Freeform: Shape 1384">
                <a:extLst>
                  <a:ext uri="{FF2B5EF4-FFF2-40B4-BE49-F238E27FC236}">
                    <a16:creationId xmlns:a16="http://schemas.microsoft.com/office/drawing/2014/main" id="{93E8C9BE-3BF1-4DCD-B9B1-7DEA47A6ADF5}"/>
                  </a:ext>
                </a:extLst>
              </p:cNvPr>
              <p:cNvSpPr/>
              <p:nvPr/>
            </p:nvSpPr>
            <p:spPr>
              <a:xfrm>
                <a:off x="7407687" y="3442049"/>
                <a:ext cx="51362" cy="60102"/>
              </a:xfrm>
              <a:custGeom>
                <a:avLst/>
                <a:gdLst>
                  <a:gd name="connsiteX0" fmla="*/ 0 w 51362"/>
                  <a:gd name="connsiteY0" fmla="*/ 23813 h 60102"/>
                  <a:gd name="connsiteX1" fmla="*/ 7334 w 51362"/>
                  <a:gd name="connsiteY1" fmla="*/ 0 h 60102"/>
                  <a:gd name="connsiteX2" fmla="*/ 51245 w 51362"/>
                  <a:gd name="connsiteY2" fmla="*/ 42005 h 60102"/>
                  <a:gd name="connsiteX3" fmla="*/ 34385 w 51362"/>
                  <a:gd name="connsiteY3" fmla="*/ 60103 h 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362" h="60102">
                    <a:moveTo>
                      <a:pt x="0" y="23813"/>
                    </a:moveTo>
                    <a:lnTo>
                      <a:pt x="7334" y="0"/>
                    </a:lnTo>
                    <a:cubicBezTo>
                      <a:pt x="7334" y="0"/>
                      <a:pt x="54007" y="34481"/>
                      <a:pt x="51245" y="42005"/>
                    </a:cubicBezTo>
                    <a:cubicBezTo>
                      <a:pt x="45996" y="48368"/>
                      <a:pt x="40367" y="54416"/>
                      <a:pt x="34385" y="60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6" name="Freeform: Shape 1385">
                <a:extLst>
                  <a:ext uri="{FF2B5EF4-FFF2-40B4-BE49-F238E27FC236}">
                    <a16:creationId xmlns:a16="http://schemas.microsoft.com/office/drawing/2014/main" id="{F18CE4FE-5910-4A66-B8D2-EC7A72B51410}"/>
                  </a:ext>
                </a:extLst>
              </p:cNvPr>
              <p:cNvSpPr/>
              <p:nvPr/>
            </p:nvSpPr>
            <p:spPr>
              <a:xfrm>
                <a:off x="7162861" y="3372938"/>
                <a:ext cx="287784" cy="292753"/>
              </a:xfrm>
              <a:custGeom>
                <a:avLst/>
                <a:gdLst>
                  <a:gd name="connsiteX0" fmla="*/ 245493 w 287784"/>
                  <a:gd name="connsiteY0" fmla="*/ 89589 h 292753"/>
                  <a:gd name="connsiteX1" fmla="*/ 270544 w 287784"/>
                  <a:gd name="connsiteY1" fmla="*/ 103591 h 292753"/>
                  <a:gd name="connsiteX2" fmla="*/ 287784 w 287784"/>
                  <a:gd name="connsiteY2" fmla="*/ 121974 h 292753"/>
                  <a:gd name="connsiteX3" fmla="*/ 196344 w 287784"/>
                  <a:gd name="connsiteY3" fmla="*/ 250657 h 292753"/>
                  <a:gd name="connsiteX4" fmla="*/ 131765 w 287784"/>
                  <a:gd name="connsiteY4" fmla="*/ 291614 h 292753"/>
                  <a:gd name="connsiteX5" fmla="*/ 16893 w 287784"/>
                  <a:gd name="connsiteY5" fmla="*/ 113211 h 292753"/>
                  <a:gd name="connsiteX6" fmla="*/ 21846 w 287784"/>
                  <a:gd name="connsiteY6" fmla="*/ 7769 h 292753"/>
                  <a:gd name="connsiteX7" fmla="*/ 98713 w 287784"/>
                  <a:gd name="connsiteY7" fmla="*/ 55394 h 292753"/>
                  <a:gd name="connsiteX8" fmla="*/ 149386 w 287784"/>
                  <a:gd name="connsiteY8" fmla="*/ 200650 h 292753"/>
                  <a:gd name="connsiteX9" fmla="*/ 245493 w 287784"/>
                  <a:gd name="connsiteY9" fmla="*/ 89589 h 29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84" h="292753">
                    <a:moveTo>
                      <a:pt x="245493" y="89589"/>
                    </a:moveTo>
                    <a:cubicBezTo>
                      <a:pt x="254180" y="93628"/>
                      <a:pt x="262553" y="98304"/>
                      <a:pt x="270544" y="103591"/>
                    </a:cubicBezTo>
                    <a:cubicBezTo>
                      <a:pt x="277155" y="108849"/>
                      <a:pt x="282965" y="115040"/>
                      <a:pt x="287784" y="121974"/>
                    </a:cubicBezTo>
                    <a:cubicBezTo>
                      <a:pt x="287784" y="121974"/>
                      <a:pt x="204250" y="239798"/>
                      <a:pt x="196344" y="250657"/>
                    </a:cubicBezTo>
                    <a:cubicBezTo>
                      <a:pt x="188439" y="261515"/>
                      <a:pt x="163674" y="299806"/>
                      <a:pt x="131765" y="291614"/>
                    </a:cubicBezTo>
                    <a:cubicBezTo>
                      <a:pt x="99856" y="283423"/>
                      <a:pt x="28514" y="132833"/>
                      <a:pt x="16893" y="113211"/>
                    </a:cubicBezTo>
                    <a:cubicBezTo>
                      <a:pt x="5273" y="93590"/>
                      <a:pt x="-16825" y="32915"/>
                      <a:pt x="21846" y="7769"/>
                    </a:cubicBezTo>
                    <a:cubicBezTo>
                      <a:pt x="60518" y="-17377"/>
                      <a:pt x="91569" y="23866"/>
                      <a:pt x="98713" y="55394"/>
                    </a:cubicBezTo>
                    <a:cubicBezTo>
                      <a:pt x="105857" y="86922"/>
                      <a:pt x="149386" y="200650"/>
                      <a:pt x="149386" y="200650"/>
                    </a:cubicBezTo>
                    <a:cubicBezTo>
                      <a:pt x="149386" y="200650"/>
                      <a:pt x="221109" y="111782"/>
                      <a:pt x="245493" y="89589"/>
                    </a:cubicBezTo>
                    <a:close/>
                  </a:path>
                </a:pathLst>
              </a:custGeom>
              <a:solidFill>
                <a:srgbClr val="CE38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7" name="Freeform: Shape 1386">
                <a:extLst>
                  <a:ext uri="{FF2B5EF4-FFF2-40B4-BE49-F238E27FC236}">
                    <a16:creationId xmlns:a16="http://schemas.microsoft.com/office/drawing/2014/main" id="{05ED229E-1A60-424B-AAAA-BDD826A692BE}"/>
                  </a:ext>
                </a:extLst>
              </p:cNvPr>
              <p:cNvSpPr/>
              <p:nvPr/>
            </p:nvSpPr>
            <p:spPr>
              <a:xfrm>
                <a:off x="7165943" y="3448907"/>
                <a:ext cx="284702" cy="216807"/>
              </a:xfrm>
              <a:custGeom>
                <a:avLst/>
                <a:gdLst>
                  <a:gd name="connsiteX0" fmla="*/ 279654 w 284702"/>
                  <a:gd name="connsiteY0" fmla="*/ 39433 h 216807"/>
                  <a:gd name="connsiteX1" fmla="*/ 190595 w 284702"/>
                  <a:gd name="connsiteY1" fmla="*/ 164783 h 216807"/>
                  <a:gd name="connsiteX2" fmla="*/ 126016 w 284702"/>
                  <a:gd name="connsiteY2" fmla="*/ 205740 h 216807"/>
                  <a:gd name="connsiteX3" fmla="*/ 11240 w 284702"/>
                  <a:gd name="connsiteY3" fmla="*/ 27051 h 216807"/>
                  <a:gd name="connsiteX4" fmla="*/ 0 w 284702"/>
                  <a:gd name="connsiteY4" fmla="*/ 0 h 216807"/>
                  <a:gd name="connsiteX5" fmla="*/ 13811 w 284702"/>
                  <a:gd name="connsiteY5" fmla="*/ 36957 h 216807"/>
                  <a:gd name="connsiteX6" fmla="*/ 128683 w 284702"/>
                  <a:gd name="connsiteY6" fmla="*/ 215646 h 216807"/>
                  <a:gd name="connsiteX7" fmla="*/ 193262 w 284702"/>
                  <a:gd name="connsiteY7" fmla="*/ 174688 h 216807"/>
                  <a:gd name="connsiteX8" fmla="*/ 284702 w 284702"/>
                  <a:gd name="connsiteY8" fmla="*/ 46006 h 216807"/>
                  <a:gd name="connsiteX9" fmla="*/ 279654 w 284702"/>
                  <a:gd name="connsiteY9" fmla="*/ 39433 h 216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702" h="216807">
                    <a:moveTo>
                      <a:pt x="279654" y="39433"/>
                    </a:moveTo>
                    <a:cubicBezTo>
                      <a:pt x="266033" y="58483"/>
                      <a:pt x="197739" y="154972"/>
                      <a:pt x="190595" y="164783"/>
                    </a:cubicBezTo>
                    <a:cubicBezTo>
                      <a:pt x="183452" y="174593"/>
                      <a:pt x="157925" y="213932"/>
                      <a:pt x="126016" y="205740"/>
                    </a:cubicBezTo>
                    <a:cubicBezTo>
                      <a:pt x="94107" y="197549"/>
                      <a:pt x="22479" y="46768"/>
                      <a:pt x="11240" y="27051"/>
                    </a:cubicBezTo>
                    <a:cubicBezTo>
                      <a:pt x="6544" y="18459"/>
                      <a:pt x="2772" y="9392"/>
                      <a:pt x="0" y="0"/>
                    </a:cubicBezTo>
                    <a:cubicBezTo>
                      <a:pt x="2943" y="12878"/>
                      <a:pt x="7582" y="25308"/>
                      <a:pt x="13811" y="36957"/>
                    </a:cubicBezTo>
                    <a:cubicBezTo>
                      <a:pt x="25146" y="56864"/>
                      <a:pt x="96774" y="207359"/>
                      <a:pt x="128683" y="215646"/>
                    </a:cubicBezTo>
                    <a:cubicBezTo>
                      <a:pt x="160592" y="223933"/>
                      <a:pt x="185833" y="185547"/>
                      <a:pt x="193262" y="174688"/>
                    </a:cubicBezTo>
                    <a:cubicBezTo>
                      <a:pt x="200692" y="163830"/>
                      <a:pt x="284702" y="46006"/>
                      <a:pt x="284702" y="46006"/>
                    </a:cubicBezTo>
                    <a:cubicBezTo>
                      <a:pt x="283131" y="43729"/>
                      <a:pt x="281445" y="41539"/>
                      <a:pt x="279654" y="39433"/>
                    </a:cubicBezTo>
                    <a:close/>
                  </a:path>
                </a:pathLst>
              </a:custGeom>
              <a:solidFill>
                <a:srgbClr val="B326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8" name="Freeform: Shape 1387">
                <a:extLst>
                  <a:ext uri="{FF2B5EF4-FFF2-40B4-BE49-F238E27FC236}">
                    <a16:creationId xmlns:a16="http://schemas.microsoft.com/office/drawing/2014/main" id="{DC4157BA-7D86-4232-8CB9-444D2AF2BA0F}"/>
                  </a:ext>
                </a:extLst>
              </p:cNvPr>
              <p:cNvSpPr/>
              <p:nvPr/>
            </p:nvSpPr>
            <p:spPr>
              <a:xfrm>
                <a:off x="7494555" y="3365277"/>
                <a:ext cx="16287" cy="34480"/>
              </a:xfrm>
              <a:custGeom>
                <a:avLst/>
                <a:gdLst>
                  <a:gd name="connsiteX0" fmla="*/ 16288 w 16287"/>
                  <a:gd name="connsiteY0" fmla="*/ 0 h 34480"/>
                  <a:gd name="connsiteX1" fmla="*/ 9525 w 16287"/>
                  <a:gd name="connsiteY1" fmla="*/ 21527 h 34480"/>
                  <a:gd name="connsiteX2" fmla="*/ 0 w 16287"/>
                  <a:gd name="connsiteY2" fmla="*/ 34480 h 34480"/>
                  <a:gd name="connsiteX3" fmla="*/ 12002 w 16287"/>
                  <a:gd name="connsiteY3" fmla="*/ 22003 h 34480"/>
                  <a:gd name="connsiteX4" fmla="*/ 16288 w 16287"/>
                  <a:gd name="connsiteY4" fmla="*/ 0 h 3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7" h="34480">
                    <a:moveTo>
                      <a:pt x="16288" y="0"/>
                    </a:moveTo>
                    <a:cubicBezTo>
                      <a:pt x="14764" y="7382"/>
                      <a:pt x="12507" y="14602"/>
                      <a:pt x="9525" y="21527"/>
                    </a:cubicBezTo>
                    <a:cubicBezTo>
                      <a:pt x="6763" y="25241"/>
                      <a:pt x="0" y="34480"/>
                      <a:pt x="0" y="34480"/>
                    </a:cubicBezTo>
                    <a:cubicBezTo>
                      <a:pt x="4906" y="31299"/>
                      <a:pt x="9011" y="27032"/>
                      <a:pt x="12002" y="22003"/>
                    </a:cubicBezTo>
                    <a:cubicBezTo>
                      <a:pt x="13983" y="14792"/>
                      <a:pt x="15421" y="7429"/>
                      <a:pt x="16288" y="0"/>
                    </a:cubicBezTo>
                    <a:close/>
                  </a:path>
                </a:pathLst>
              </a:custGeom>
              <a:solidFill>
                <a:srgbClr val="F2B9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9" name="Freeform: Shape 1388">
                <a:extLst>
                  <a:ext uri="{FF2B5EF4-FFF2-40B4-BE49-F238E27FC236}">
                    <a16:creationId xmlns:a16="http://schemas.microsoft.com/office/drawing/2014/main" id="{79D84DF7-8AD4-4AAC-9699-41ECB72565DE}"/>
                  </a:ext>
                </a:extLst>
              </p:cNvPr>
              <p:cNvSpPr/>
              <p:nvPr/>
            </p:nvSpPr>
            <p:spPr>
              <a:xfrm>
                <a:off x="7502080" y="3386994"/>
                <a:ext cx="15526" cy="26098"/>
              </a:xfrm>
              <a:custGeom>
                <a:avLst/>
                <a:gdLst>
                  <a:gd name="connsiteX0" fmla="*/ 15526 w 15526"/>
                  <a:gd name="connsiteY0" fmla="*/ 0 h 26098"/>
                  <a:gd name="connsiteX1" fmla="*/ 10001 w 15526"/>
                  <a:gd name="connsiteY1" fmla="*/ 15812 h 26098"/>
                  <a:gd name="connsiteX2" fmla="*/ 0 w 15526"/>
                  <a:gd name="connsiteY2" fmla="*/ 26099 h 26098"/>
                  <a:gd name="connsiteX3" fmla="*/ 12002 w 15526"/>
                  <a:gd name="connsiteY3" fmla="*/ 15335 h 26098"/>
                  <a:gd name="connsiteX4" fmla="*/ 15526 w 15526"/>
                  <a:gd name="connsiteY4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26" h="26098">
                    <a:moveTo>
                      <a:pt x="15526" y="0"/>
                    </a:moveTo>
                    <a:cubicBezTo>
                      <a:pt x="14469" y="5515"/>
                      <a:pt x="12611" y="10839"/>
                      <a:pt x="10001" y="15812"/>
                    </a:cubicBezTo>
                    <a:cubicBezTo>
                      <a:pt x="7239" y="18764"/>
                      <a:pt x="0" y="26099"/>
                      <a:pt x="0" y="26099"/>
                    </a:cubicBezTo>
                    <a:cubicBezTo>
                      <a:pt x="4534" y="23155"/>
                      <a:pt x="8592" y="19526"/>
                      <a:pt x="12002" y="15335"/>
                    </a:cubicBezTo>
                    <a:cubicBezTo>
                      <a:pt x="14345" y="10563"/>
                      <a:pt x="15554" y="5315"/>
                      <a:pt x="15526" y="0"/>
                    </a:cubicBezTo>
                    <a:close/>
                  </a:path>
                </a:pathLst>
              </a:custGeom>
              <a:solidFill>
                <a:srgbClr val="F2B9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0" name="Freeform: Shape 1389">
                <a:extLst>
                  <a:ext uri="{FF2B5EF4-FFF2-40B4-BE49-F238E27FC236}">
                    <a16:creationId xmlns:a16="http://schemas.microsoft.com/office/drawing/2014/main" id="{090A7D73-BDFD-42A1-B98C-B79F8EA08DC2}"/>
                  </a:ext>
                </a:extLst>
              </p:cNvPr>
              <p:cNvSpPr/>
              <p:nvPr/>
            </p:nvSpPr>
            <p:spPr>
              <a:xfrm>
                <a:off x="6965834" y="3060862"/>
                <a:ext cx="257140" cy="442624"/>
              </a:xfrm>
              <a:custGeom>
                <a:avLst/>
                <a:gdLst>
                  <a:gd name="connsiteX0" fmla="*/ 254877 w 257140"/>
                  <a:gd name="connsiteY0" fmla="*/ 89817 h 442624"/>
                  <a:gd name="connsiteX1" fmla="*/ 220206 w 257140"/>
                  <a:gd name="connsiteY1" fmla="*/ 114105 h 442624"/>
                  <a:gd name="connsiteX2" fmla="*/ 190679 w 257140"/>
                  <a:gd name="connsiteY2" fmla="*/ 150300 h 442624"/>
                  <a:gd name="connsiteX3" fmla="*/ 187440 w 257140"/>
                  <a:gd name="connsiteY3" fmla="*/ 177637 h 442624"/>
                  <a:gd name="connsiteX4" fmla="*/ 232589 w 257140"/>
                  <a:gd name="connsiteY4" fmla="*/ 308034 h 442624"/>
                  <a:gd name="connsiteX5" fmla="*/ 51614 w 257140"/>
                  <a:gd name="connsiteY5" fmla="*/ 435193 h 442624"/>
                  <a:gd name="connsiteX6" fmla="*/ 21515 w 257140"/>
                  <a:gd name="connsiteY6" fmla="*/ 248027 h 442624"/>
                  <a:gd name="connsiteX7" fmla="*/ 58472 w 257140"/>
                  <a:gd name="connsiteY7" fmla="*/ 102390 h 442624"/>
                  <a:gd name="connsiteX8" fmla="*/ 189060 w 257140"/>
                  <a:gd name="connsiteY8" fmla="*/ 1901 h 442624"/>
                  <a:gd name="connsiteX9" fmla="*/ 254877 w 257140"/>
                  <a:gd name="connsiteY9" fmla="*/ 89817 h 442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40" h="442624">
                    <a:moveTo>
                      <a:pt x="254877" y="89817"/>
                    </a:moveTo>
                    <a:cubicBezTo>
                      <a:pt x="244352" y="99284"/>
                      <a:pt x="232703" y="107447"/>
                      <a:pt x="220206" y="114105"/>
                    </a:cubicBezTo>
                    <a:cubicBezTo>
                      <a:pt x="206204" y="120011"/>
                      <a:pt x="194394" y="144395"/>
                      <a:pt x="190679" y="150300"/>
                    </a:cubicBezTo>
                    <a:cubicBezTo>
                      <a:pt x="186650" y="158816"/>
                      <a:pt x="185516" y="168417"/>
                      <a:pt x="187440" y="177637"/>
                    </a:cubicBezTo>
                    <a:cubicBezTo>
                      <a:pt x="194489" y="244312"/>
                      <a:pt x="239542" y="243359"/>
                      <a:pt x="232589" y="308034"/>
                    </a:cubicBezTo>
                    <a:cubicBezTo>
                      <a:pt x="222206" y="404808"/>
                      <a:pt x="118860" y="464340"/>
                      <a:pt x="51614" y="435193"/>
                    </a:cubicBezTo>
                    <a:cubicBezTo>
                      <a:pt x="750" y="413190"/>
                      <a:pt x="-18586" y="339371"/>
                      <a:pt x="21515" y="248027"/>
                    </a:cubicBezTo>
                    <a:cubicBezTo>
                      <a:pt x="42374" y="200402"/>
                      <a:pt x="44661" y="184495"/>
                      <a:pt x="58472" y="102390"/>
                    </a:cubicBezTo>
                    <a:cubicBezTo>
                      <a:pt x="68759" y="41811"/>
                      <a:pt x="124385" y="-10767"/>
                      <a:pt x="189060" y="1901"/>
                    </a:cubicBezTo>
                    <a:cubicBezTo>
                      <a:pt x="276023" y="19046"/>
                      <a:pt x="254877" y="89817"/>
                      <a:pt x="254877" y="8981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1" name="Freeform: Shape 1390">
                <a:extLst>
                  <a:ext uri="{FF2B5EF4-FFF2-40B4-BE49-F238E27FC236}">
                    <a16:creationId xmlns:a16="http://schemas.microsoft.com/office/drawing/2014/main" id="{E2430741-ACD1-47CB-8E5D-C19AD12AFC7D}"/>
                  </a:ext>
                </a:extLst>
              </p:cNvPr>
              <p:cNvSpPr/>
              <p:nvPr/>
            </p:nvSpPr>
            <p:spPr>
              <a:xfrm>
                <a:off x="6965758" y="3217830"/>
                <a:ext cx="233713" cy="285656"/>
              </a:xfrm>
              <a:custGeom>
                <a:avLst/>
                <a:gdLst>
                  <a:gd name="connsiteX0" fmla="*/ 21496 w 233713"/>
                  <a:gd name="connsiteY0" fmla="*/ 91059 h 285656"/>
                  <a:gd name="connsiteX1" fmla="*/ 49023 w 233713"/>
                  <a:gd name="connsiteY1" fmla="*/ 0 h 285656"/>
                  <a:gd name="connsiteX2" fmla="*/ 213900 w 233713"/>
                  <a:gd name="connsiteY2" fmla="*/ 118777 h 285656"/>
                  <a:gd name="connsiteX3" fmla="*/ 231141 w 233713"/>
                  <a:gd name="connsiteY3" fmla="*/ 117920 h 285656"/>
                  <a:gd name="connsiteX4" fmla="*/ 232950 w 233713"/>
                  <a:gd name="connsiteY4" fmla="*/ 151067 h 285656"/>
                  <a:gd name="connsiteX5" fmla="*/ 51975 w 233713"/>
                  <a:gd name="connsiteY5" fmla="*/ 278225 h 285656"/>
                  <a:gd name="connsiteX6" fmla="*/ 21496 w 233713"/>
                  <a:gd name="connsiteY6" fmla="*/ 91059 h 28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13" h="285656">
                    <a:moveTo>
                      <a:pt x="21496" y="91059"/>
                    </a:moveTo>
                    <a:cubicBezTo>
                      <a:pt x="34859" y="62132"/>
                      <a:pt x="44127" y="31480"/>
                      <a:pt x="49023" y="0"/>
                    </a:cubicBezTo>
                    <a:cubicBezTo>
                      <a:pt x="72730" y="70923"/>
                      <a:pt x="139120" y="118748"/>
                      <a:pt x="213900" y="118777"/>
                    </a:cubicBezTo>
                    <a:cubicBezTo>
                      <a:pt x="219654" y="118777"/>
                      <a:pt x="225416" y="118491"/>
                      <a:pt x="231141" y="117920"/>
                    </a:cubicBezTo>
                    <a:cubicBezTo>
                      <a:pt x="233779" y="128759"/>
                      <a:pt x="234398" y="139998"/>
                      <a:pt x="232950" y="151067"/>
                    </a:cubicBezTo>
                    <a:cubicBezTo>
                      <a:pt x="222568" y="247841"/>
                      <a:pt x="119222" y="307372"/>
                      <a:pt x="51975" y="278225"/>
                    </a:cubicBezTo>
                    <a:cubicBezTo>
                      <a:pt x="731" y="256222"/>
                      <a:pt x="-18605" y="182594"/>
                      <a:pt x="21496" y="9105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85D6EA46-5127-405A-9BBB-47CF26FA6828}"/>
                  </a:ext>
                </a:extLst>
              </p:cNvPr>
              <p:cNvSpPr/>
              <p:nvPr/>
            </p:nvSpPr>
            <p:spPr>
              <a:xfrm>
                <a:off x="5722924" y="4194979"/>
                <a:ext cx="830732" cy="479474"/>
              </a:xfrm>
              <a:custGeom>
                <a:avLst/>
                <a:gdLst>
                  <a:gd name="connsiteX0" fmla="*/ 276587 w 830732"/>
                  <a:gd name="connsiteY0" fmla="*/ 471127 h 479474"/>
                  <a:gd name="connsiteX1" fmla="*/ 14649 w 830732"/>
                  <a:gd name="connsiteY1" fmla="*/ 319870 h 479474"/>
                  <a:gd name="connsiteX2" fmla="*/ 20650 w 830732"/>
                  <a:gd name="connsiteY2" fmla="*/ 271198 h 479474"/>
                  <a:gd name="connsiteX3" fmla="*/ 469849 w 830732"/>
                  <a:gd name="connsiteY3" fmla="*/ 11927 h 479474"/>
                  <a:gd name="connsiteX4" fmla="*/ 554145 w 830732"/>
                  <a:gd name="connsiteY4" fmla="*/ 8403 h 479474"/>
                  <a:gd name="connsiteX5" fmla="*/ 816083 w 830732"/>
                  <a:gd name="connsiteY5" fmla="*/ 159660 h 479474"/>
                  <a:gd name="connsiteX6" fmla="*/ 810082 w 830732"/>
                  <a:gd name="connsiteY6" fmla="*/ 208333 h 479474"/>
                  <a:gd name="connsiteX7" fmla="*/ 360883 w 830732"/>
                  <a:gd name="connsiteY7" fmla="*/ 467698 h 479474"/>
                  <a:gd name="connsiteX8" fmla="*/ 276587 w 830732"/>
                  <a:gd name="connsiteY8" fmla="*/ 471127 h 479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0732" h="479474">
                    <a:moveTo>
                      <a:pt x="276587" y="471127"/>
                    </a:moveTo>
                    <a:lnTo>
                      <a:pt x="14649" y="319870"/>
                    </a:lnTo>
                    <a:cubicBezTo>
                      <a:pt x="-6972" y="307393"/>
                      <a:pt x="-4401" y="285676"/>
                      <a:pt x="20650" y="271198"/>
                    </a:cubicBezTo>
                    <a:lnTo>
                      <a:pt x="469849" y="11927"/>
                    </a:lnTo>
                    <a:cubicBezTo>
                      <a:pt x="494805" y="-2456"/>
                      <a:pt x="532523" y="-4075"/>
                      <a:pt x="554145" y="8403"/>
                    </a:cubicBezTo>
                    <a:lnTo>
                      <a:pt x="816083" y="159660"/>
                    </a:lnTo>
                    <a:cubicBezTo>
                      <a:pt x="837705" y="172137"/>
                      <a:pt x="835133" y="193950"/>
                      <a:pt x="810082" y="208333"/>
                    </a:cubicBezTo>
                    <a:lnTo>
                      <a:pt x="360883" y="467698"/>
                    </a:lnTo>
                    <a:cubicBezTo>
                      <a:pt x="335928" y="481795"/>
                      <a:pt x="298209" y="483605"/>
                      <a:pt x="276587" y="471127"/>
                    </a:cubicBezTo>
                    <a:close/>
                  </a:path>
                </a:pathLst>
              </a:custGeom>
              <a:solidFill>
                <a:srgbClr val="DEBCEB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3AA566A0-306F-417E-9BBD-B20444EA6A7E}"/>
                  </a:ext>
                </a:extLst>
              </p:cNvPr>
              <p:cNvSpPr/>
              <p:nvPr/>
            </p:nvSpPr>
            <p:spPr>
              <a:xfrm>
                <a:off x="5728268" y="4204237"/>
                <a:ext cx="799471" cy="461223"/>
              </a:xfrm>
              <a:custGeom>
                <a:avLst/>
                <a:gdLst>
                  <a:gd name="connsiteX0" fmla="*/ 266195 w 799471"/>
                  <a:gd name="connsiteY0" fmla="*/ 453487 h 461223"/>
                  <a:gd name="connsiteX1" fmla="*/ 14068 w 799471"/>
                  <a:gd name="connsiteY1" fmla="*/ 307945 h 461223"/>
                  <a:gd name="connsiteX2" fmla="*/ 19879 w 799471"/>
                  <a:gd name="connsiteY2" fmla="*/ 261082 h 461223"/>
                  <a:gd name="connsiteX3" fmla="*/ 452123 w 799471"/>
                  <a:gd name="connsiteY3" fmla="*/ 11432 h 461223"/>
                  <a:gd name="connsiteX4" fmla="*/ 533276 w 799471"/>
                  <a:gd name="connsiteY4" fmla="*/ 8098 h 461223"/>
                  <a:gd name="connsiteX5" fmla="*/ 785403 w 799471"/>
                  <a:gd name="connsiteY5" fmla="*/ 153640 h 461223"/>
                  <a:gd name="connsiteX6" fmla="*/ 779593 w 799471"/>
                  <a:gd name="connsiteY6" fmla="*/ 200503 h 461223"/>
                  <a:gd name="connsiteX7" fmla="*/ 347348 w 799471"/>
                  <a:gd name="connsiteY7" fmla="*/ 450059 h 461223"/>
                  <a:gd name="connsiteX8" fmla="*/ 266195 w 799471"/>
                  <a:gd name="connsiteY8" fmla="*/ 453487 h 46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471" h="461223">
                    <a:moveTo>
                      <a:pt x="266195" y="453487"/>
                    </a:moveTo>
                    <a:lnTo>
                      <a:pt x="14068" y="307945"/>
                    </a:lnTo>
                    <a:cubicBezTo>
                      <a:pt x="-6791" y="295849"/>
                      <a:pt x="-4124" y="274894"/>
                      <a:pt x="19879" y="261082"/>
                    </a:cubicBezTo>
                    <a:lnTo>
                      <a:pt x="452123" y="11432"/>
                    </a:lnTo>
                    <a:cubicBezTo>
                      <a:pt x="476222" y="-2379"/>
                      <a:pt x="512512" y="-3903"/>
                      <a:pt x="533276" y="8098"/>
                    </a:cubicBezTo>
                    <a:lnTo>
                      <a:pt x="785403" y="153640"/>
                    </a:lnTo>
                    <a:cubicBezTo>
                      <a:pt x="806263" y="165642"/>
                      <a:pt x="803596" y="186692"/>
                      <a:pt x="779593" y="200503"/>
                    </a:cubicBezTo>
                    <a:lnTo>
                      <a:pt x="347348" y="450059"/>
                    </a:lnTo>
                    <a:cubicBezTo>
                      <a:pt x="323345" y="463489"/>
                      <a:pt x="286960" y="465013"/>
                      <a:pt x="266195" y="453487"/>
                    </a:cubicBezTo>
                    <a:close/>
                  </a:path>
                </a:pathLst>
              </a:custGeom>
              <a:solidFill>
                <a:srgbClr val="A36DB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B5A8C1C3-D073-499E-B7DE-45D53D6284E0}"/>
                  </a:ext>
                </a:extLst>
              </p:cNvPr>
              <p:cNvSpPr/>
              <p:nvPr/>
            </p:nvSpPr>
            <p:spPr>
              <a:xfrm>
                <a:off x="5728268" y="4193283"/>
                <a:ext cx="799471" cy="461738"/>
              </a:xfrm>
              <a:custGeom>
                <a:avLst/>
                <a:gdLst>
                  <a:gd name="connsiteX0" fmla="*/ 266195 w 799471"/>
                  <a:gd name="connsiteY0" fmla="*/ 453488 h 461738"/>
                  <a:gd name="connsiteX1" fmla="*/ 14068 w 799471"/>
                  <a:gd name="connsiteY1" fmla="*/ 307946 h 461738"/>
                  <a:gd name="connsiteX2" fmla="*/ 19879 w 799471"/>
                  <a:gd name="connsiteY2" fmla="*/ 261083 h 461738"/>
                  <a:gd name="connsiteX3" fmla="*/ 452123 w 799471"/>
                  <a:gd name="connsiteY3" fmla="*/ 11432 h 461738"/>
                  <a:gd name="connsiteX4" fmla="*/ 533276 w 799471"/>
                  <a:gd name="connsiteY4" fmla="*/ 8099 h 461738"/>
                  <a:gd name="connsiteX5" fmla="*/ 785403 w 799471"/>
                  <a:gd name="connsiteY5" fmla="*/ 153641 h 461738"/>
                  <a:gd name="connsiteX6" fmla="*/ 779593 w 799471"/>
                  <a:gd name="connsiteY6" fmla="*/ 200504 h 461738"/>
                  <a:gd name="connsiteX7" fmla="*/ 347348 w 799471"/>
                  <a:gd name="connsiteY7" fmla="*/ 450058 h 461738"/>
                  <a:gd name="connsiteX8" fmla="*/ 266195 w 799471"/>
                  <a:gd name="connsiteY8" fmla="*/ 453488 h 46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9471" h="461738">
                    <a:moveTo>
                      <a:pt x="266195" y="453488"/>
                    </a:moveTo>
                    <a:lnTo>
                      <a:pt x="14068" y="307946"/>
                    </a:lnTo>
                    <a:cubicBezTo>
                      <a:pt x="-6791" y="295849"/>
                      <a:pt x="-4124" y="274894"/>
                      <a:pt x="19879" y="261083"/>
                    </a:cubicBezTo>
                    <a:lnTo>
                      <a:pt x="452123" y="11432"/>
                    </a:lnTo>
                    <a:cubicBezTo>
                      <a:pt x="476222" y="-2379"/>
                      <a:pt x="512512" y="-3903"/>
                      <a:pt x="533276" y="8099"/>
                    </a:cubicBezTo>
                    <a:lnTo>
                      <a:pt x="785403" y="153641"/>
                    </a:lnTo>
                    <a:cubicBezTo>
                      <a:pt x="806263" y="165642"/>
                      <a:pt x="803596" y="186692"/>
                      <a:pt x="779593" y="200504"/>
                    </a:cubicBezTo>
                    <a:lnTo>
                      <a:pt x="347348" y="450058"/>
                    </a:lnTo>
                    <a:cubicBezTo>
                      <a:pt x="323345" y="464441"/>
                      <a:pt x="286960" y="465489"/>
                      <a:pt x="266195" y="453488"/>
                    </a:cubicBezTo>
                    <a:close/>
                  </a:path>
                </a:pathLst>
              </a:custGeom>
              <a:solidFill>
                <a:srgbClr val="C39B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E940528F-CFE8-465A-9BED-A7C9EFC43453}"/>
                  </a:ext>
                </a:extLst>
              </p:cNvPr>
              <p:cNvSpPr/>
              <p:nvPr/>
            </p:nvSpPr>
            <p:spPr>
              <a:xfrm>
                <a:off x="5904772" y="4294804"/>
                <a:ext cx="442323" cy="254961"/>
              </a:xfrm>
              <a:custGeom>
                <a:avLst/>
                <a:gdLst>
                  <a:gd name="connsiteX0" fmla="*/ 63212 w 442323"/>
                  <a:gd name="connsiteY0" fmla="*/ 231761 h 254961"/>
                  <a:gd name="connsiteX1" fmla="*/ 54258 w 442323"/>
                  <a:gd name="connsiteY1" fmla="*/ 223665 h 254961"/>
                  <a:gd name="connsiteX2" fmla="*/ 40257 w 442323"/>
                  <a:gd name="connsiteY2" fmla="*/ 218616 h 254961"/>
                  <a:gd name="connsiteX3" fmla="*/ 28636 w 442323"/>
                  <a:gd name="connsiteY3" fmla="*/ 220807 h 254961"/>
                  <a:gd name="connsiteX4" fmla="*/ 24636 w 442323"/>
                  <a:gd name="connsiteY4" fmla="*/ 227379 h 254961"/>
                  <a:gd name="connsiteX5" fmla="*/ 33684 w 442323"/>
                  <a:gd name="connsiteY5" fmla="*/ 235571 h 254961"/>
                  <a:gd name="connsiteX6" fmla="*/ 47591 w 442323"/>
                  <a:gd name="connsiteY6" fmla="*/ 240619 h 254961"/>
                  <a:gd name="connsiteX7" fmla="*/ 59116 w 442323"/>
                  <a:gd name="connsiteY7" fmla="*/ 238428 h 254961"/>
                  <a:gd name="connsiteX8" fmla="*/ 63212 w 442323"/>
                  <a:gd name="connsiteY8" fmla="*/ 231761 h 254961"/>
                  <a:gd name="connsiteX9" fmla="*/ 48639 w 442323"/>
                  <a:gd name="connsiteY9" fmla="*/ 235952 h 254961"/>
                  <a:gd name="connsiteX10" fmla="*/ 39875 w 442323"/>
                  <a:gd name="connsiteY10" fmla="*/ 231951 h 254961"/>
                  <a:gd name="connsiteX11" fmla="*/ 32922 w 442323"/>
                  <a:gd name="connsiteY11" fmla="*/ 226903 h 254961"/>
                  <a:gd name="connsiteX12" fmla="*/ 33684 w 442323"/>
                  <a:gd name="connsiteY12" fmla="*/ 223760 h 254961"/>
                  <a:gd name="connsiteX13" fmla="*/ 39209 w 442323"/>
                  <a:gd name="connsiteY13" fmla="*/ 223283 h 254961"/>
                  <a:gd name="connsiteX14" fmla="*/ 48067 w 442323"/>
                  <a:gd name="connsiteY14" fmla="*/ 227284 h 254961"/>
                  <a:gd name="connsiteX15" fmla="*/ 54830 w 442323"/>
                  <a:gd name="connsiteY15" fmla="*/ 232332 h 254961"/>
                  <a:gd name="connsiteX16" fmla="*/ 54068 w 442323"/>
                  <a:gd name="connsiteY16" fmla="*/ 235475 h 254961"/>
                  <a:gd name="connsiteX17" fmla="*/ 48353 w 442323"/>
                  <a:gd name="connsiteY17" fmla="*/ 235952 h 254961"/>
                  <a:gd name="connsiteX18" fmla="*/ 112361 w 442323"/>
                  <a:gd name="connsiteY18" fmla="*/ 203376 h 254961"/>
                  <a:gd name="connsiteX19" fmla="*/ 103407 w 442323"/>
                  <a:gd name="connsiteY19" fmla="*/ 195280 h 254961"/>
                  <a:gd name="connsiteX20" fmla="*/ 89406 w 442323"/>
                  <a:gd name="connsiteY20" fmla="*/ 190232 h 254961"/>
                  <a:gd name="connsiteX21" fmla="*/ 77785 w 442323"/>
                  <a:gd name="connsiteY21" fmla="*/ 192423 h 254961"/>
                  <a:gd name="connsiteX22" fmla="*/ 73785 w 442323"/>
                  <a:gd name="connsiteY22" fmla="*/ 198995 h 254961"/>
                  <a:gd name="connsiteX23" fmla="*/ 82833 w 442323"/>
                  <a:gd name="connsiteY23" fmla="*/ 207186 h 254961"/>
                  <a:gd name="connsiteX24" fmla="*/ 96835 w 442323"/>
                  <a:gd name="connsiteY24" fmla="*/ 212234 h 254961"/>
                  <a:gd name="connsiteX25" fmla="*/ 108360 w 442323"/>
                  <a:gd name="connsiteY25" fmla="*/ 210044 h 254961"/>
                  <a:gd name="connsiteX26" fmla="*/ 112361 w 442323"/>
                  <a:gd name="connsiteY26" fmla="*/ 203376 h 254961"/>
                  <a:gd name="connsiteX27" fmla="*/ 97788 w 442323"/>
                  <a:gd name="connsiteY27" fmla="*/ 207567 h 254961"/>
                  <a:gd name="connsiteX28" fmla="*/ 89024 w 442323"/>
                  <a:gd name="connsiteY28" fmla="*/ 203567 h 254961"/>
                  <a:gd name="connsiteX29" fmla="*/ 82166 w 442323"/>
                  <a:gd name="connsiteY29" fmla="*/ 198518 h 254961"/>
                  <a:gd name="connsiteX30" fmla="*/ 82929 w 442323"/>
                  <a:gd name="connsiteY30" fmla="*/ 195375 h 254961"/>
                  <a:gd name="connsiteX31" fmla="*/ 88358 w 442323"/>
                  <a:gd name="connsiteY31" fmla="*/ 194899 h 254961"/>
                  <a:gd name="connsiteX32" fmla="*/ 97216 w 442323"/>
                  <a:gd name="connsiteY32" fmla="*/ 198900 h 254961"/>
                  <a:gd name="connsiteX33" fmla="*/ 104074 w 442323"/>
                  <a:gd name="connsiteY33" fmla="*/ 203948 h 254961"/>
                  <a:gd name="connsiteX34" fmla="*/ 103312 w 442323"/>
                  <a:gd name="connsiteY34" fmla="*/ 207091 h 254961"/>
                  <a:gd name="connsiteX35" fmla="*/ 97788 w 442323"/>
                  <a:gd name="connsiteY35" fmla="*/ 207567 h 254961"/>
                  <a:gd name="connsiteX36" fmla="*/ 87786 w 442323"/>
                  <a:gd name="connsiteY36" fmla="*/ 217568 h 254961"/>
                  <a:gd name="connsiteX37" fmla="*/ 78833 w 442323"/>
                  <a:gd name="connsiteY37" fmla="*/ 209472 h 254961"/>
                  <a:gd name="connsiteX38" fmla="*/ 64831 w 442323"/>
                  <a:gd name="connsiteY38" fmla="*/ 204424 h 254961"/>
                  <a:gd name="connsiteX39" fmla="*/ 53211 w 442323"/>
                  <a:gd name="connsiteY39" fmla="*/ 206615 h 254961"/>
                  <a:gd name="connsiteX40" fmla="*/ 49210 w 442323"/>
                  <a:gd name="connsiteY40" fmla="*/ 213187 h 254961"/>
                  <a:gd name="connsiteX41" fmla="*/ 58735 w 442323"/>
                  <a:gd name="connsiteY41" fmla="*/ 221379 h 254961"/>
                  <a:gd name="connsiteX42" fmla="*/ 72641 w 442323"/>
                  <a:gd name="connsiteY42" fmla="*/ 226427 h 254961"/>
                  <a:gd name="connsiteX43" fmla="*/ 84262 w 442323"/>
                  <a:gd name="connsiteY43" fmla="*/ 224236 h 254961"/>
                  <a:gd name="connsiteX44" fmla="*/ 87786 w 442323"/>
                  <a:gd name="connsiteY44" fmla="*/ 217568 h 254961"/>
                  <a:gd name="connsiteX45" fmla="*/ 73213 w 442323"/>
                  <a:gd name="connsiteY45" fmla="*/ 221759 h 254961"/>
                  <a:gd name="connsiteX46" fmla="*/ 64450 w 442323"/>
                  <a:gd name="connsiteY46" fmla="*/ 217759 h 254961"/>
                  <a:gd name="connsiteX47" fmla="*/ 57497 w 442323"/>
                  <a:gd name="connsiteY47" fmla="*/ 212711 h 254961"/>
                  <a:gd name="connsiteX48" fmla="*/ 58259 w 442323"/>
                  <a:gd name="connsiteY48" fmla="*/ 209567 h 254961"/>
                  <a:gd name="connsiteX49" fmla="*/ 63783 w 442323"/>
                  <a:gd name="connsiteY49" fmla="*/ 209567 h 254961"/>
                  <a:gd name="connsiteX50" fmla="*/ 72641 w 442323"/>
                  <a:gd name="connsiteY50" fmla="*/ 213568 h 254961"/>
                  <a:gd name="connsiteX51" fmla="*/ 79404 w 442323"/>
                  <a:gd name="connsiteY51" fmla="*/ 218616 h 254961"/>
                  <a:gd name="connsiteX52" fmla="*/ 78738 w 442323"/>
                  <a:gd name="connsiteY52" fmla="*/ 221759 h 254961"/>
                  <a:gd name="connsiteX53" fmla="*/ 73213 w 442323"/>
                  <a:gd name="connsiteY53" fmla="*/ 221759 h 254961"/>
                  <a:gd name="connsiteX54" fmla="*/ 38828 w 442323"/>
                  <a:gd name="connsiteY54" fmla="*/ 245953 h 254961"/>
                  <a:gd name="connsiteX55" fmla="*/ 29874 w 442323"/>
                  <a:gd name="connsiteY55" fmla="*/ 237857 h 254961"/>
                  <a:gd name="connsiteX56" fmla="*/ 15873 w 442323"/>
                  <a:gd name="connsiteY56" fmla="*/ 232808 h 254961"/>
                  <a:gd name="connsiteX57" fmla="*/ 4252 w 442323"/>
                  <a:gd name="connsiteY57" fmla="*/ 234999 h 254961"/>
                  <a:gd name="connsiteX58" fmla="*/ 252 w 442323"/>
                  <a:gd name="connsiteY58" fmla="*/ 241667 h 254961"/>
                  <a:gd name="connsiteX59" fmla="*/ 9300 w 442323"/>
                  <a:gd name="connsiteY59" fmla="*/ 249763 h 254961"/>
                  <a:gd name="connsiteX60" fmla="*/ 23207 w 442323"/>
                  <a:gd name="connsiteY60" fmla="*/ 254811 h 254961"/>
                  <a:gd name="connsiteX61" fmla="*/ 34732 w 442323"/>
                  <a:gd name="connsiteY61" fmla="*/ 252621 h 254961"/>
                  <a:gd name="connsiteX62" fmla="*/ 38828 w 442323"/>
                  <a:gd name="connsiteY62" fmla="*/ 245953 h 254961"/>
                  <a:gd name="connsiteX63" fmla="*/ 24159 w 442323"/>
                  <a:gd name="connsiteY63" fmla="*/ 250144 h 254961"/>
                  <a:gd name="connsiteX64" fmla="*/ 15491 w 442323"/>
                  <a:gd name="connsiteY64" fmla="*/ 246143 h 254961"/>
                  <a:gd name="connsiteX65" fmla="*/ 8538 w 442323"/>
                  <a:gd name="connsiteY65" fmla="*/ 241095 h 254961"/>
                  <a:gd name="connsiteX66" fmla="*/ 9300 w 442323"/>
                  <a:gd name="connsiteY66" fmla="*/ 237952 h 254961"/>
                  <a:gd name="connsiteX67" fmla="*/ 14825 w 442323"/>
                  <a:gd name="connsiteY67" fmla="*/ 237476 h 254961"/>
                  <a:gd name="connsiteX68" fmla="*/ 23683 w 442323"/>
                  <a:gd name="connsiteY68" fmla="*/ 241476 h 254961"/>
                  <a:gd name="connsiteX69" fmla="*/ 30446 w 442323"/>
                  <a:gd name="connsiteY69" fmla="*/ 246525 h 254961"/>
                  <a:gd name="connsiteX70" fmla="*/ 30655 w 442323"/>
                  <a:gd name="connsiteY70" fmla="*/ 249077 h 254961"/>
                  <a:gd name="connsiteX71" fmla="*/ 29684 w 442323"/>
                  <a:gd name="connsiteY71" fmla="*/ 249668 h 254961"/>
                  <a:gd name="connsiteX72" fmla="*/ 23969 w 442323"/>
                  <a:gd name="connsiteY72" fmla="*/ 250144 h 254961"/>
                  <a:gd name="connsiteX73" fmla="*/ 171702 w 442323"/>
                  <a:gd name="connsiteY73" fmla="*/ 169182 h 254961"/>
                  <a:gd name="connsiteX74" fmla="*/ 162748 w 442323"/>
                  <a:gd name="connsiteY74" fmla="*/ 161085 h 254961"/>
                  <a:gd name="connsiteX75" fmla="*/ 148746 w 442323"/>
                  <a:gd name="connsiteY75" fmla="*/ 156037 h 254961"/>
                  <a:gd name="connsiteX76" fmla="*/ 137126 w 442323"/>
                  <a:gd name="connsiteY76" fmla="*/ 158228 h 254961"/>
                  <a:gd name="connsiteX77" fmla="*/ 133125 w 442323"/>
                  <a:gd name="connsiteY77" fmla="*/ 164895 h 254961"/>
                  <a:gd name="connsiteX78" fmla="*/ 142174 w 442323"/>
                  <a:gd name="connsiteY78" fmla="*/ 172991 h 254961"/>
                  <a:gd name="connsiteX79" fmla="*/ 156176 w 442323"/>
                  <a:gd name="connsiteY79" fmla="*/ 178040 h 254961"/>
                  <a:gd name="connsiteX80" fmla="*/ 167701 w 442323"/>
                  <a:gd name="connsiteY80" fmla="*/ 175849 h 254961"/>
                  <a:gd name="connsiteX81" fmla="*/ 171511 w 442323"/>
                  <a:gd name="connsiteY81" fmla="*/ 169182 h 254961"/>
                  <a:gd name="connsiteX82" fmla="*/ 157128 w 442323"/>
                  <a:gd name="connsiteY82" fmla="*/ 173373 h 254961"/>
                  <a:gd name="connsiteX83" fmla="*/ 148365 w 442323"/>
                  <a:gd name="connsiteY83" fmla="*/ 169467 h 254961"/>
                  <a:gd name="connsiteX84" fmla="*/ 141507 w 442323"/>
                  <a:gd name="connsiteY84" fmla="*/ 164324 h 254961"/>
                  <a:gd name="connsiteX85" fmla="*/ 142269 w 442323"/>
                  <a:gd name="connsiteY85" fmla="*/ 161181 h 254961"/>
                  <a:gd name="connsiteX86" fmla="*/ 147794 w 442323"/>
                  <a:gd name="connsiteY86" fmla="*/ 160704 h 254961"/>
                  <a:gd name="connsiteX87" fmla="*/ 156557 w 442323"/>
                  <a:gd name="connsiteY87" fmla="*/ 164705 h 254961"/>
                  <a:gd name="connsiteX88" fmla="*/ 163415 w 442323"/>
                  <a:gd name="connsiteY88" fmla="*/ 169753 h 254961"/>
                  <a:gd name="connsiteX89" fmla="*/ 162653 w 442323"/>
                  <a:gd name="connsiteY89" fmla="*/ 172991 h 254961"/>
                  <a:gd name="connsiteX90" fmla="*/ 156938 w 442323"/>
                  <a:gd name="connsiteY90" fmla="*/ 173373 h 254961"/>
                  <a:gd name="connsiteX91" fmla="*/ 220946 w 442323"/>
                  <a:gd name="connsiteY91" fmla="*/ 140797 h 254961"/>
                  <a:gd name="connsiteX92" fmla="*/ 211421 w 442323"/>
                  <a:gd name="connsiteY92" fmla="*/ 132701 h 254961"/>
                  <a:gd name="connsiteX93" fmla="*/ 197419 w 442323"/>
                  <a:gd name="connsiteY93" fmla="*/ 127652 h 254961"/>
                  <a:gd name="connsiteX94" fmla="*/ 185894 w 442323"/>
                  <a:gd name="connsiteY94" fmla="*/ 129843 h 254961"/>
                  <a:gd name="connsiteX95" fmla="*/ 181798 w 442323"/>
                  <a:gd name="connsiteY95" fmla="*/ 136511 h 254961"/>
                  <a:gd name="connsiteX96" fmla="*/ 190847 w 442323"/>
                  <a:gd name="connsiteY96" fmla="*/ 144607 h 254961"/>
                  <a:gd name="connsiteX97" fmla="*/ 204849 w 442323"/>
                  <a:gd name="connsiteY97" fmla="*/ 149655 h 254961"/>
                  <a:gd name="connsiteX98" fmla="*/ 216374 w 442323"/>
                  <a:gd name="connsiteY98" fmla="*/ 147465 h 254961"/>
                  <a:gd name="connsiteX99" fmla="*/ 220755 w 442323"/>
                  <a:gd name="connsiteY99" fmla="*/ 140797 h 254961"/>
                  <a:gd name="connsiteX100" fmla="*/ 206277 w 442323"/>
                  <a:gd name="connsiteY100" fmla="*/ 144988 h 254961"/>
                  <a:gd name="connsiteX101" fmla="*/ 197514 w 442323"/>
                  <a:gd name="connsiteY101" fmla="*/ 141083 h 254961"/>
                  <a:gd name="connsiteX102" fmla="*/ 190656 w 442323"/>
                  <a:gd name="connsiteY102" fmla="*/ 135939 h 254961"/>
                  <a:gd name="connsiteX103" fmla="*/ 191418 w 442323"/>
                  <a:gd name="connsiteY103" fmla="*/ 132796 h 254961"/>
                  <a:gd name="connsiteX104" fmla="*/ 196943 w 442323"/>
                  <a:gd name="connsiteY104" fmla="*/ 132796 h 254961"/>
                  <a:gd name="connsiteX105" fmla="*/ 205706 w 442323"/>
                  <a:gd name="connsiteY105" fmla="*/ 136797 h 254961"/>
                  <a:gd name="connsiteX106" fmla="*/ 212564 w 442323"/>
                  <a:gd name="connsiteY106" fmla="*/ 141845 h 254961"/>
                  <a:gd name="connsiteX107" fmla="*/ 211802 w 442323"/>
                  <a:gd name="connsiteY107" fmla="*/ 145083 h 254961"/>
                  <a:gd name="connsiteX108" fmla="*/ 206087 w 442323"/>
                  <a:gd name="connsiteY108" fmla="*/ 144988 h 254961"/>
                  <a:gd name="connsiteX109" fmla="*/ 196752 w 442323"/>
                  <a:gd name="connsiteY109" fmla="*/ 154989 h 254961"/>
                  <a:gd name="connsiteX110" fmla="*/ 187704 w 442323"/>
                  <a:gd name="connsiteY110" fmla="*/ 146893 h 254961"/>
                  <a:gd name="connsiteX111" fmla="*/ 173702 w 442323"/>
                  <a:gd name="connsiteY111" fmla="*/ 141845 h 254961"/>
                  <a:gd name="connsiteX112" fmla="*/ 162177 w 442323"/>
                  <a:gd name="connsiteY112" fmla="*/ 144035 h 254961"/>
                  <a:gd name="connsiteX113" fmla="*/ 158081 w 442323"/>
                  <a:gd name="connsiteY113" fmla="*/ 150703 h 254961"/>
                  <a:gd name="connsiteX114" fmla="*/ 167606 w 442323"/>
                  <a:gd name="connsiteY114" fmla="*/ 158799 h 254961"/>
                  <a:gd name="connsiteX115" fmla="*/ 181607 w 442323"/>
                  <a:gd name="connsiteY115" fmla="*/ 163848 h 254961"/>
                  <a:gd name="connsiteX116" fmla="*/ 193133 w 442323"/>
                  <a:gd name="connsiteY116" fmla="*/ 161657 h 254961"/>
                  <a:gd name="connsiteX117" fmla="*/ 196181 w 442323"/>
                  <a:gd name="connsiteY117" fmla="*/ 154989 h 254961"/>
                  <a:gd name="connsiteX118" fmla="*/ 182084 w 442323"/>
                  <a:gd name="connsiteY118" fmla="*/ 159180 h 254961"/>
                  <a:gd name="connsiteX119" fmla="*/ 173321 w 442323"/>
                  <a:gd name="connsiteY119" fmla="*/ 155275 h 254961"/>
                  <a:gd name="connsiteX120" fmla="*/ 166463 w 442323"/>
                  <a:gd name="connsiteY120" fmla="*/ 150132 h 254961"/>
                  <a:gd name="connsiteX121" fmla="*/ 167225 w 442323"/>
                  <a:gd name="connsiteY121" fmla="*/ 146988 h 254961"/>
                  <a:gd name="connsiteX122" fmla="*/ 172749 w 442323"/>
                  <a:gd name="connsiteY122" fmla="*/ 146512 h 254961"/>
                  <a:gd name="connsiteX123" fmla="*/ 181512 w 442323"/>
                  <a:gd name="connsiteY123" fmla="*/ 150513 h 254961"/>
                  <a:gd name="connsiteX124" fmla="*/ 188370 w 442323"/>
                  <a:gd name="connsiteY124" fmla="*/ 155561 h 254961"/>
                  <a:gd name="connsiteX125" fmla="*/ 187608 w 442323"/>
                  <a:gd name="connsiteY125" fmla="*/ 158799 h 254961"/>
                  <a:gd name="connsiteX126" fmla="*/ 181703 w 442323"/>
                  <a:gd name="connsiteY126" fmla="*/ 159180 h 254961"/>
                  <a:gd name="connsiteX127" fmla="*/ 147508 w 442323"/>
                  <a:gd name="connsiteY127" fmla="*/ 183374 h 254961"/>
                  <a:gd name="connsiteX128" fmla="*/ 138555 w 442323"/>
                  <a:gd name="connsiteY128" fmla="*/ 175277 h 254961"/>
                  <a:gd name="connsiteX129" fmla="*/ 124553 w 442323"/>
                  <a:gd name="connsiteY129" fmla="*/ 170229 h 254961"/>
                  <a:gd name="connsiteX130" fmla="*/ 112932 w 442323"/>
                  <a:gd name="connsiteY130" fmla="*/ 172420 h 254961"/>
                  <a:gd name="connsiteX131" fmla="*/ 108932 w 442323"/>
                  <a:gd name="connsiteY131" fmla="*/ 179088 h 254961"/>
                  <a:gd name="connsiteX132" fmla="*/ 117981 w 442323"/>
                  <a:gd name="connsiteY132" fmla="*/ 187184 h 254961"/>
                  <a:gd name="connsiteX133" fmla="*/ 131982 w 442323"/>
                  <a:gd name="connsiteY133" fmla="*/ 192232 h 254961"/>
                  <a:gd name="connsiteX134" fmla="*/ 143507 w 442323"/>
                  <a:gd name="connsiteY134" fmla="*/ 190041 h 254961"/>
                  <a:gd name="connsiteX135" fmla="*/ 146937 w 442323"/>
                  <a:gd name="connsiteY135" fmla="*/ 183374 h 254961"/>
                  <a:gd name="connsiteX136" fmla="*/ 132935 w 442323"/>
                  <a:gd name="connsiteY136" fmla="*/ 187565 h 254961"/>
                  <a:gd name="connsiteX137" fmla="*/ 124172 w 442323"/>
                  <a:gd name="connsiteY137" fmla="*/ 183659 h 254961"/>
                  <a:gd name="connsiteX138" fmla="*/ 117314 w 442323"/>
                  <a:gd name="connsiteY138" fmla="*/ 178516 h 254961"/>
                  <a:gd name="connsiteX139" fmla="*/ 118076 w 442323"/>
                  <a:gd name="connsiteY139" fmla="*/ 175373 h 254961"/>
                  <a:gd name="connsiteX140" fmla="*/ 123505 w 442323"/>
                  <a:gd name="connsiteY140" fmla="*/ 174897 h 254961"/>
                  <a:gd name="connsiteX141" fmla="*/ 132363 w 442323"/>
                  <a:gd name="connsiteY141" fmla="*/ 178897 h 254961"/>
                  <a:gd name="connsiteX142" fmla="*/ 139221 w 442323"/>
                  <a:gd name="connsiteY142" fmla="*/ 183945 h 254961"/>
                  <a:gd name="connsiteX143" fmla="*/ 138459 w 442323"/>
                  <a:gd name="connsiteY143" fmla="*/ 187184 h 254961"/>
                  <a:gd name="connsiteX144" fmla="*/ 132363 w 442323"/>
                  <a:gd name="connsiteY144" fmla="*/ 187565 h 254961"/>
                  <a:gd name="connsiteX145" fmla="*/ 259998 w 442323"/>
                  <a:gd name="connsiteY145" fmla="*/ 118508 h 254961"/>
                  <a:gd name="connsiteX146" fmla="*/ 251045 w 442323"/>
                  <a:gd name="connsiteY146" fmla="*/ 110412 h 254961"/>
                  <a:gd name="connsiteX147" fmla="*/ 237043 w 442323"/>
                  <a:gd name="connsiteY147" fmla="*/ 105269 h 254961"/>
                  <a:gd name="connsiteX148" fmla="*/ 225423 w 442323"/>
                  <a:gd name="connsiteY148" fmla="*/ 107459 h 254961"/>
                  <a:gd name="connsiteX149" fmla="*/ 221422 w 442323"/>
                  <a:gd name="connsiteY149" fmla="*/ 114127 h 254961"/>
                  <a:gd name="connsiteX150" fmla="*/ 230471 w 442323"/>
                  <a:gd name="connsiteY150" fmla="*/ 122223 h 254961"/>
                  <a:gd name="connsiteX151" fmla="*/ 244377 w 442323"/>
                  <a:gd name="connsiteY151" fmla="*/ 127367 h 254961"/>
                  <a:gd name="connsiteX152" fmla="*/ 255998 w 442323"/>
                  <a:gd name="connsiteY152" fmla="*/ 125081 h 254961"/>
                  <a:gd name="connsiteX153" fmla="*/ 259427 w 442323"/>
                  <a:gd name="connsiteY153" fmla="*/ 118508 h 254961"/>
                  <a:gd name="connsiteX154" fmla="*/ 245425 w 442323"/>
                  <a:gd name="connsiteY154" fmla="*/ 122700 h 254961"/>
                  <a:gd name="connsiteX155" fmla="*/ 236662 w 442323"/>
                  <a:gd name="connsiteY155" fmla="*/ 118699 h 254961"/>
                  <a:gd name="connsiteX156" fmla="*/ 229804 w 442323"/>
                  <a:gd name="connsiteY156" fmla="*/ 113651 h 254961"/>
                  <a:gd name="connsiteX157" fmla="*/ 230471 w 442323"/>
                  <a:gd name="connsiteY157" fmla="*/ 110412 h 254961"/>
                  <a:gd name="connsiteX158" fmla="*/ 235995 w 442323"/>
                  <a:gd name="connsiteY158" fmla="*/ 110412 h 254961"/>
                  <a:gd name="connsiteX159" fmla="*/ 244854 w 442323"/>
                  <a:gd name="connsiteY159" fmla="*/ 114317 h 254961"/>
                  <a:gd name="connsiteX160" fmla="*/ 251712 w 442323"/>
                  <a:gd name="connsiteY160" fmla="*/ 119366 h 254961"/>
                  <a:gd name="connsiteX161" fmla="*/ 251616 w 442323"/>
                  <a:gd name="connsiteY161" fmla="*/ 122195 h 254961"/>
                  <a:gd name="connsiteX162" fmla="*/ 250949 w 442323"/>
                  <a:gd name="connsiteY162" fmla="*/ 122604 h 254961"/>
                  <a:gd name="connsiteX163" fmla="*/ 244854 w 442323"/>
                  <a:gd name="connsiteY163" fmla="*/ 122700 h 254961"/>
                  <a:gd name="connsiteX164" fmla="*/ 309147 w 442323"/>
                  <a:gd name="connsiteY164" fmla="*/ 90124 h 254961"/>
                  <a:gd name="connsiteX165" fmla="*/ 300194 w 442323"/>
                  <a:gd name="connsiteY165" fmla="*/ 82028 h 254961"/>
                  <a:gd name="connsiteX166" fmla="*/ 286192 w 442323"/>
                  <a:gd name="connsiteY166" fmla="*/ 76884 h 254961"/>
                  <a:gd name="connsiteX167" fmla="*/ 274572 w 442323"/>
                  <a:gd name="connsiteY167" fmla="*/ 79075 h 254961"/>
                  <a:gd name="connsiteX168" fmla="*/ 270571 w 442323"/>
                  <a:gd name="connsiteY168" fmla="*/ 85742 h 254961"/>
                  <a:gd name="connsiteX169" fmla="*/ 280096 w 442323"/>
                  <a:gd name="connsiteY169" fmla="*/ 93839 h 254961"/>
                  <a:gd name="connsiteX170" fmla="*/ 294098 w 442323"/>
                  <a:gd name="connsiteY170" fmla="*/ 98982 h 254961"/>
                  <a:gd name="connsiteX171" fmla="*/ 305623 w 442323"/>
                  <a:gd name="connsiteY171" fmla="*/ 96696 h 254961"/>
                  <a:gd name="connsiteX172" fmla="*/ 308576 w 442323"/>
                  <a:gd name="connsiteY172" fmla="*/ 90124 h 254961"/>
                  <a:gd name="connsiteX173" fmla="*/ 294574 w 442323"/>
                  <a:gd name="connsiteY173" fmla="*/ 94315 h 254961"/>
                  <a:gd name="connsiteX174" fmla="*/ 285811 w 442323"/>
                  <a:gd name="connsiteY174" fmla="*/ 90315 h 254961"/>
                  <a:gd name="connsiteX175" fmla="*/ 278953 w 442323"/>
                  <a:gd name="connsiteY175" fmla="*/ 85266 h 254961"/>
                  <a:gd name="connsiteX176" fmla="*/ 278829 w 442323"/>
                  <a:gd name="connsiteY176" fmla="*/ 82571 h 254961"/>
                  <a:gd name="connsiteX177" fmla="*/ 279715 w 442323"/>
                  <a:gd name="connsiteY177" fmla="*/ 82028 h 254961"/>
                  <a:gd name="connsiteX178" fmla="*/ 285240 w 442323"/>
                  <a:gd name="connsiteY178" fmla="*/ 82028 h 254961"/>
                  <a:gd name="connsiteX179" fmla="*/ 294003 w 442323"/>
                  <a:gd name="connsiteY179" fmla="*/ 85933 h 254961"/>
                  <a:gd name="connsiteX180" fmla="*/ 300861 w 442323"/>
                  <a:gd name="connsiteY180" fmla="*/ 90981 h 254961"/>
                  <a:gd name="connsiteX181" fmla="*/ 300099 w 442323"/>
                  <a:gd name="connsiteY181" fmla="*/ 94220 h 254961"/>
                  <a:gd name="connsiteX182" fmla="*/ 294003 w 442323"/>
                  <a:gd name="connsiteY182" fmla="*/ 94315 h 254961"/>
                  <a:gd name="connsiteX183" fmla="*/ 284573 w 442323"/>
                  <a:gd name="connsiteY183" fmla="*/ 104316 h 254961"/>
                  <a:gd name="connsiteX184" fmla="*/ 275619 w 442323"/>
                  <a:gd name="connsiteY184" fmla="*/ 96220 h 254961"/>
                  <a:gd name="connsiteX185" fmla="*/ 261618 w 442323"/>
                  <a:gd name="connsiteY185" fmla="*/ 91076 h 254961"/>
                  <a:gd name="connsiteX186" fmla="*/ 249997 w 442323"/>
                  <a:gd name="connsiteY186" fmla="*/ 93267 h 254961"/>
                  <a:gd name="connsiteX187" fmla="*/ 245997 w 442323"/>
                  <a:gd name="connsiteY187" fmla="*/ 99935 h 254961"/>
                  <a:gd name="connsiteX188" fmla="*/ 255045 w 442323"/>
                  <a:gd name="connsiteY188" fmla="*/ 108031 h 254961"/>
                  <a:gd name="connsiteX189" fmla="*/ 269047 w 442323"/>
                  <a:gd name="connsiteY189" fmla="*/ 113175 h 254961"/>
                  <a:gd name="connsiteX190" fmla="*/ 280572 w 442323"/>
                  <a:gd name="connsiteY190" fmla="*/ 110889 h 254961"/>
                  <a:gd name="connsiteX191" fmla="*/ 284001 w 442323"/>
                  <a:gd name="connsiteY191" fmla="*/ 104316 h 254961"/>
                  <a:gd name="connsiteX192" fmla="*/ 269999 w 442323"/>
                  <a:gd name="connsiteY192" fmla="*/ 108507 h 254961"/>
                  <a:gd name="connsiteX193" fmla="*/ 261237 w 442323"/>
                  <a:gd name="connsiteY193" fmla="*/ 104507 h 254961"/>
                  <a:gd name="connsiteX194" fmla="*/ 254379 w 442323"/>
                  <a:gd name="connsiteY194" fmla="*/ 99458 h 254961"/>
                  <a:gd name="connsiteX195" fmla="*/ 254255 w 442323"/>
                  <a:gd name="connsiteY195" fmla="*/ 96763 h 254961"/>
                  <a:gd name="connsiteX196" fmla="*/ 255141 w 442323"/>
                  <a:gd name="connsiteY196" fmla="*/ 96220 h 254961"/>
                  <a:gd name="connsiteX197" fmla="*/ 260665 w 442323"/>
                  <a:gd name="connsiteY197" fmla="*/ 96220 h 254961"/>
                  <a:gd name="connsiteX198" fmla="*/ 269428 w 442323"/>
                  <a:gd name="connsiteY198" fmla="*/ 100125 h 254961"/>
                  <a:gd name="connsiteX199" fmla="*/ 276286 w 442323"/>
                  <a:gd name="connsiteY199" fmla="*/ 105174 h 254961"/>
                  <a:gd name="connsiteX200" fmla="*/ 275524 w 442323"/>
                  <a:gd name="connsiteY200" fmla="*/ 108412 h 254961"/>
                  <a:gd name="connsiteX201" fmla="*/ 269428 w 442323"/>
                  <a:gd name="connsiteY201" fmla="*/ 108507 h 254961"/>
                  <a:gd name="connsiteX202" fmla="*/ 333817 w 442323"/>
                  <a:gd name="connsiteY202" fmla="*/ 75932 h 254961"/>
                  <a:gd name="connsiteX203" fmla="*/ 324292 w 442323"/>
                  <a:gd name="connsiteY203" fmla="*/ 67835 h 254961"/>
                  <a:gd name="connsiteX204" fmla="*/ 310290 w 442323"/>
                  <a:gd name="connsiteY204" fmla="*/ 62692 h 254961"/>
                  <a:gd name="connsiteX205" fmla="*/ 298765 w 442323"/>
                  <a:gd name="connsiteY205" fmla="*/ 64883 h 254961"/>
                  <a:gd name="connsiteX206" fmla="*/ 294669 w 442323"/>
                  <a:gd name="connsiteY206" fmla="*/ 71550 h 254961"/>
                  <a:gd name="connsiteX207" fmla="*/ 303718 w 442323"/>
                  <a:gd name="connsiteY207" fmla="*/ 79647 h 254961"/>
                  <a:gd name="connsiteX208" fmla="*/ 317720 w 442323"/>
                  <a:gd name="connsiteY208" fmla="*/ 84790 h 254961"/>
                  <a:gd name="connsiteX209" fmla="*/ 329245 w 442323"/>
                  <a:gd name="connsiteY209" fmla="*/ 82504 h 254961"/>
                  <a:gd name="connsiteX210" fmla="*/ 333246 w 442323"/>
                  <a:gd name="connsiteY210" fmla="*/ 75932 h 254961"/>
                  <a:gd name="connsiteX211" fmla="*/ 319149 w 442323"/>
                  <a:gd name="connsiteY211" fmla="*/ 80123 h 254961"/>
                  <a:gd name="connsiteX212" fmla="*/ 310386 w 442323"/>
                  <a:gd name="connsiteY212" fmla="*/ 76122 h 254961"/>
                  <a:gd name="connsiteX213" fmla="*/ 303528 w 442323"/>
                  <a:gd name="connsiteY213" fmla="*/ 71074 h 254961"/>
                  <a:gd name="connsiteX214" fmla="*/ 303404 w 442323"/>
                  <a:gd name="connsiteY214" fmla="*/ 68378 h 254961"/>
                  <a:gd name="connsiteX215" fmla="*/ 304290 w 442323"/>
                  <a:gd name="connsiteY215" fmla="*/ 67835 h 254961"/>
                  <a:gd name="connsiteX216" fmla="*/ 309814 w 442323"/>
                  <a:gd name="connsiteY216" fmla="*/ 67835 h 254961"/>
                  <a:gd name="connsiteX217" fmla="*/ 318577 w 442323"/>
                  <a:gd name="connsiteY217" fmla="*/ 71741 h 254961"/>
                  <a:gd name="connsiteX218" fmla="*/ 325435 w 442323"/>
                  <a:gd name="connsiteY218" fmla="*/ 76789 h 254961"/>
                  <a:gd name="connsiteX219" fmla="*/ 324673 w 442323"/>
                  <a:gd name="connsiteY219" fmla="*/ 80027 h 254961"/>
                  <a:gd name="connsiteX220" fmla="*/ 318577 w 442323"/>
                  <a:gd name="connsiteY220" fmla="*/ 80123 h 254961"/>
                  <a:gd name="connsiteX221" fmla="*/ 403540 w 442323"/>
                  <a:gd name="connsiteY221" fmla="*/ 8971 h 254961"/>
                  <a:gd name="connsiteX222" fmla="*/ 412589 w 442323"/>
                  <a:gd name="connsiteY222" fmla="*/ 17163 h 254961"/>
                  <a:gd name="connsiteX223" fmla="*/ 426495 w 442323"/>
                  <a:gd name="connsiteY223" fmla="*/ 22211 h 254961"/>
                  <a:gd name="connsiteX224" fmla="*/ 438021 w 442323"/>
                  <a:gd name="connsiteY224" fmla="*/ 20020 h 254961"/>
                  <a:gd name="connsiteX225" fmla="*/ 442116 w 442323"/>
                  <a:gd name="connsiteY225" fmla="*/ 13352 h 254961"/>
                  <a:gd name="connsiteX226" fmla="*/ 433163 w 442323"/>
                  <a:gd name="connsiteY226" fmla="*/ 5256 h 254961"/>
                  <a:gd name="connsiteX227" fmla="*/ 419161 w 442323"/>
                  <a:gd name="connsiteY227" fmla="*/ 208 h 254961"/>
                  <a:gd name="connsiteX228" fmla="*/ 407541 w 442323"/>
                  <a:gd name="connsiteY228" fmla="*/ 2399 h 254961"/>
                  <a:gd name="connsiteX229" fmla="*/ 402969 w 442323"/>
                  <a:gd name="connsiteY229" fmla="*/ 8971 h 254961"/>
                  <a:gd name="connsiteX230" fmla="*/ 418113 w 442323"/>
                  <a:gd name="connsiteY230" fmla="*/ 4875 h 254961"/>
                  <a:gd name="connsiteX231" fmla="*/ 426972 w 442323"/>
                  <a:gd name="connsiteY231" fmla="*/ 8781 h 254961"/>
                  <a:gd name="connsiteX232" fmla="*/ 433734 w 442323"/>
                  <a:gd name="connsiteY232" fmla="*/ 13924 h 254961"/>
                  <a:gd name="connsiteX233" fmla="*/ 432972 w 442323"/>
                  <a:gd name="connsiteY233" fmla="*/ 17067 h 254961"/>
                  <a:gd name="connsiteX234" fmla="*/ 427448 w 442323"/>
                  <a:gd name="connsiteY234" fmla="*/ 17543 h 254961"/>
                  <a:gd name="connsiteX235" fmla="*/ 418780 w 442323"/>
                  <a:gd name="connsiteY235" fmla="*/ 13543 h 254961"/>
                  <a:gd name="connsiteX236" fmla="*/ 411827 w 442323"/>
                  <a:gd name="connsiteY236" fmla="*/ 8495 h 254961"/>
                  <a:gd name="connsiteX237" fmla="*/ 412589 w 442323"/>
                  <a:gd name="connsiteY237" fmla="*/ 5256 h 254961"/>
                  <a:gd name="connsiteX238" fmla="*/ 417542 w 442323"/>
                  <a:gd name="connsiteY238" fmla="*/ 4875 h 254961"/>
                  <a:gd name="connsiteX239" fmla="*/ 392967 w 442323"/>
                  <a:gd name="connsiteY239" fmla="*/ 41737 h 254961"/>
                  <a:gd name="connsiteX240" fmla="*/ 384014 w 442323"/>
                  <a:gd name="connsiteY240" fmla="*/ 33641 h 254961"/>
                  <a:gd name="connsiteX241" fmla="*/ 370012 w 442323"/>
                  <a:gd name="connsiteY241" fmla="*/ 28592 h 254961"/>
                  <a:gd name="connsiteX242" fmla="*/ 358391 w 442323"/>
                  <a:gd name="connsiteY242" fmla="*/ 30783 h 254961"/>
                  <a:gd name="connsiteX243" fmla="*/ 354296 w 442323"/>
                  <a:gd name="connsiteY243" fmla="*/ 37356 h 254961"/>
                  <a:gd name="connsiteX244" fmla="*/ 363345 w 442323"/>
                  <a:gd name="connsiteY244" fmla="*/ 45547 h 254961"/>
                  <a:gd name="connsiteX245" fmla="*/ 377346 w 442323"/>
                  <a:gd name="connsiteY245" fmla="*/ 50595 h 254961"/>
                  <a:gd name="connsiteX246" fmla="*/ 388872 w 442323"/>
                  <a:gd name="connsiteY246" fmla="*/ 48405 h 254961"/>
                  <a:gd name="connsiteX247" fmla="*/ 392396 w 442323"/>
                  <a:gd name="connsiteY247" fmla="*/ 41737 h 254961"/>
                  <a:gd name="connsiteX248" fmla="*/ 378299 w 442323"/>
                  <a:gd name="connsiteY248" fmla="*/ 45928 h 254961"/>
                  <a:gd name="connsiteX249" fmla="*/ 369536 w 442323"/>
                  <a:gd name="connsiteY249" fmla="*/ 41927 h 254961"/>
                  <a:gd name="connsiteX250" fmla="*/ 362678 w 442323"/>
                  <a:gd name="connsiteY250" fmla="*/ 36879 h 254961"/>
                  <a:gd name="connsiteX251" fmla="*/ 362706 w 442323"/>
                  <a:gd name="connsiteY251" fmla="*/ 34184 h 254961"/>
                  <a:gd name="connsiteX252" fmla="*/ 363440 w 442323"/>
                  <a:gd name="connsiteY252" fmla="*/ 33736 h 254961"/>
                  <a:gd name="connsiteX253" fmla="*/ 368964 w 442323"/>
                  <a:gd name="connsiteY253" fmla="*/ 33260 h 254961"/>
                  <a:gd name="connsiteX254" fmla="*/ 377727 w 442323"/>
                  <a:gd name="connsiteY254" fmla="*/ 37260 h 254961"/>
                  <a:gd name="connsiteX255" fmla="*/ 384585 w 442323"/>
                  <a:gd name="connsiteY255" fmla="*/ 42308 h 254961"/>
                  <a:gd name="connsiteX256" fmla="*/ 383823 w 442323"/>
                  <a:gd name="connsiteY256" fmla="*/ 45452 h 254961"/>
                  <a:gd name="connsiteX257" fmla="*/ 377727 w 442323"/>
                  <a:gd name="connsiteY257" fmla="*/ 45928 h 254961"/>
                  <a:gd name="connsiteX258" fmla="*/ 417542 w 442323"/>
                  <a:gd name="connsiteY258" fmla="*/ 27545 h 254961"/>
                  <a:gd name="connsiteX259" fmla="*/ 408588 w 442323"/>
                  <a:gd name="connsiteY259" fmla="*/ 19449 h 254961"/>
                  <a:gd name="connsiteX260" fmla="*/ 394587 w 442323"/>
                  <a:gd name="connsiteY260" fmla="*/ 14400 h 254961"/>
                  <a:gd name="connsiteX261" fmla="*/ 382966 w 442323"/>
                  <a:gd name="connsiteY261" fmla="*/ 16591 h 254961"/>
                  <a:gd name="connsiteX262" fmla="*/ 378966 w 442323"/>
                  <a:gd name="connsiteY262" fmla="*/ 23163 h 254961"/>
                  <a:gd name="connsiteX263" fmla="*/ 387919 w 442323"/>
                  <a:gd name="connsiteY263" fmla="*/ 31355 h 254961"/>
                  <a:gd name="connsiteX264" fmla="*/ 401921 w 442323"/>
                  <a:gd name="connsiteY264" fmla="*/ 36403 h 254961"/>
                  <a:gd name="connsiteX265" fmla="*/ 413446 w 442323"/>
                  <a:gd name="connsiteY265" fmla="*/ 34212 h 254961"/>
                  <a:gd name="connsiteX266" fmla="*/ 416970 w 442323"/>
                  <a:gd name="connsiteY266" fmla="*/ 27545 h 254961"/>
                  <a:gd name="connsiteX267" fmla="*/ 402873 w 442323"/>
                  <a:gd name="connsiteY267" fmla="*/ 31736 h 254961"/>
                  <a:gd name="connsiteX268" fmla="*/ 394110 w 442323"/>
                  <a:gd name="connsiteY268" fmla="*/ 27735 h 254961"/>
                  <a:gd name="connsiteX269" fmla="*/ 387252 w 442323"/>
                  <a:gd name="connsiteY269" fmla="*/ 22687 h 254961"/>
                  <a:gd name="connsiteX270" fmla="*/ 388014 w 442323"/>
                  <a:gd name="connsiteY270" fmla="*/ 19449 h 254961"/>
                  <a:gd name="connsiteX271" fmla="*/ 393539 w 442323"/>
                  <a:gd name="connsiteY271" fmla="*/ 19449 h 254961"/>
                  <a:gd name="connsiteX272" fmla="*/ 402397 w 442323"/>
                  <a:gd name="connsiteY272" fmla="*/ 23449 h 254961"/>
                  <a:gd name="connsiteX273" fmla="*/ 409160 w 442323"/>
                  <a:gd name="connsiteY273" fmla="*/ 28497 h 254961"/>
                  <a:gd name="connsiteX274" fmla="*/ 408398 w 442323"/>
                  <a:gd name="connsiteY274" fmla="*/ 31641 h 254961"/>
                  <a:gd name="connsiteX275" fmla="*/ 402302 w 442323"/>
                  <a:gd name="connsiteY275" fmla="*/ 31736 h 254961"/>
                  <a:gd name="connsiteX276" fmla="*/ 368393 w 442323"/>
                  <a:gd name="connsiteY276" fmla="*/ 55929 h 254961"/>
                  <a:gd name="connsiteX277" fmla="*/ 358868 w 442323"/>
                  <a:gd name="connsiteY277" fmla="*/ 47833 h 254961"/>
                  <a:gd name="connsiteX278" fmla="*/ 344866 w 442323"/>
                  <a:gd name="connsiteY278" fmla="*/ 42785 h 254961"/>
                  <a:gd name="connsiteX279" fmla="*/ 333341 w 442323"/>
                  <a:gd name="connsiteY279" fmla="*/ 44975 h 254961"/>
                  <a:gd name="connsiteX280" fmla="*/ 329245 w 442323"/>
                  <a:gd name="connsiteY280" fmla="*/ 51548 h 254961"/>
                  <a:gd name="connsiteX281" fmla="*/ 338294 w 442323"/>
                  <a:gd name="connsiteY281" fmla="*/ 59739 h 254961"/>
                  <a:gd name="connsiteX282" fmla="*/ 352296 w 442323"/>
                  <a:gd name="connsiteY282" fmla="*/ 64788 h 254961"/>
                  <a:gd name="connsiteX283" fmla="*/ 363821 w 442323"/>
                  <a:gd name="connsiteY283" fmla="*/ 62597 h 254961"/>
                  <a:gd name="connsiteX284" fmla="*/ 367821 w 442323"/>
                  <a:gd name="connsiteY284" fmla="*/ 55929 h 254961"/>
                  <a:gd name="connsiteX285" fmla="*/ 353724 w 442323"/>
                  <a:gd name="connsiteY285" fmla="*/ 60120 h 254961"/>
                  <a:gd name="connsiteX286" fmla="*/ 344961 w 442323"/>
                  <a:gd name="connsiteY286" fmla="*/ 56120 h 254961"/>
                  <a:gd name="connsiteX287" fmla="*/ 338103 w 442323"/>
                  <a:gd name="connsiteY287" fmla="*/ 51072 h 254961"/>
                  <a:gd name="connsiteX288" fmla="*/ 337894 w 442323"/>
                  <a:gd name="connsiteY288" fmla="*/ 48519 h 254961"/>
                  <a:gd name="connsiteX289" fmla="*/ 338865 w 442323"/>
                  <a:gd name="connsiteY289" fmla="*/ 47928 h 254961"/>
                  <a:gd name="connsiteX290" fmla="*/ 344390 w 442323"/>
                  <a:gd name="connsiteY290" fmla="*/ 47452 h 254961"/>
                  <a:gd name="connsiteX291" fmla="*/ 353153 w 442323"/>
                  <a:gd name="connsiteY291" fmla="*/ 51452 h 254961"/>
                  <a:gd name="connsiteX292" fmla="*/ 360011 w 442323"/>
                  <a:gd name="connsiteY292" fmla="*/ 56501 h 254961"/>
                  <a:gd name="connsiteX293" fmla="*/ 359249 w 442323"/>
                  <a:gd name="connsiteY293" fmla="*/ 59644 h 254961"/>
                  <a:gd name="connsiteX294" fmla="*/ 353153 w 442323"/>
                  <a:gd name="connsiteY294" fmla="*/ 60120 h 25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</a:cxnLst>
                <a:rect l="l" t="t" r="r" b="b"/>
                <a:pathLst>
                  <a:path w="442323" h="254961">
                    <a:moveTo>
                      <a:pt x="63212" y="231761"/>
                    </a:moveTo>
                    <a:cubicBezTo>
                      <a:pt x="62450" y="229380"/>
                      <a:pt x="59402" y="226617"/>
                      <a:pt x="54258" y="223665"/>
                    </a:cubicBezTo>
                    <a:cubicBezTo>
                      <a:pt x="49972" y="221064"/>
                      <a:pt x="45219" y="219340"/>
                      <a:pt x="40257" y="218616"/>
                    </a:cubicBezTo>
                    <a:cubicBezTo>
                      <a:pt x="36247" y="218035"/>
                      <a:pt x="32160" y="218807"/>
                      <a:pt x="28636" y="220807"/>
                    </a:cubicBezTo>
                    <a:cubicBezTo>
                      <a:pt x="25083" y="222836"/>
                      <a:pt x="23750" y="225027"/>
                      <a:pt x="24636" y="227379"/>
                    </a:cubicBezTo>
                    <a:cubicBezTo>
                      <a:pt x="25398" y="229856"/>
                      <a:pt x="28446" y="232523"/>
                      <a:pt x="33684" y="235571"/>
                    </a:cubicBezTo>
                    <a:cubicBezTo>
                      <a:pt x="37923" y="238190"/>
                      <a:pt x="42657" y="239905"/>
                      <a:pt x="47591" y="240619"/>
                    </a:cubicBezTo>
                    <a:cubicBezTo>
                      <a:pt x="51563" y="241124"/>
                      <a:pt x="55601" y="240352"/>
                      <a:pt x="59116" y="238428"/>
                    </a:cubicBezTo>
                    <a:cubicBezTo>
                      <a:pt x="62640" y="236428"/>
                      <a:pt x="63974" y="234142"/>
                      <a:pt x="63212" y="231761"/>
                    </a:cubicBezTo>
                    <a:close/>
                    <a:moveTo>
                      <a:pt x="48639" y="235952"/>
                    </a:moveTo>
                    <a:cubicBezTo>
                      <a:pt x="45552" y="235009"/>
                      <a:pt x="42609" y="233666"/>
                      <a:pt x="39875" y="231951"/>
                    </a:cubicBezTo>
                    <a:cubicBezTo>
                      <a:pt x="37266" y="230713"/>
                      <a:pt x="34904" y="228999"/>
                      <a:pt x="32922" y="226903"/>
                    </a:cubicBezTo>
                    <a:cubicBezTo>
                      <a:pt x="31970" y="225665"/>
                      <a:pt x="32256" y="224617"/>
                      <a:pt x="33684" y="223760"/>
                    </a:cubicBezTo>
                    <a:cubicBezTo>
                      <a:pt x="35389" y="222864"/>
                      <a:pt x="37380" y="222693"/>
                      <a:pt x="39209" y="223283"/>
                    </a:cubicBezTo>
                    <a:cubicBezTo>
                      <a:pt x="42324" y="224217"/>
                      <a:pt x="45305" y="225569"/>
                      <a:pt x="48067" y="227284"/>
                    </a:cubicBezTo>
                    <a:cubicBezTo>
                      <a:pt x="50620" y="228532"/>
                      <a:pt x="52906" y="230246"/>
                      <a:pt x="54830" y="232332"/>
                    </a:cubicBezTo>
                    <a:cubicBezTo>
                      <a:pt x="55782" y="233571"/>
                      <a:pt x="55592" y="234618"/>
                      <a:pt x="54068" y="235475"/>
                    </a:cubicBezTo>
                    <a:cubicBezTo>
                      <a:pt x="52325" y="236466"/>
                      <a:pt x="50239" y="236638"/>
                      <a:pt x="48353" y="235952"/>
                    </a:cubicBezTo>
                    <a:close/>
                    <a:moveTo>
                      <a:pt x="112361" y="203376"/>
                    </a:moveTo>
                    <a:cubicBezTo>
                      <a:pt x="111599" y="200995"/>
                      <a:pt x="108551" y="198233"/>
                      <a:pt x="103407" y="195280"/>
                    </a:cubicBezTo>
                    <a:cubicBezTo>
                      <a:pt x="99140" y="192651"/>
                      <a:pt x="94368" y="190927"/>
                      <a:pt x="89406" y="190232"/>
                    </a:cubicBezTo>
                    <a:cubicBezTo>
                      <a:pt x="85396" y="189670"/>
                      <a:pt x="81309" y="190441"/>
                      <a:pt x="77785" y="192423"/>
                    </a:cubicBezTo>
                    <a:cubicBezTo>
                      <a:pt x="74356" y="194394"/>
                      <a:pt x="73023" y="196585"/>
                      <a:pt x="73785" y="198995"/>
                    </a:cubicBezTo>
                    <a:cubicBezTo>
                      <a:pt x="74547" y="201471"/>
                      <a:pt x="77595" y="204138"/>
                      <a:pt x="82833" y="207186"/>
                    </a:cubicBezTo>
                    <a:cubicBezTo>
                      <a:pt x="87110" y="209806"/>
                      <a:pt x="91873" y="211520"/>
                      <a:pt x="96835" y="212234"/>
                    </a:cubicBezTo>
                    <a:cubicBezTo>
                      <a:pt x="100807" y="212739"/>
                      <a:pt x="104846" y="211968"/>
                      <a:pt x="108360" y="210044"/>
                    </a:cubicBezTo>
                    <a:cubicBezTo>
                      <a:pt x="111789" y="208043"/>
                      <a:pt x="113218" y="205758"/>
                      <a:pt x="112361" y="203376"/>
                    </a:cubicBezTo>
                    <a:close/>
                    <a:moveTo>
                      <a:pt x="97788" y="207567"/>
                    </a:moveTo>
                    <a:cubicBezTo>
                      <a:pt x="94711" y="206605"/>
                      <a:pt x="91768" y="205262"/>
                      <a:pt x="89024" y="203567"/>
                    </a:cubicBezTo>
                    <a:cubicBezTo>
                      <a:pt x="86453" y="202309"/>
                      <a:pt x="84129" y="200595"/>
                      <a:pt x="82166" y="198518"/>
                    </a:cubicBezTo>
                    <a:cubicBezTo>
                      <a:pt x="81119" y="197280"/>
                      <a:pt x="81405" y="196137"/>
                      <a:pt x="82929" y="195375"/>
                    </a:cubicBezTo>
                    <a:cubicBezTo>
                      <a:pt x="84595" y="194470"/>
                      <a:pt x="86557" y="194299"/>
                      <a:pt x="88358" y="194899"/>
                    </a:cubicBezTo>
                    <a:cubicBezTo>
                      <a:pt x="91473" y="195833"/>
                      <a:pt x="94454" y="197185"/>
                      <a:pt x="97216" y="198900"/>
                    </a:cubicBezTo>
                    <a:cubicBezTo>
                      <a:pt x="99807" y="200128"/>
                      <a:pt x="102131" y="201843"/>
                      <a:pt x="104074" y="203948"/>
                    </a:cubicBezTo>
                    <a:cubicBezTo>
                      <a:pt x="105027" y="205186"/>
                      <a:pt x="104741" y="206234"/>
                      <a:pt x="103312" y="207091"/>
                    </a:cubicBezTo>
                    <a:cubicBezTo>
                      <a:pt x="101607" y="207986"/>
                      <a:pt x="99616" y="208158"/>
                      <a:pt x="97788" y="207567"/>
                    </a:cubicBezTo>
                    <a:close/>
                    <a:moveTo>
                      <a:pt x="87786" y="217568"/>
                    </a:moveTo>
                    <a:cubicBezTo>
                      <a:pt x="87024" y="215187"/>
                      <a:pt x="83976" y="212425"/>
                      <a:pt x="78833" y="209472"/>
                    </a:cubicBezTo>
                    <a:cubicBezTo>
                      <a:pt x="74556" y="206853"/>
                      <a:pt x="69794" y="205138"/>
                      <a:pt x="64831" y="204424"/>
                    </a:cubicBezTo>
                    <a:cubicBezTo>
                      <a:pt x="60821" y="203843"/>
                      <a:pt x="56735" y="204615"/>
                      <a:pt x="53211" y="206615"/>
                    </a:cubicBezTo>
                    <a:cubicBezTo>
                      <a:pt x="49782" y="208615"/>
                      <a:pt x="48353" y="210806"/>
                      <a:pt x="49210" y="213187"/>
                    </a:cubicBezTo>
                    <a:cubicBezTo>
                      <a:pt x="50067" y="215568"/>
                      <a:pt x="53020" y="218331"/>
                      <a:pt x="58735" y="221379"/>
                    </a:cubicBezTo>
                    <a:cubicBezTo>
                      <a:pt x="62974" y="223998"/>
                      <a:pt x="67708" y="225712"/>
                      <a:pt x="72641" y="226427"/>
                    </a:cubicBezTo>
                    <a:cubicBezTo>
                      <a:pt x="76652" y="226951"/>
                      <a:pt x="80719" y="226179"/>
                      <a:pt x="84262" y="224236"/>
                    </a:cubicBezTo>
                    <a:cubicBezTo>
                      <a:pt x="87215" y="222236"/>
                      <a:pt x="88644" y="220045"/>
                      <a:pt x="87786" y="217568"/>
                    </a:cubicBezTo>
                    <a:close/>
                    <a:moveTo>
                      <a:pt x="73213" y="221759"/>
                    </a:moveTo>
                    <a:cubicBezTo>
                      <a:pt x="70136" y="220798"/>
                      <a:pt x="67193" y="219454"/>
                      <a:pt x="64450" y="217759"/>
                    </a:cubicBezTo>
                    <a:cubicBezTo>
                      <a:pt x="61859" y="216492"/>
                      <a:pt x="59507" y="214787"/>
                      <a:pt x="57497" y="212711"/>
                    </a:cubicBezTo>
                    <a:cubicBezTo>
                      <a:pt x="56544" y="211473"/>
                      <a:pt x="56830" y="210425"/>
                      <a:pt x="58259" y="209567"/>
                    </a:cubicBezTo>
                    <a:cubicBezTo>
                      <a:pt x="60031" y="208824"/>
                      <a:pt x="62021" y="208824"/>
                      <a:pt x="63783" y="209567"/>
                    </a:cubicBezTo>
                    <a:cubicBezTo>
                      <a:pt x="66898" y="210501"/>
                      <a:pt x="69879" y="211854"/>
                      <a:pt x="72641" y="213568"/>
                    </a:cubicBezTo>
                    <a:cubicBezTo>
                      <a:pt x="75204" y="214787"/>
                      <a:pt x="77509" y="216502"/>
                      <a:pt x="79404" y="218616"/>
                    </a:cubicBezTo>
                    <a:cubicBezTo>
                      <a:pt x="80357" y="219855"/>
                      <a:pt x="80166" y="220902"/>
                      <a:pt x="78738" y="221759"/>
                    </a:cubicBezTo>
                    <a:cubicBezTo>
                      <a:pt x="76966" y="222502"/>
                      <a:pt x="74985" y="222502"/>
                      <a:pt x="73213" y="221759"/>
                    </a:cubicBezTo>
                    <a:close/>
                    <a:moveTo>
                      <a:pt x="38828" y="245953"/>
                    </a:moveTo>
                    <a:cubicBezTo>
                      <a:pt x="38066" y="243572"/>
                      <a:pt x="35018" y="240809"/>
                      <a:pt x="29874" y="237857"/>
                    </a:cubicBezTo>
                    <a:cubicBezTo>
                      <a:pt x="25588" y="235256"/>
                      <a:pt x="20835" y="233532"/>
                      <a:pt x="15873" y="232808"/>
                    </a:cubicBezTo>
                    <a:cubicBezTo>
                      <a:pt x="11863" y="232227"/>
                      <a:pt x="7776" y="232999"/>
                      <a:pt x="4252" y="234999"/>
                    </a:cubicBezTo>
                    <a:cubicBezTo>
                      <a:pt x="728" y="237000"/>
                      <a:pt x="-606" y="239190"/>
                      <a:pt x="252" y="241667"/>
                    </a:cubicBezTo>
                    <a:cubicBezTo>
                      <a:pt x="1109" y="244143"/>
                      <a:pt x="4062" y="246715"/>
                      <a:pt x="9300" y="249763"/>
                    </a:cubicBezTo>
                    <a:cubicBezTo>
                      <a:pt x="13539" y="252382"/>
                      <a:pt x="18273" y="254097"/>
                      <a:pt x="23207" y="254811"/>
                    </a:cubicBezTo>
                    <a:cubicBezTo>
                      <a:pt x="27179" y="255316"/>
                      <a:pt x="31217" y="254545"/>
                      <a:pt x="34732" y="252621"/>
                    </a:cubicBezTo>
                    <a:cubicBezTo>
                      <a:pt x="38066" y="250620"/>
                      <a:pt x="39399" y="248620"/>
                      <a:pt x="38828" y="245953"/>
                    </a:cubicBezTo>
                    <a:close/>
                    <a:moveTo>
                      <a:pt x="24159" y="250144"/>
                    </a:moveTo>
                    <a:cubicBezTo>
                      <a:pt x="21111" y="249182"/>
                      <a:pt x="18206" y="247839"/>
                      <a:pt x="15491" y="246143"/>
                    </a:cubicBezTo>
                    <a:cubicBezTo>
                      <a:pt x="12882" y="244905"/>
                      <a:pt x="10520" y="243191"/>
                      <a:pt x="8538" y="241095"/>
                    </a:cubicBezTo>
                    <a:cubicBezTo>
                      <a:pt x="7586" y="239857"/>
                      <a:pt x="7872" y="238809"/>
                      <a:pt x="9300" y="237952"/>
                    </a:cubicBezTo>
                    <a:cubicBezTo>
                      <a:pt x="11005" y="237057"/>
                      <a:pt x="12996" y="236885"/>
                      <a:pt x="14825" y="237476"/>
                    </a:cubicBezTo>
                    <a:cubicBezTo>
                      <a:pt x="17930" y="238428"/>
                      <a:pt x="20911" y="239771"/>
                      <a:pt x="23683" y="241476"/>
                    </a:cubicBezTo>
                    <a:cubicBezTo>
                      <a:pt x="26236" y="242724"/>
                      <a:pt x="28522" y="244439"/>
                      <a:pt x="30446" y="246525"/>
                    </a:cubicBezTo>
                    <a:cubicBezTo>
                      <a:pt x="31208" y="247172"/>
                      <a:pt x="31303" y="248315"/>
                      <a:pt x="30655" y="249077"/>
                    </a:cubicBezTo>
                    <a:cubicBezTo>
                      <a:pt x="30408" y="249373"/>
                      <a:pt x="30065" y="249582"/>
                      <a:pt x="29684" y="249668"/>
                    </a:cubicBezTo>
                    <a:cubicBezTo>
                      <a:pt x="27931" y="250630"/>
                      <a:pt x="25855" y="250801"/>
                      <a:pt x="23969" y="250144"/>
                    </a:cubicBezTo>
                    <a:close/>
                    <a:moveTo>
                      <a:pt x="171702" y="169182"/>
                    </a:moveTo>
                    <a:cubicBezTo>
                      <a:pt x="170940" y="166800"/>
                      <a:pt x="167987" y="164133"/>
                      <a:pt x="162748" y="161085"/>
                    </a:cubicBezTo>
                    <a:cubicBezTo>
                      <a:pt x="158481" y="158456"/>
                      <a:pt x="153709" y="156732"/>
                      <a:pt x="148746" y="156037"/>
                    </a:cubicBezTo>
                    <a:cubicBezTo>
                      <a:pt x="144736" y="155513"/>
                      <a:pt x="140669" y="156285"/>
                      <a:pt x="137126" y="158228"/>
                    </a:cubicBezTo>
                    <a:cubicBezTo>
                      <a:pt x="133697" y="160228"/>
                      <a:pt x="132363" y="162514"/>
                      <a:pt x="133125" y="164895"/>
                    </a:cubicBezTo>
                    <a:cubicBezTo>
                      <a:pt x="135173" y="168505"/>
                      <a:pt x="138355" y="171353"/>
                      <a:pt x="142174" y="172991"/>
                    </a:cubicBezTo>
                    <a:cubicBezTo>
                      <a:pt x="146432" y="175640"/>
                      <a:pt x="151204" y="177354"/>
                      <a:pt x="156176" y="178040"/>
                    </a:cubicBezTo>
                    <a:cubicBezTo>
                      <a:pt x="160157" y="178659"/>
                      <a:pt x="164225" y="177878"/>
                      <a:pt x="167701" y="175849"/>
                    </a:cubicBezTo>
                    <a:cubicBezTo>
                      <a:pt x="171035" y="173849"/>
                      <a:pt x="172178" y="171658"/>
                      <a:pt x="171511" y="169182"/>
                    </a:cubicBezTo>
                    <a:close/>
                    <a:moveTo>
                      <a:pt x="157128" y="173373"/>
                    </a:moveTo>
                    <a:cubicBezTo>
                      <a:pt x="154033" y="172496"/>
                      <a:pt x="151080" y="171182"/>
                      <a:pt x="148365" y="169467"/>
                    </a:cubicBezTo>
                    <a:cubicBezTo>
                      <a:pt x="145784" y="168181"/>
                      <a:pt x="143460" y="166438"/>
                      <a:pt x="141507" y="164324"/>
                    </a:cubicBezTo>
                    <a:cubicBezTo>
                      <a:pt x="140555" y="163085"/>
                      <a:pt x="140745" y="162038"/>
                      <a:pt x="142269" y="161181"/>
                    </a:cubicBezTo>
                    <a:cubicBezTo>
                      <a:pt x="143984" y="160323"/>
                      <a:pt x="145956" y="160152"/>
                      <a:pt x="147794" y="160704"/>
                    </a:cubicBezTo>
                    <a:cubicBezTo>
                      <a:pt x="150870" y="161666"/>
                      <a:pt x="153814" y="163009"/>
                      <a:pt x="156557" y="164705"/>
                    </a:cubicBezTo>
                    <a:cubicBezTo>
                      <a:pt x="159129" y="165962"/>
                      <a:pt x="161453" y="167677"/>
                      <a:pt x="163415" y="169753"/>
                    </a:cubicBezTo>
                    <a:cubicBezTo>
                      <a:pt x="164367" y="171086"/>
                      <a:pt x="164082" y="172134"/>
                      <a:pt x="162653" y="172991"/>
                    </a:cubicBezTo>
                    <a:cubicBezTo>
                      <a:pt x="160881" y="173906"/>
                      <a:pt x="158814" y="174049"/>
                      <a:pt x="156938" y="173373"/>
                    </a:cubicBezTo>
                    <a:close/>
                    <a:moveTo>
                      <a:pt x="220946" y="140797"/>
                    </a:moveTo>
                    <a:cubicBezTo>
                      <a:pt x="218736" y="137139"/>
                      <a:pt x="215393" y="134292"/>
                      <a:pt x="211421" y="132701"/>
                    </a:cubicBezTo>
                    <a:cubicBezTo>
                      <a:pt x="207154" y="130072"/>
                      <a:pt x="202382" y="128348"/>
                      <a:pt x="197419" y="127652"/>
                    </a:cubicBezTo>
                    <a:cubicBezTo>
                      <a:pt x="193447" y="127148"/>
                      <a:pt x="189408" y="127919"/>
                      <a:pt x="185894" y="129843"/>
                    </a:cubicBezTo>
                    <a:cubicBezTo>
                      <a:pt x="182370" y="131843"/>
                      <a:pt x="181036" y="134130"/>
                      <a:pt x="181798" y="136511"/>
                    </a:cubicBezTo>
                    <a:cubicBezTo>
                      <a:pt x="183884" y="140092"/>
                      <a:pt x="187056" y="142931"/>
                      <a:pt x="190847" y="144607"/>
                    </a:cubicBezTo>
                    <a:cubicBezTo>
                      <a:pt x="195114" y="147255"/>
                      <a:pt x="199876" y="148969"/>
                      <a:pt x="204849" y="149655"/>
                    </a:cubicBezTo>
                    <a:cubicBezTo>
                      <a:pt x="208830" y="150274"/>
                      <a:pt x="212897" y="149493"/>
                      <a:pt x="216374" y="147465"/>
                    </a:cubicBezTo>
                    <a:cubicBezTo>
                      <a:pt x="219803" y="145464"/>
                      <a:pt x="221517" y="143274"/>
                      <a:pt x="220755" y="140797"/>
                    </a:cubicBezTo>
                    <a:close/>
                    <a:moveTo>
                      <a:pt x="206277" y="144988"/>
                    </a:moveTo>
                    <a:cubicBezTo>
                      <a:pt x="203182" y="144112"/>
                      <a:pt x="200229" y="142797"/>
                      <a:pt x="197514" y="141083"/>
                    </a:cubicBezTo>
                    <a:cubicBezTo>
                      <a:pt x="194933" y="139797"/>
                      <a:pt x="192609" y="138054"/>
                      <a:pt x="190656" y="135939"/>
                    </a:cubicBezTo>
                    <a:cubicBezTo>
                      <a:pt x="189704" y="134701"/>
                      <a:pt x="189990" y="133653"/>
                      <a:pt x="191418" y="132796"/>
                    </a:cubicBezTo>
                    <a:cubicBezTo>
                      <a:pt x="193190" y="132091"/>
                      <a:pt x="195171" y="132091"/>
                      <a:pt x="196943" y="132796"/>
                    </a:cubicBezTo>
                    <a:cubicBezTo>
                      <a:pt x="200019" y="133758"/>
                      <a:pt x="202963" y="135101"/>
                      <a:pt x="205706" y="136797"/>
                    </a:cubicBezTo>
                    <a:cubicBezTo>
                      <a:pt x="208278" y="138054"/>
                      <a:pt x="210602" y="139768"/>
                      <a:pt x="212564" y="141845"/>
                    </a:cubicBezTo>
                    <a:cubicBezTo>
                      <a:pt x="213516" y="143178"/>
                      <a:pt x="213231" y="144226"/>
                      <a:pt x="211802" y="145083"/>
                    </a:cubicBezTo>
                    <a:cubicBezTo>
                      <a:pt x="209964" y="145845"/>
                      <a:pt x="207897" y="145817"/>
                      <a:pt x="206087" y="144988"/>
                    </a:cubicBezTo>
                    <a:close/>
                    <a:moveTo>
                      <a:pt x="196752" y="154989"/>
                    </a:moveTo>
                    <a:cubicBezTo>
                      <a:pt x="194666" y="151408"/>
                      <a:pt x="191495" y="148569"/>
                      <a:pt x="187704" y="146893"/>
                    </a:cubicBezTo>
                    <a:cubicBezTo>
                      <a:pt x="183436" y="144264"/>
                      <a:pt x="178664" y="142540"/>
                      <a:pt x="173702" y="141845"/>
                    </a:cubicBezTo>
                    <a:cubicBezTo>
                      <a:pt x="169720" y="141340"/>
                      <a:pt x="165691" y="142111"/>
                      <a:pt x="162177" y="144035"/>
                    </a:cubicBezTo>
                    <a:cubicBezTo>
                      <a:pt x="158652" y="146036"/>
                      <a:pt x="157319" y="148322"/>
                      <a:pt x="158081" y="150703"/>
                    </a:cubicBezTo>
                    <a:cubicBezTo>
                      <a:pt x="160291" y="154361"/>
                      <a:pt x="163634" y="157209"/>
                      <a:pt x="167606" y="158799"/>
                    </a:cubicBezTo>
                    <a:cubicBezTo>
                      <a:pt x="171864" y="161447"/>
                      <a:pt x="176635" y="163162"/>
                      <a:pt x="181607" y="163848"/>
                    </a:cubicBezTo>
                    <a:cubicBezTo>
                      <a:pt x="185589" y="164467"/>
                      <a:pt x="189656" y="163686"/>
                      <a:pt x="193133" y="161657"/>
                    </a:cubicBezTo>
                    <a:cubicBezTo>
                      <a:pt x="195609" y="159657"/>
                      <a:pt x="196943" y="157466"/>
                      <a:pt x="196181" y="154989"/>
                    </a:cubicBezTo>
                    <a:close/>
                    <a:moveTo>
                      <a:pt x="182084" y="159180"/>
                    </a:moveTo>
                    <a:cubicBezTo>
                      <a:pt x="178988" y="158304"/>
                      <a:pt x="176035" y="156990"/>
                      <a:pt x="173321" y="155275"/>
                    </a:cubicBezTo>
                    <a:cubicBezTo>
                      <a:pt x="170740" y="153989"/>
                      <a:pt x="168416" y="152246"/>
                      <a:pt x="166463" y="150132"/>
                    </a:cubicBezTo>
                    <a:cubicBezTo>
                      <a:pt x="165510" y="148893"/>
                      <a:pt x="165701" y="147846"/>
                      <a:pt x="167225" y="146988"/>
                    </a:cubicBezTo>
                    <a:cubicBezTo>
                      <a:pt x="168939" y="146131"/>
                      <a:pt x="170911" y="145959"/>
                      <a:pt x="172749" y="146512"/>
                    </a:cubicBezTo>
                    <a:cubicBezTo>
                      <a:pt x="175826" y="147474"/>
                      <a:pt x="178769" y="148817"/>
                      <a:pt x="181512" y="150513"/>
                    </a:cubicBezTo>
                    <a:cubicBezTo>
                      <a:pt x="184084" y="151770"/>
                      <a:pt x="186408" y="153484"/>
                      <a:pt x="188370" y="155561"/>
                    </a:cubicBezTo>
                    <a:cubicBezTo>
                      <a:pt x="189323" y="156894"/>
                      <a:pt x="189037" y="157942"/>
                      <a:pt x="187608" y="158799"/>
                    </a:cubicBezTo>
                    <a:cubicBezTo>
                      <a:pt x="185789" y="159771"/>
                      <a:pt x="183636" y="159914"/>
                      <a:pt x="181703" y="159180"/>
                    </a:cubicBezTo>
                    <a:close/>
                    <a:moveTo>
                      <a:pt x="147508" y="183374"/>
                    </a:moveTo>
                    <a:cubicBezTo>
                      <a:pt x="146746" y="180992"/>
                      <a:pt x="143793" y="178325"/>
                      <a:pt x="138555" y="175277"/>
                    </a:cubicBezTo>
                    <a:cubicBezTo>
                      <a:pt x="134287" y="172648"/>
                      <a:pt x="129515" y="170924"/>
                      <a:pt x="124553" y="170229"/>
                    </a:cubicBezTo>
                    <a:cubicBezTo>
                      <a:pt x="120543" y="169705"/>
                      <a:pt x="116476" y="170477"/>
                      <a:pt x="112932" y="172420"/>
                    </a:cubicBezTo>
                    <a:cubicBezTo>
                      <a:pt x="109503" y="174420"/>
                      <a:pt x="108170" y="176706"/>
                      <a:pt x="108932" y="179088"/>
                    </a:cubicBezTo>
                    <a:cubicBezTo>
                      <a:pt x="109694" y="181469"/>
                      <a:pt x="112742" y="184231"/>
                      <a:pt x="117981" y="187184"/>
                    </a:cubicBezTo>
                    <a:cubicBezTo>
                      <a:pt x="122238" y="189832"/>
                      <a:pt x="127010" y="191546"/>
                      <a:pt x="131982" y="192232"/>
                    </a:cubicBezTo>
                    <a:cubicBezTo>
                      <a:pt x="135964" y="192851"/>
                      <a:pt x="140031" y="192070"/>
                      <a:pt x="143507" y="190041"/>
                    </a:cubicBezTo>
                    <a:cubicBezTo>
                      <a:pt x="146460" y="188041"/>
                      <a:pt x="147794" y="185850"/>
                      <a:pt x="146937" y="183374"/>
                    </a:cubicBezTo>
                    <a:close/>
                    <a:moveTo>
                      <a:pt x="132935" y="187565"/>
                    </a:moveTo>
                    <a:cubicBezTo>
                      <a:pt x="129839" y="186688"/>
                      <a:pt x="126886" y="185374"/>
                      <a:pt x="124172" y="183659"/>
                    </a:cubicBezTo>
                    <a:cubicBezTo>
                      <a:pt x="121591" y="182374"/>
                      <a:pt x="119267" y="180631"/>
                      <a:pt x="117314" y="178516"/>
                    </a:cubicBezTo>
                    <a:cubicBezTo>
                      <a:pt x="116361" y="177278"/>
                      <a:pt x="116552" y="176230"/>
                      <a:pt x="118076" y="175373"/>
                    </a:cubicBezTo>
                    <a:cubicBezTo>
                      <a:pt x="119762" y="174525"/>
                      <a:pt x="121705" y="174354"/>
                      <a:pt x="123505" y="174897"/>
                    </a:cubicBezTo>
                    <a:cubicBezTo>
                      <a:pt x="126620" y="175830"/>
                      <a:pt x="129601" y="177183"/>
                      <a:pt x="132363" y="178897"/>
                    </a:cubicBezTo>
                    <a:cubicBezTo>
                      <a:pt x="134916" y="180193"/>
                      <a:pt x="137231" y="181897"/>
                      <a:pt x="139221" y="183945"/>
                    </a:cubicBezTo>
                    <a:cubicBezTo>
                      <a:pt x="140174" y="185279"/>
                      <a:pt x="139888" y="186326"/>
                      <a:pt x="138459" y="187184"/>
                    </a:cubicBezTo>
                    <a:cubicBezTo>
                      <a:pt x="136583" y="188212"/>
                      <a:pt x="134354" y="188355"/>
                      <a:pt x="132363" y="187565"/>
                    </a:cubicBezTo>
                    <a:close/>
                    <a:moveTo>
                      <a:pt x="259998" y="118508"/>
                    </a:moveTo>
                    <a:cubicBezTo>
                      <a:pt x="259236" y="116032"/>
                      <a:pt x="256188" y="113365"/>
                      <a:pt x="251045" y="110412"/>
                    </a:cubicBezTo>
                    <a:cubicBezTo>
                      <a:pt x="246778" y="107755"/>
                      <a:pt x="242015" y="106002"/>
                      <a:pt x="237043" y="105269"/>
                    </a:cubicBezTo>
                    <a:cubicBezTo>
                      <a:pt x="233033" y="104745"/>
                      <a:pt x="228966" y="105517"/>
                      <a:pt x="225423" y="107459"/>
                    </a:cubicBezTo>
                    <a:cubicBezTo>
                      <a:pt x="221994" y="109555"/>
                      <a:pt x="220565" y="111746"/>
                      <a:pt x="221422" y="114127"/>
                    </a:cubicBezTo>
                    <a:cubicBezTo>
                      <a:pt x="222279" y="116508"/>
                      <a:pt x="225232" y="119271"/>
                      <a:pt x="230471" y="122223"/>
                    </a:cubicBezTo>
                    <a:cubicBezTo>
                      <a:pt x="234700" y="124890"/>
                      <a:pt x="239434" y="126643"/>
                      <a:pt x="244377" y="127367"/>
                    </a:cubicBezTo>
                    <a:cubicBezTo>
                      <a:pt x="248397" y="127910"/>
                      <a:pt x="252483" y="127100"/>
                      <a:pt x="255998" y="125081"/>
                    </a:cubicBezTo>
                    <a:cubicBezTo>
                      <a:pt x="258855" y="123081"/>
                      <a:pt x="260284" y="120890"/>
                      <a:pt x="259427" y="118508"/>
                    </a:cubicBezTo>
                    <a:close/>
                    <a:moveTo>
                      <a:pt x="245425" y="122700"/>
                    </a:moveTo>
                    <a:cubicBezTo>
                      <a:pt x="242349" y="121737"/>
                      <a:pt x="239405" y="120394"/>
                      <a:pt x="236662" y="118699"/>
                    </a:cubicBezTo>
                    <a:cubicBezTo>
                      <a:pt x="234110" y="117404"/>
                      <a:pt x="231795" y="115699"/>
                      <a:pt x="229804" y="113651"/>
                    </a:cubicBezTo>
                    <a:cubicBezTo>
                      <a:pt x="228756" y="112317"/>
                      <a:pt x="229042" y="111269"/>
                      <a:pt x="230471" y="110412"/>
                    </a:cubicBezTo>
                    <a:cubicBezTo>
                      <a:pt x="232242" y="109669"/>
                      <a:pt x="234224" y="109669"/>
                      <a:pt x="235995" y="110412"/>
                    </a:cubicBezTo>
                    <a:cubicBezTo>
                      <a:pt x="239129" y="111269"/>
                      <a:pt x="242110" y="112584"/>
                      <a:pt x="244854" y="114317"/>
                    </a:cubicBezTo>
                    <a:cubicBezTo>
                      <a:pt x="247406" y="115613"/>
                      <a:pt x="249721" y="117318"/>
                      <a:pt x="251712" y="119366"/>
                    </a:cubicBezTo>
                    <a:cubicBezTo>
                      <a:pt x="252464" y="120176"/>
                      <a:pt x="252426" y="121442"/>
                      <a:pt x="251616" y="122195"/>
                    </a:cubicBezTo>
                    <a:cubicBezTo>
                      <a:pt x="251426" y="122376"/>
                      <a:pt x="251197" y="122509"/>
                      <a:pt x="250949" y="122604"/>
                    </a:cubicBezTo>
                    <a:cubicBezTo>
                      <a:pt x="249016" y="123481"/>
                      <a:pt x="246806" y="123519"/>
                      <a:pt x="244854" y="122700"/>
                    </a:cubicBezTo>
                    <a:close/>
                    <a:moveTo>
                      <a:pt x="309147" y="90124"/>
                    </a:moveTo>
                    <a:cubicBezTo>
                      <a:pt x="308385" y="87648"/>
                      <a:pt x="305432" y="84981"/>
                      <a:pt x="300194" y="82028"/>
                    </a:cubicBezTo>
                    <a:cubicBezTo>
                      <a:pt x="295927" y="79370"/>
                      <a:pt x="291164" y="77618"/>
                      <a:pt x="286192" y="76884"/>
                    </a:cubicBezTo>
                    <a:cubicBezTo>
                      <a:pt x="282182" y="76360"/>
                      <a:pt x="278115" y="77132"/>
                      <a:pt x="274572" y="79075"/>
                    </a:cubicBezTo>
                    <a:cubicBezTo>
                      <a:pt x="271143" y="81171"/>
                      <a:pt x="269809" y="83361"/>
                      <a:pt x="270571" y="85742"/>
                    </a:cubicBezTo>
                    <a:cubicBezTo>
                      <a:pt x="272743" y="89438"/>
                      <a:pt x="276105" y="92286"/>
                      <a:pt x="280096" y="93839"/>
                    </a:cubicBezTo>
                    <a:cubicBezTo>
                      <a:pt x="284354" y="96506"/>
                      <a:pt x="289126" y="98258"/>
                      <a:pt x="294098" y="98982"/>
                    </a:cubicBezTo>
                    <a:cubicBezTo>
                      <a:pt x="298089" y="99516"/>
                      <a:pt x="302137" y="98715"/>
                      <a:pt x="305623" y="96696"/>
                    </a:cubicBezTo>
                    <a:cubicBezTo>
                      <a:pt x="308481" y="94667"/>
                      <a:pt x="309462" y="92477"/>
                      <a:pt x="308576" y="90124"/>
                    </a:cubicBezTo>
                    <a:close/>
                    <a:moveTo>
                      <a:pt x="294574" y="94315"/>
                    </a:moveTo>
                    <a:cubicBezTo>
                      <a:pt x="291498" y="93353"/>
                      <a:pt x="288554" y="92010"/>
                      <a:pt x="285811" y="90315"/>
                    </a:cubicBezTo>
                    <a:cubicBezTo>
                      <a:pt x="283258" y="89019"/>
                      <a:pt x="280944" y="87314"/>
                      <a:pt x="278953" y="85266"/>
                    </a:cubicBezTo>
                    <a:cubicBezTo>
                      <a:pt x="278172" y="84552"/>
                      <a:pt x="278124" y="83352"/>
                      <a:pt x="278829" y="82571"/>
                    </a:cubicBezTo>
                    <a:cubicBezTo>
                      <a:pt x="279067" y="82314"/>
                      <a:pt x="279372" y="82123"/>
                      <a:pt x="279715" y="82028"/>
                    </a:cubicBezTo>
                    <a:cubicBezTo>
                      <a:pt x="281487" y="81285"/>
                      <a:pt x="283477" y="81285"/>
                      <a:pt x="285240" y="82028"/>
                    </a:cubicBezTo>
                    <a:cubicBezTo>
                      <a:pt x="288335" y="82904"/>
                      <a:pt x="291288" y="84218"/>
                      <a:pt x="294003" y="85933"/>
                    </a:cubicBezTo>
                    <a:cubicBezTo>
                      <a:pt x="296555" y="87228"/>
                      <a:pt x="298870" y="88933"/>
                      <a:pt x="300861" y="90981"/>
                    </a:cubicBezTo>
                    <a:cubicBezTo>
                      <a:pt x="301813" y="92315"/>
                      <a:pt x="301527" y="93363"/>
                      <a:pt x="300099" y="94220"/>
                    </a:cubicBezTo>
                    <a:cubicBezTo>
                      <a:pt x="298165" y="95096"/>
                      <a:pt x="295955" y="95134"/>
                      <a:pt x="294003" y="94315"/>
                    </a:cubicBezTo>
                    <a:close/>
                    <a:moveTo>
                      <a:pt x="284573" y="104316"/>
                    </a:moveTo>
                    <a:cubicBezTo>
                      <a:pt x="283811" y="101840"/>
                      <a:pt x="280858" y="99173"/>
                      <a:pt x="275619" y="96220"/>
                    </a:cubicBezTo>
                    <a:cubicBezTo>
                      <a:pt x="271352" y="93563"/>
                      <a:pt x="266590" y="91810"/>
                      <a:pt x="261618" y="91076"/>
                    </a:cubicBezTo>
                    <a:cubicBezTo>
                      <a:pt x="257608" y="90553"/>
                      <a:pt x="253540" y="91324"/>
                      <a:pt x="249997" y="93267"/>
                    </a:cubicBezTo>
                    <a:cubicBezTo>
                      <a:pt x="246568" y="95363"/>
                      <a:pt x="245235" y="97554"/>
                      <a:pt x="245997" y="99935"/>
                    </a:cubicBezTo>
                    <a:cubicBezTo>
                      <a:pt x="246758" y="102316"/>
                      <a:pt x="249807" y="105078"/>
                      <a:pt x="255045" y="108031"/>
                    </a:cubicBezTo>
                    <a:cubicBezTo>
                      <a:pt x="259303" y="110698"/>
                      <a:pt x="264075" y="112451"/>
                      <a:pt x="269047" y="113175"/>
                    </a:cubicBezTo>
                    <a:cubicBezTo>
                      <a:pt x="273038" y="113708"/>
                      <a:pt x="277086" y="112908"/>
                      <a:pt x="280572" y="110889"/>
                    </a:cubicBezTo>
                    <a:cubicBezTo>
                      <a:pt x="283744" y="108860"/>
                      <a:pt x="284887" y="106669"/>
                      <a:pt x="284001" y="104316"/>
                    </a:cubicBezTo>
                    <a:close/>
                    <a:moveTo>
                      <a:pt x="269999" y="108507"/>
                    </a:moveTo>
                    <a:cubicBezTo>
                      <a:pt x="266923" y="107545"/>
                      <a:pt x="263980" y="106202"/>
                      <a:pt x="261237" y="104507"/>
                    </a:cubicBezTo>
                    <a:cubicBezTo>
                      <a:pt x="258684" y="103211"/>
                      <a:pt x="256369" y="101506"/>
                      <a:pt x="254379" y="99458"/>
                    </a:cubicBezTo>
                    <a:cubicBezTo>
                      <a:pt x="253598" y="98754"/>
                      <a:pt x="253550" y="97544"/>
                      <a:pt x="254255" y="96763"/>
                    </a:cubicBezTo>
                    <a:cubicBezTo>
                      <a:pt x="254493" y="96506"/>
                      <a:pt x="254798" y="96315"/>
                      <a:pt x="255141" y="96220"/>
                    </a:cubicBezTo>
                    <a:cubicBezTo>
                      <a:pt x="256912" y="95477"/>
                      <a:pt x="258893" y="95477"/>
                      <a:pt x="260665" y="96220"/>
                    </a:cubicBezTo>
                    <a:cubicBezTo>
                      <a:pt x="263761" y="97096"/>
                      <a:pt x="266713" y="98411"/>
                      <a:pt x="269428" y="100125"/>
                    </a:cubicBezTo>
                    <a:cubicBezTo>
                      <a:pt x="271981" y="101421"/>
                      <a:pt x="274295" y="103126"/>
                      <a:pt x="276286" y="105174"/>
                    </a:cubicBezTo>
                    <a:cubicBezTo>
                      <a:pt x="277239" y="106507"/>
                      <a:pt x="276953" y="107555"/>
                      <a:pt x="275524" y="108412"/>
                    </a:cubicBezTo>
                    <a:cubicBezTo>
                      <a:pt x="273591" y="109288"/>
                      <a:pt x="271381" y="109326"/>
                      <a:pt x="269428" y="108507"/>
                    </a:cubicBezTo>
                    <a:close/>
                    <a:moveTo>
                      <a:pt x="333817" y="75932"/>
                    </a:moveTo>
                    <a:cubicBezTo>
                      <a:pt x="332960" y="73455"/>
                      <a:pt x="330007" y="70788"/>
                      <a:pt x="324292" y="67835"/>
                    </a:cubicBezTo>
                    <a:cubicBezTo>
                      <a:pt x="320044" y="65140"/>
                      <a:pt x="315272" y="63378"/>
                      <a:pt x="310290" y="62692"/>
                    </a:cubicBezTo>
                    <a:cubicBezTo>
                      <a:pt x="306318" y="62187"/>
                      <a:pt x="302280" y="62959"/>
                      <a:pt x="298765" y="64883"/>
                    </a:cubicBezTo>
                    <a:cubicBezTo>
                      <a:pt x="295241" y="66978"/>
                      <a:pt x="293907" y="69169"/>
                      <a:pt x="294669" y="71550"/>
                    </a:cubicBezTo>
                    <a:cubicBezTo>
                      <a:pt x="296717" y="75160"/>
                      <a:pt x="299899" y="78008"/>
                      <a:pt x="303718" y="79647"/>
                    </a:cubicBezTo>
                    <a:cubicBezTo>
                      <a:pt x="307976" y="82314"/>
                      <a:pt x="312748" y="84066"/>
                      <a:pt x="317720" y="84790"/>
                    </a:cubicBezTo>
                    <a:cubicBezTo>
                      <a:pt x="321711" y="85323"/>
                      <a:pt x="325759" y="84523"/>
                      <a:pt x="329245" y="82504"/>
                    </a:cubicBezTo>
                    <a:cubicBezTo>
                      <a:pt x="332674" y="80504"/>
                      <a:pt x="334103" y="78313"/>
                      <a:pt x="333246" y="75932"/>
                    </a:cubicBezTo>
                    <a:close/>
                    <a:moveTo>
                      <a:pt x="319149" y="80123"/>
                    </a:moveTo>
                    <a:cubicBezTo>
                      <a:pt x="316072" y="79161"/>
                      <a:pt x="313129" y="77818"/>
                      <a:pt x="310386" y="76122"/>
                    </a:cubicBezTo>
                    <a:cubicBezTo>
                      <a:pt x="307833" y="74827"/>
                      <a:pt x="305518" y="73122"/>
                      <a:pt x="303528" y="71074"/>
                    </a:cubicBezTo>
                    <a:cubicBezTo>
                      <a:pt x="302747" y="70360"/>
                      <a:pt x="302699" y="69159"/>
                      <a:pt x="303404" y="68378"/>
                    </a:cubicBezTo>
                    <a:cubicBezTo>
                      <a:pt x="303642" y="68121"/>
                      <a:pt x="303947" y="67931"/>
                      <a:pt x="304290" y="67835"/>
                    </a:cubicBezTo>
                    <a:cubicBezTo>
                      <a:pt x="306061" y="67092"/>
                      <a:pt x="308043" y="67092"/>
                      <a:pt x="309814" y="67835"/>
                    </a:cubicBezTo>
                    <a:cubicBezTo>
                      <a:pt x="312910" y="68712"/>
                      <a:pt x="315862" y="70026"/>
                      <a:pt x="318577" y="71741"/>
                    </a:cubicBezTo>
                    <a:cubicBezTo>
                      <a:pt x="321130" y="73036"/>
                      <a:pt x="323444" y="74741"/>
                      <a:pt x="325435" y="76789"/>
                    </a:cubicBezTo>
                    <a:cubicBezTo>
                      <a:pt x="326388" y="78123"/>
                      <a:pt x="326102" y="79170"/>
                      <a:pt x="324673" y="80027"/>
                    </a:cubicBezTo>
                    <a:cubicBezTo>
                      <a:pt x="322740" y="80904"/>
                      <a:pt x="320530" y="80942"/>
                      <a:pt x="318577" y="80123"/>
                    </a:cubicBezTo>
                    <a:close/>
                    <a:moveTo>
                      <a:pt x="403540" y="8971"/>
                    </a:moveTo>
                    <a:cubicBezTo>
                      <a:pt x="404302" y="11448"/>
                      <a:pt x="407350" y="14115"/>
                      <a:pt x="412589" y="17163"/>
                    </a:cubicBezTo>
                    <a:cubicBezTo>
                      <a:pt x="416827" y="19782"/>
                      <a:pt x="421561" y="21496"/>
                      <a:pt x="426495" y="22211"/>
                    </a:cubicBezTo>
                    <a:cubicBezTo>
                      <a:pt x="430467" y="22715"/>
                      <a:pt x="434506" y="21944"/>
                      <a:pt x="438021" y="20020"/>
                    </a:cubicBezTo>
                    <a:cubicBezTo>
                      <a:pt x="441545" y="17924"/>
                      <a:pt x="442878" y="15734"/>
                      <a:pt x="442116" y="13352"/>
                    </a:cubicBezTo>
                    <a:cubicBezTo>
                      <a:pt x="441354" y="10971"/>
                      <a:pt x="438306" y="8209"/>
                      <a:pt x="433163" y="5256"/>
                    </a:cubicBezTo>
                    <a:cubicBezTo>
                      <a:pt x="428877" y="2656"/>
                      <a:pt x="424124" y="932"/>
                      <a:pt x="419161" y="208"/>
                    </a:cubicBezTo>
                    <a:cubicBezTo>
                      <a:pt x="415151" y="-411"/>
                      <a:pt x="411046" y="360"/>
                      <a:pt x="407541" y="2399"/>
                    </a:cubicBezTo>
                    <a:cubicBezTo>
                      <a:pt x="403664" y="4428"/>
                      <a:pt x="402140" y="6618"/>
                      <a:pt x="402969" y="8971"/>
                    </a:cubicBezTo>
                    <a:close/>
                    <a:moveTo>
                      <a:pt x="418113" y="4875"/>
                    </a:moveTo>
                    <a:cubicBezTo>
                      <a:pt x="421218" y="5790"/>
                      <a:pt x="424200" y="7104"/>
                      <a:pt x="426972" y="8781"/>
                    </a:cubicBezTo>
                    <a:cubicBezTo>
                      <a:pt x="429515" y="10085"/>
                      <a:pt x="431801" y="11829"/>
                      <a:pt x="433734" y="13924"/>
                    </a:cubicBezTo>
                    <a:cubicBezTo>
                      <a:pt x="434687" y="15162"/>
                      <a:pt x="434496" y="16210"/>
                      <a:pt x="432972" y="17067"/>
                    </a:cubicBezTo>
                    <a:cubicBezTo>
                      <a:pt x="431277" y="17972"/>
                      <a:pt x="429277" y="18144"/>
                      <a:pt x="427448" y="17543"/>
                    </a:cubicBezTo>
                    <a:cubicBezTo>
                      <a:pt x="424400" y="16582"/>
                      <a:pt x="421495" y="15238"/>
                      <a:pt x="418780" y="13543"/>
                    </a:cubicBezTo>
                    <a:cubicBezTo>
                      <a:pt x="416189" y="12267"/>
                      <a:pt x="413837" y="10562"/>
                      <a:pt x="411827" y="8495"/>
                    </a:cubicBezTo>
                    <a:cubicBezTo>
                      <a:pt x="410874" y="7257"/>
                      <a:pt x="411160" y="6114"/>
                      <a:pt x="412589" y="5256"/>
                    </a:cubicBezTo>
                    <a:cubicBezTo>
                      <a:pt x="414151" y="4580"/>
                      <a:pt x="415894" y="4447"/>
                      <a:pt x="417542" y="4875"/>
                    </a:cubicBezTo>
                    <a:close/>
                    <a:moveTo>
                      <a:pt x="392967" y="41737"/>
                    </a:moveTo>
                    <a:cubicBezTo>
                      <a:pt x="390939" y="38137"/>
                      <a:pt x="387795" y="35298"/>
                      <a:pt x="384014" y="33641"/>
                    </a:cubicBezTo>
                    <a:cubicBezTo>
                      <a:pt x="379728" y="31041"/>
                      <a:pt x="374974" y="29317"/>
                      <a:pt x="370012" y="28592"/>
                    </a:cubicBezTo>
                    <a:cubicBezTo>
                      <a:pt x="366002" y="27964"/>
                      <a:pt x="361897" y="28735"/>
                      <a:pt x="358391" y="30783"/>
                    </a:cubicBezTo>
                    <a:cubicBezTo>
                      <a:pt x="354867" y="32783"/>
                      <a:pt x="353534" y="34974"/>
                      <a:pt x="354296" y="37356"/>
                    </a:cubicBezTo>
                    <a:cubicBezTo>
                      <a:pt x="355058" y="39737"/>
                      <a:pt x="358106" y="42499"/>
                      <a:pt x="363345" y="45547"/>
                    </a:cubicBezTo>
                    <a:cubicBezTo>
                      <a:pt x="367631" y="48147"/>
                      <a:pt x="372384" y="49871"/>
                      <a:pt x="377346" y="50595"/>
                    </a:cubicBezTo>
                    <a:cubicBezTo>
                      <a:pt x="381318" y="51100"/>
                      <a:pt x="385357" y="50329"/>
                      <a:pt x="388872" y="48405"/>
                    </a:cubicBezTo>
                    <a:cubicBezTo>
                      <a:pt x="391824" y="46309"/>
                      <a:pt x="393158" y="44118"/>
                      <a:pt x="392396" y="41737"/>
                    </a:cubicBezTo>
                    <a:close/>
                    <a:moveTo>
                      <a:pt x="378299" y="45928"/>
                    </a:moveTo>
                    <a:cubicBezTo>
                      <a:pt x="375232" y="44947"/>
                      <a:pt x="372289" y="43604"/>
                      <a:pt x="369536" y="41927"/>
                    </a:cubicBezTo>
                    <a:cubicBezTo>
                      <a:pt x="366983" y="40632"/>
                      <a:pt x="364669" y="38927"/>
                      <a:pt x="362678" y="36879"/>
                    </a:cubicBezTo>
                    <a:cubicBezTo>
                      <a:pt x="361944" y="36127"/>
                      <a:pt x="361954" y="34927"/>
                      <a:pt x="362706" y="34184"/>
                    </a:cubicBezTo>
                    <a:cubicBezTo>
                      <a:pt x="362916" y="33984"/>
                      <a:pt x="363164" y="33831"/>
                      <a:pt x="363440" y="33736"/>
                    </a:cubicBezTo>
                    <a:cubicBezTo>
                      <a:pt x="365135" y="32831"/>
                      <a:pt x="367135" y="32660"/>
                      <a:pt x="368964" y="33260"/>
                    </a:cubicBezTo>
                    <a:cubicBezTo>
                      <a:pt x="372060" y="34174"/>
                      <a:pt x="375003" y="35527"/>
                      <a:pt x="377727" y="37260"/>
                    </a:cubicBezTo>
                    <a:cubicBezTo>
                      <a:pt x="380318" y="38489"/>
                      <a:pt x="382642" y="40194"/>
                      <a:pt x="384585" y="42308"/>
                    </a:cubicBezTo>
                    <a:cubicBezTo>
                      <a:pt x="385538" y="43547"/>
                      <a:pt x="385252" y="44594"/>
                      <a:pt x="383823" y="45452"/>
                    </a:cubicBezTo>
                    <a:cubicBezTo>
                      <a:pt x="381966" y="46519"/>
                      <a:pt x="379728" y="46690"/>
                      <a:pt x="377727" y="45928"/>
                    </a:cubicBezTo>
                    <a:close/>
                    <a:moveTo>
                      <a:pt x="417542" y="27545"/>
                    </a:moveTo>
                    <a:cubicBezTo>
                      <a:pt x="415513" y="23944"/>
                      <a:pt x="412370" y="21106"/>
                      <a:pt x="408588" y="19449"/>
                    </a:cubicBezTo>
                    <a:cubicBezTo>
                      <a:pt x="404302" y="16848"/>
                      <a:pt x="399549" y="15124"/>
                      <a:pt x="394587" y="14400"/>
                    </a:cubicBezTo>
                    <a:cubicBezTo>
                      <a:pt x="390576" y="13781"/>
                      <a:pt x="386471" y="14553"/>
                      <a:pt x="382966" y="16591"/>
                    </a:cubicBezTo>
                    <a:cubicBezTo>
                      <a:pt x="379413" y="18620"/>
                      <a:pt x="378080" y="20811"/>
                      <a:pt x="378966" y="23163"/>
                    </a:cubicBezTo>
                    <a:cubicBezTo>
                      <a:pt x="379728" y="25640"/>
                      <a:pt x="382775" y="28307"/>
                      <a:pt x="387919" y="31355"/>
                    </a:cubicBezTo>
                    <a:cubicBezTo>
                      <a:pt x="392205" y="33955"/>
                      <a:pt x="396958" y="35679"/>
                      <a:pt x="401921" y="36403"/>
                    </a:cubicBezTo>
                    <a:cubicBezTo>
                      <a:pt x="405893" y="36908"/>
                      <a:pt x="409931" y="36136"/>
                      <a:pt x="413446" y="34212"/>
                    </a:cubicBezTo>
                    <a:cubicBezTo>
                      <a:pt x="416399" y="32117"/>
                      <a:pt x="417732" y="29545"/>
                      <a:pt x="416970" y="27545"/>
                    </a:cubicBezTo>
                    <a:close/>
                    <a:moveTo>
                      <a:pt x="402873" y="31736"/>
                    </a:moveTo>
                    <a:cubicBezTo>
                      <a:pt x="399806" y="30755"/>
                      <a:pt x="396863" y="29412"/>
                      <a:pt x="394110" y="27735"/>
                    </a:cubicBezTo>
                    <a:cubicBezTo>
                      <a:pt x="391558" y="26440"/>
                      <a:pt x="389243" y="24735"/>
                      <a:pt x="387252" y="22687"/>
                    </a:cubicBezTo>
                    <a:cubicBezTo>
                      <a:pt x="386300" y="21449"/>
                      <a:pt x="386586" y="20306"/>
                      <a:pt x="388014" y="19449"/>
                    </a:cubicBezTo>
                    <a:cubicBezTo>
                      <a:pt x="389786" y="18744"/>
                      <a:pt x="391767" y="18744"/>
                      <a:pt x="393539" y="19449"/>
                    </a:cubicBezTo>
                    <a:cubicBezTo>
                      <a:pt x="396663" y="20363"/>
                      <a:pt x="399644" y="21706"/>
                      <a:pt x="402397" y="23449"/>
                    </a:cubicBezTo>
                    <a:cubicBezTo>
                      <a:pt x="404950" y="24697"/>
                      <a:pt x="407236" y="26411"/>
                      <a:pt x="409160" y="28497"/>
                    </a:cubicBezTo>
                    <a:cubicBezTo>
                      <a:pt x="410112" y="29735"/>
                      <a:pt x="409827" y="30783"/>
                      <a:pt x="408398" y="31641"/>
                    </a:cubicBezTo>
                    <a:cubicBezTo>
                      <a:pt x="406483" y="32583"/>
                      <a:pt x="404245" y="32612"/>
                      <a:pt x="402302" y="31736"/>
                    </a:cubicBezTo>
                    <a:close/>
                    <a:moveTo>
                      <a:pt x="368393" y="55929"/>
                    </a:moveTo>
                    <a:cubicBezTo>
                      <a:pt x="366221" y="52233"/>
                      <a:pt x="362859" y="49386"/>
                      <a:pt x="358868" y="47833"/>
                    </a:cubicBezTo>
                    <a:cubicBezTo>
                      <a:pt x="354601" y="45204"/>
                      <a:pt x="349829" y="43480"/>
                      <a:pt x="344866" y="42785"/>
                    </a:cubicBezTo>
                    <a:cubicBezTo>
                      <a:pt x="340885" y="42166"/>
                      <a:pt x="336818" y="42937"/>
                      <a:pt x="333341" y="44975"/>
                    </a:cubicBezTo>
                    <a:cubicBezTo>
                      <a:pt x="329816" y="46976"/>
                      <a:pt x="328483" y="49166"/>
                      <a:pt x="329245" y="51548"/>
                    </a:cubicBezTo>
                    <a:cubicBezTo>
                      <a:pt x="330007" y="53929"/>
                      <a:pt x="333055" y="56691"/>
                      <a:pt x="338294" y="59739"/>
                    </a:cubicBezTo>
                    <a:cubicBezTo>
                      <a:pt x="342580" y="62340"/>
                      <a:pt x="347333" y="64064"/>
                      <a:pt x="352296" y="64788"/>
                    </a:cubicBezTo>
                    <a:cubicBezTo>
                      <a:pt x="356267" y="65292"/>
                      <a:pt x="360306" y="64521"/>
                      <a:pt x="363821" y="62597"/>
                    </a:cubicBezTo>
                    <a:cubicBezTo>
                      <a:pt x="367250" y="60597"/>
                      <a:pt x="368583" y="58120"/>
                      <a:pt x="367821" y="55929"/>
                    </a:cubicBezTo>
                    <a:close/>
                    <a:moveTo>
                      <a:pt x="353724" y="60120"/>
                    </a:moveTo>
                    <a:cubicBezTo>
                      <a:pt x="350648" y="59158"/>
                      <a:pt x="347705" y="57815"/>
                      <a:pt x="344961" y="56120"/>
                    </a:cubicBezTo>
                    <a:cubicBezTo>
                      <a:pt x="342409" y="54824"/>
                      <a:pt x="340094" y="53119"/>
                      <a:pt x="338103" y="51072"/>
                    </a:cubicBezTo>
                    <a:cubicBezTo>
                      <a:pt x="337341" y="50424"/>
                      <a:pt x="337246" y="49281"/>
                      <a:pt x="337894" y="48519"/>
                    </a:cubicBezTo>
                    <a:cubicBezTo>
                      <a:pt x="338142" y="48224"/>
                      <a:pt x="338484" y="48014"/>
                      <a:pt x="338865" y="47928"/>
                    </a:cubicBezTo>
                    <a:cubicBezTo>
                      <a:pt x="340561" y="47023"/>
                      <a:pt x="342561" y="46852"/>
                      <a:pt x="344390" y="47452"/>
                    </a:cubicBezTo>
                    <a:cubicBezTo>
                      <a:pt x="347467" y="48414"/>
                      <a:pt x="350410" y="49757"/>
                      <a:pt x="353153" y="51452"/>
                    </a:cubicBezTo>
                    <a:cubicBezTo>
                      <a:pt x="355744" y="52681"/>
                      <a:pt x="358068" y="54396"/>
                      <a:pt x="360011" y="56501"/>
                    </a:cubicBezTo>
                    <a:cubicBezTo>
                      <a:pt x="360963" y="57739"/>
                      <a:pt x="360678" y="58787"/>
                      <a:pt x="359249" y="59644"/>
                    </a:cubicBezTo>
                    <a:cubicBezTo>
                      <a:pt x="357392" y="60711"/>
                      <a:pt x="355153" y="60882"/>
                      <a:pt x="353153" y="601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A6D33FC1-BE82-43B4-904A-8AB84D306433}"/>
                  </a:ext>
                </a:extLst>
              </p:cNvPr>
              <p:cNvSpPr/>
              <p:nvPr/>
            </p:nvSpPr>
            <p:spPr>
              <a:xfrm>
                <a:off x="6311276" y="4363211"/>
                <a:ext cx="101905" cy="58852"/>
              </a:xfrm>
              <a:custGeom>
                <a:avLst/>
                <a:gdLst>
                  <a:gd name="connsiteX0" fmla="*/ 55043 w 101905"/>
                  <a:gd name="connsiteY0" fmla="*/ 27146 h 58852"/>
                  <a:gd name="connsiteX1" fmla="*/ 40946 w 101905"/>
                  <a:gd name="connsiteY1" fmla="*/ 0 h 58852"/>
                  <a:gd name="connsiteX2" fmla="*/ 15038 w 101905"/>
                  <a:gd name="connsiteY2" fmla="*/ 8001 h 58852"/>
                  <a:gd name="connsiteX3" fmla="*/ 15038 w 101905"/>
                  <a:gd name="connsiteY3" fmla="*/ 50102 h 58852"/>
                  <a:gd name="connsiteX4" fmla="*/ 87999 w 101905"/>
                  <a:gd name="connsiteY4" fmla="*/ 50102 h 58852"/>
                  <a:gd name="connsiteX5" fmla="*/ 101906 w 101905"/>
                  <a:gd name="connsiteY5" fmla="*/ 35147 h 58852"/>
                  <a:gd name="connsiteX6" fmla="*/ 55043 w 101905"/>
                  <a:gd name="connsiteY6" fmla="*/ 27146 h 58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05" h="58852">
                    <a:moveTo>
                      <a:pt x="55043" y="27146"/>
                    </a:moveTo>
                    <a:cubicBezTo>
                      <a:pt x="42279" y="19717"/>
                      <a:pt x="37612" y="9430"/>
                      <a:pt x="40946" y="0"/>
                    </a:cubicBezTo>
                    <a:cubicBezTo>
                      <a:pt x="31859" y="896"/>
                      <a:pt x="23048" y="3610"/>
                      <a:pt x="15038" y="8001"/>
                    </a:cubicBezTo>
                    <a:cubicBezTo>
                      <a:pt x="-5060" y="19622"/>
                      <a:pt x="-4965" y="38481"/>
                      <a:pt x="15038" y="50102"/>
                    </a:cubicBezTo>
                    <a:cubicBezTo>
                      <a:pt x="37955" y="61770"/>
                      <a:pt x="65082" y="61770"/>
                      <a:pt x="87999" y="50102"/>
                    </a:cubicBezTo>
                    <a:cubicBezTo>
                      <a:pt x="94266" y="46930"/>
                      <a:pt x="99200" y="41624"/>
                      <a:pt x="101906" y="35147"/>
                    </a:cubicBezTo>
                    <a:cubicBezTo>
                      <a:pt x="85837" y="37348"/>
                      <a:pt x="69473" y="34557"/>
                      <a:pt x="55043" y="27146"/>
                    </a:cubicBezTo>
                    <a:close/>
                  </a:path>
                </a:pathLst>
              </a:custGeom>
              <a:solidFill>
                <a:srgbClr val="9544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CF77DEAD-F4C6-42FF-BB2F-094D2D63BA06}"/>
                  </a:ext>
                </a:extLst>
              </p:cNvPr>
              <p:cNvSpPr/>
              <p:nvPr/>
            </p:nvSpPr>
            <p:spPr>
              <a:xfrm>
                <a:off x="6352127" y="4339637"/>
                <a:ext cx="102096" cy="58912"/>
              </a:xfrm>
              <a:custGeom>
                <a:avLst/>
                <a:gdLst>
                  <a:gd name="connsiteX0" fmla="*/ 86773 w 102096"/>
                  <a:gd name="connsiteY0" fmla="*/ 8715 h 58912"/>
                  <a:gd name="connsiteX1" fmla="*/ 13906 w 102096"/>
                  <a:gd name="connsiteY1" fmla="*/ 8715 h 58912"/>
                  <a:gd name="connsiteX2" fmla="*/ 0 w 102096"/>
                  <a:gd name="connsiteY2" fmla="*/ 23670 h 58912"/>
                  <a:gd name="connsiteX3" fmla="*/ 46958 w 102096"/>
                  <a:gd name="connsiteY3" fmla="*/ 31766 h 58912"/>
                  <a:gd name="connsiteX4" fmla="*/ 61150 w 102096"/>
                  <a:gd name="connsiteY4" fmla="*/ 58912 h 58912"/>
                  <a:gd name="connsiteX5" fmla="*/ 87058 w 102096"/>
                  <a:gd name="connsiteY5" fmla="*/ 50911 h 58912"/>
                  <a:gd name="connsiteX6" fmla="*/ 86773 w 102096"/>
                  <a:gd name="connsiteY6" fmla="*/ 8715 h 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096" h="58912">
                    <a:moveTo>
                      <a:pt x="86773" y="8715"/>
                    </a:moveTo>
                    <a:cubicBezTo>
                      <a:pt x="63875" y="-2905"/>
                      <a:pt x="36804" y="-2905"/>
                      <a:pt x="13906" y="8715"/>
                    </a:cubicBezTo>
                    <a:cubicBezTo>
                      <a:pt x="7591" y="11821"/>
                      <a:pt x="2638" y="17145"/>
                      <a:pt x="0" y="23670"/>
                    </a:cubicBezTo>
                    <a:cubicBezTo>
                      <a:pt x="16116" y="21508"/>
                      <a:pt x="32499" y="24337"/>
                      <a:pt x="46958" y="31766"/>
                    </a:cubicBezTo>
                    <a:cubicBezTo>
                      <a:pt x="59817" y="39196"/>
                      <a:pt x="64484" y="49482"/>
                      <a:pt x="61150" y="58912"/>
                    </a:cubicBezTo>
                    <a:cubicBezTo>
                      <a:pt x="70237" y="58036"/>
                      <a:pt x="79057" y="55312"/>
                      <a:pt x="87058" y="50911"/>
                    </a:cubicBezTo>
                    <a:cubicBezTo>
                      <a:pt x="107251" y="39196"/>
                      <a:pt x="107061" y="20431"/>
                      <a:pt x="86773" y="8715"/>
                    </a:cubicBezTo>
                    <a:close/>
                  </a:path>
                </a:pathLst>
              </a:custGeom>
              <a:solidFill>
                <a:srgbClr val="823C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8" name="Freeform: Shape 1397">
                <a:extLst>
                  <a:ext uri="{FF2B5EF4-FFF2-40B4-BE49-F238E27FC236}">
                    <a16:creationId xmlns:a16="http://schemas.microsoft.com/office/drawing/2014/main" id="{99EE928B-5F68-4FA5-9151-7BD362811D54}"/>
                  </a:ext>
                </a:extLst>
              </p:cNvPr>
              <p:cNvSpPr/>
              <p:nvPr/>
            </p:nvSpPr>
            <p:spPr>
              <a:xfrm>
                <a:off x="6351181" y="4362505"/>
                <a:ext cx="63231" cy="36685"/>
              </a:xfrm>
              <a:custGeom>
                <a:avLst/>
                <a:gdLst>
                  <a:gd name="connsiteX0" fmla="*/ 47999 w 63231"/>
                  <a:gd name="connsiteY0" fmla="*/ 8803 h 36685"/>
                  <a:gd name="connsiteX1" fmla="*/ 1041 w 63231"/>
                  <a:gd name="connsiteY1" fmla="*/ 706 h 36685"/>
                  <a:gd name="connsiteX2" fmla="*/ 15138 w 63231"/>
                  <a:gd name="connsiteY2" fmla="*/ 27853 h 36685"/>
                  <a:gd name="connsiteX3" fmla="*/ 62192 w 63231"/>
                  <a:gd name="connsiteY3" fmla="*/ 35949 h 36685"/>
                  <a:gd name="connsiteX4" fmla="*/ 47999 w 63231"/>
                  <a:gd name="connsiteY4" fmla="*/ 8803 h 3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31" h="36685">
                    <a:moveTo>
                      <a:pt x="47999" y="8803"/>
                    </a:moveTo>
                    <a:cubicBezTo>
                      <a:pt x="33540" y="1373"/>
                      <a:pt x="17157" y="-1456"/>
                      <a:pt x="1041" y="706"/>
                    </a:cubicBezTo>
                    <a:cubicBezTo>
                      <a:pt x="-2293" y="10231"/>
                      <a:pt x="2375" y="20423"/>
                      <a:pt x="15138" y="27853"/>
                    </a:cubicBezTo>
                    <a:cubicBezTo>
                      <a:pt x="29616" y="35340"/>
                      <a:pt x="46047" y="38168"/>
                      <a:pt x="62192" y="35949"/>
                    </a:cubicBezTo>
                    <a:cubicBezTo>
                      <a:pt x="65525" y="26519"/>
                      <a:pt x="60858" y="16232"/>
                      <a:pt x="47999" y="8803"/>
                    </a:cubicBezTo>
                    <a:close/>
                  </a:path>
                </a:pathLst>
              </a:custGeom>
              <a:solidFill>
                <a:srgbClr val="3D065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9" name="Freeform: Shape 1398">
                <a:extLst>
                  <a:ext uri="{FF2B5EF4-FFF2-40B4-BE49-F238E27FC236}">
                    <a16:creationId xmlns:a16="http://schemas.microsoft.com/office/drawing/2014/main" id="{458A8A4D-2AE3-4C43-9B85-DE7EEEA80F7E}"/>
                  </a:ext>
                </a:extLst>
              </p:cNvPr>
              <p:cNvSpPr/>
              <p:nvPr/>
            </p:nvSpPr>
            <p:spPr>
              <a:xfrm>
                <a:off x="6351181" y="4362505"/>
                <a:ext cx="63231" cy="36685"/>
              </a:xfrm>
              <a:custGeom>
                <a:avLst/>
                <a:gdLst>
                  <a:gd name="connsiteX0" fmla="*/ 47999 w 63231"/>
                  <a:gd name="connsiteY0" fmla="*/ 8803 h 36685"/>
                  <a:gd name="connsiteX1" fmla="*/ 1041 w 63231"/>
                  <a:gd name="connsiteY1" fmla="*/ 706 h 36685"/>
                  <a:gd name="connsiteX2" fmla="*/ 15138 w 63231"/>
                  <a:gd name="connsiteY2" fmla="*/ 27853 h 36685"/>
                  <a:gd name="connsiteX3" fmla="*/ 62192 w 63231"/>
                  <a:gd name="connsiteY3" fmla="*/ 35949 h 36685"/>
                  <a:gd name="connsiteX4" fmla="*/ 47999 w 63231"/>
                  <a:gd name="connsiteY4" fmla="*/ 8803 h 36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31" h="36685">
                    <a:moveTo>
                      <a:pt x="47999" y="8803"/>
                    </a:moveTo>
                    <a:cubicBezTo>
                      <a:pt x="33540" y="1373"/>
                      <a:pt x="17157" y="-1456"/>
                      <a:pt x="1041" y="706"/>
                    </a:cubicBezTo>
                    <a:cubicBezTo>
                      <a:pt x="-2293" y="10231"/>
                      <a:pt x="2375" y="20423"/>
                      <a:pt x="15138" y="27853"/>
                    </a:cubicBezTo>
                    <a:cubicBezTo>
                      <a:pt x="29616" y="35340"/>
                      <a:pt x="46047" y="38168"/>
                      <a:pt x="62192" y="35949"/>
                    </a:cubicBezTo>
                    <a:cubicBezTo>
                      <a:pt x="65525" y="26519"/>
                      <a:pt x="60858" y="16232"/>
                      <a:pt x="47999" y="8803"/>
                    </a:cubicBezTo>
                    <a:close/>
                  </a:path>
                </a:pathLst>
              </a:custGeom>
              <a:solidFill>
                <a:srgbClr val="6A37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0" name="Freeform: Shape 1399">
                <a:extLst>
                  <a:ext uri="{FF2B5EF4-FFF2-40B4-BE49-F238E27FC236}">
                    <a16:creationId xmlns:a16="http://schemas.microsoft.com/office/drawing/2014/main" id="{32701C3B-C495-479B-9D93-9C477D519F9B}"/>
                  </a:ext>
                </a:extLst>
              </p:cNvPr>
              <p:cNvSpPr/>
              <p:nvPr/>
            </p:nvSpPr>
            <p:spPr>
              <a:xfrm>
                <a:off x="5827666" y="4435641"/>
                <a:ext cx="125281" cy="72311"/>
              </a:xfrm>
              <a:custGeom>
                <a:avLst/>
                <a:gdLst>
                  <a:gd name="connsiteX0" fmla="*/ 26970 w 125281"/>
                  <a:gd name="connsiteY0" fmla="*/ 66826 h 72311"/>
                  <a:gd name="connsiteX1" fmla="*/ 9539 w 125281"/>
                  <a:gd name="connsiteY1" fmla="*/ 56825 h 72311"/>
                  <a:gd name="connsiteX2" fmla="*/ 13444 w 125281"/>
                  <a:gd name="connsiteY2" fmla="*/ 25011 h 72311"/>
                  <a:gd name="connsiteX3" fmla="*/ 43353 w 125281"/>
                  <a:gd name="connsiteY3" fmla="*/ 7771 h 72311"/>
                  <a:gd name="connsiteX4" fmla="*/ 98312 w 125281"/>
                  <a:gd name="connsiteY4" fmla="*/ 5485 h 72311"/>
                  <a:gd name="connsiteX5" fmla="*/ 115743 w 125281"/>
                  <a:gd name="connsiteY5" fmla="*/ 15582 h 72311"/>
                  <a:gd name="connsiteX6" fmla="*/ 111838 w 125281"/>
                  <a:gd name="connsiteY6" fmla="*/ 47300 h 72311"/>
                  <a:gd name="connsiteX7" fmla="*/ 81929 w 125281"/>
                  <a:gd name="connsiteY7" fmla="*/ 64540 h 72311"/>
                  <a:gd name="connsiteX8" fmla="*/ 26970 w 125281"/>
                  <a:gd name="connsiteY8" fmla="*/ 66826 h 7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281" h="72311">
                    <a:moveTo>
                      <a:pt x="26970" y="66826"/>
                    </a:moveTo>
                    <a:lnTo>
                      <a:pt x="9539" y="56825"/>
                    </a:lnTo>
                    <a:cubicBezTo>
                      <a:pt x="-4558" y="48634"/>
                      <a:pt x="-2844" y="34441"/>
                      <a:pt x="13444" y="25011"/>
                    </a:cubicBezTo>
                    <a:lnTo>
                      <a:pt x="43353" y="7771"/>
                    </a:lnTo>
                    <a:cubicBezTo>
                      <a:pt x="60260" y="-1716"/>
                      <a:pt x="80672" y="-2563"/>
                      <a:pt x="98312" y="5485"/>
                    </a:cubicBezTo>
                    <a:lnTo>
                      <a:pt x="115743" y="15582"/>
                    </a:lnTo>
                    <a:cubicBezTo>
                      <a:pt x="129840" y="23678"/>
                      <a:pt x="128125" y="37870"/>
                      <a:pt x="111838" y="47300"/>
                    </a:cubicBezTo>
                    <a:lnTo>
                      <a:pt x="81929" y="64540"/>
                    </a:lnTo>
                    <a:cubicBezTo>
                      <a:pt x="65022" y="74027"/>
                      <a:pt x="44610" y="74875"/>
                      <a:pt x="26970" y="66826"/>
                    </a:cubicBezTo>
                    <a:close/>
                  </a:path>
                </a:pathLst>
              </a:custGeom>
              <a:solidFill>
                <a:srgbClr val="F7B5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403" name="TextBox 1402">
              <a:extLst>
                <a:ext uri="{FF2B5EF4-FFF2-40B4-BE49-F238E27FC236}">
                  <a16:creationId xmlns:a16="http://schemas.microsoft.com/office/drawing/2014/main" id="{CA442DF3-E44F-4AE0-A135-7603C846E8F2}"/>
                </a:ext>
              </a:extLst>
            </p:cNvPr>
            <p:cNvSpPr txBox="1"/>
            <p:nvPr/>
          </p:nvSpPr>
          <p:spPr>
            <a:xfrm>
              <a:off x="0" y="3096896"/>
              <a:ext cx="5845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Georgia" panose="02040502050405020303" pitchFamily="18" charset="0"/>
                  <a:ea typeface="Cambria" panose="02040503050406030204" pitchFamily="18" charset="0"/>
                  <a:cs typeface="+mj-cs"/>
                </a:rPr>
                <a:t>Online Retail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03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4E2C41-1A44-F62E-CCCD-13A37C39F340}"/>
              </a:ext>
            </a:extLst>
          </p:cNvPr>
          <p:cNvSpPr txBox="1"/>
          <p:nvPr/>
        </p:nvSpPr>
        <p:spPr>
          <a:xfrm>
            <a:off x="137626" y="158821"/>
            <a:ext cx="11936185" cy="238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find all customers who have placed orders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more than $500. Use a subquery to find these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600" dirty="0"/>
              <a:t>SELECT </a:t>
            </a:r>
            <a:r>
              <a:rPr lang="en-IN" sz="1600" dirty="0" err="1"/>
              <a:t>CustomerID</a:t>
            </a:r>
            <a:r>
              <a:rPr lang="en-IN" sz="1600" dirty="0"/>
              <a:t> FROM Customers WHERE </a:t>
            </a:r>
            <a:r>
              <a:rPr lang="en-IN" sz="1600" dirty="0" err="1"/>
              <a:t>CustomerID</a:t>
            </a:r>
            <a:r>
              <a:rPr lang="en-IN" sz="1600" dirty="0"/>
              <a:t> IN (SELECT </a:t>
            </a:r>
            <a:r>
              <a:rPr lang="en-IN" sz="1600" dirty="0" err="1"/>
              <a:t>CustomerID</a:t>
            </a:r>
            <a:r>
              <a:rPr lang="en-IN" sz="1600" dirty="0"/>
              <a:t> FROM Orders GROUP BY </a:t>
            </a:r>
            <a:r>
              <a:rPr lang="en-IN" sz="1600" dirty="0" err="1"/>
              <a:t>CustomerID</a:t>
            </a:r>
            <a:r>
              <a:rPr lang="en-IN" sz="1600" dirty="0"/>
              <a:t>  HAVING SUM(</a:t>
            </a:r>
            <a:r>
              <a:rPr lang="en-IN" sz="1600" dirty="0" err="1"/>
              <a:t>TotalAmount</a:t>
            </a:r>
            <a:r>
              <a:rPr lang="en-IN" sz="1600" dirty="0"/>
              <a:t>) &gt; 500);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1600" dirty="0"/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dirty="0"/>
              <a:t>Result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5053A-4E8C-3A43-1619-AAD05B3B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" y="2799741"/>
            <a:ext cx="5805877" cy="23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7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A2123-4377-EED7-4B40-77D99EBB1768}"/>
              </a:ext>
            </a:extLst>
          </p:cNvPr>
          <p:cNvSpPr txBox="1"/>
          <p:nvPr/>
        </p:nvSpPr>
        <p:spPr>
          <a:xfrm>
            <a:off x="0" y="0"/>
            <a:ext cx="12192000" cy="28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total number of orders placed by each customer. Group the results by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show the count of orders.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TotalOrdersFROM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OrdersGROUP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773E9-1D2A-117B-F4DD-C65D74A0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4" y="2720730"/>
            <a:ext cx="10138141" cy="33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5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E8FB9-6C83-A7BB-19CA-1EA4D2B61673}"/>
              </a:ext>
            </a:extLst>
          </p:cNvPr>
          <p:cNvSpPr txBox="1"/>
          <p:nvPr/>
        </p:nvSpPr>
        <p:spPr>
          <a:xfrm>
            <a:off x="-1554" y="0"/>
            <a:ext cx="12193554" cy="2833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total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orders placed by each customer, but only include customers who have placed more than 2 orders. Use the HAVING clause.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TotalAmountFROM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OrdersGROUP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CustomerIDHAVING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COUNT(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&gt; 2;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BE605-D36A-7EF7-5B93-D784D171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0" y="2941789"/>
            <a:ext cx="768935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548E5-CBF8-67F2-8E8E-789DF7426BF1}"/>
              </a:ext>
            </a:extLst>
          </p:cNvPr>
          <p:cNvSpPr txBox="1"/>
          <p:nvPr/>
        </p:nvSpPr>
        <p:spPr>
          <a:xfrm>
            <a:off x="193610" y="110709"/>
            <a:ext cx="11998389" cy="2120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the first 5 products ordered by ProductName in ascending order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ProductName FROM Products ORDER BY ProductName ASC LIMIT 5;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D04E3-5BB7-2B6A-23B3-8174CB2E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1" y="2230905"/>
            <a:ext cx="750674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59CF3D-1960-E466-D6E3-2B469DFCB5A9}"/>
              </a:ext>
            </a:extLst>
          </p:cNvPr>
          <p:cNvSpPr txBox="1"/>
          <p:nvPr/>
        </p:nvSpPr>
        <p:spPr>
          <a:xfrm>
            <a:off x="121298" y="176022"/>
            <a:ext cx="11887200" cy="2416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join Orders with Customers to get a list of all orders with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Customers.Name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Orders.OrderDateFROM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OrdersINNER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Customers ON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Orders.CustomerID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Customers.CustomerID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82449-F7A6-D42A-FE81-1DF60A58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78" y="2322578"/>
            <a:ext cx="779420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1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5C2BD-AEEA-EF81-6AD8-4EF1330AF4FC}"/>
              </a:ext>
            </a:extLst>
          </p:cNvPr>
          <p:cNvSpPr txBox="1"/>
          <p:nvPr/>
        </p:nvSpPr>
        <p:spPr>
          <a:xfrm>
            <a:off x="184278" y="0"/>
            <a:ext cx="12007721" cy="2833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a list of all products and any associated order details. Include products that might not have been ordered.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p.ProductName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o.OrderID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o.OrderDateFROM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Products LEFT OUTER JOIN Orders o ON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o.OrderID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p.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1DFFE-80CB-292F-6E26-3C1EBAF7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" y="2472455"/>
            <a:ext cx="807431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FBA0AF-1137-1007-EAC6-FCCDBF73A35C}"/>
              </a:ext>
            </a:extLst>
          </p:cNvPr>
          <p:cNvSpPr txBox="1"/>
          <p:nvPr/>
        </p:nvSpPr>
        <p:spPr>
          <a:xfrm>
            <a:off x="81642" y="0"/>
            <a:ext cx="12110357" cy="2665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total quantity of each product sold. Use an INNER JOIN between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Products, and group by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p.ProductName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TotalQuantitySoldFROM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odINNER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Products p ON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p.ProductIDGROUP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p.ProductName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0C702-7B1E-B60A-8715-C402FBA7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2" y="2573308"/>
            <a:ext cx="803699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3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D44814-65E2-028C-4094-8333E4E2A9A4}"/>
              </a:ext>
            </a:extLst>
          </p:cNvPr>
          <p:cNvSpPr txBox="1"/>
          <p:nvPr/>
        </p:nvSpPr>
        <p:spPr>
          <a:xfrm>
            <a:off x="156288" y="0"/>
            <a:ext cx="12035712" cy="2731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find all products that were ordered more than the average quantity of all products. Use a subquery in the WHERE clause.</a:t>
            </a:r>
            <a:endParaRPr lang="en-IN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p.ProductNameFROM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Products p JOIN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ON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o.ProductIDWHERE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o.Quantity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(SELECT AVG(Quantity) FROM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BD5C1-BEBB-C4FF-1207-411149E7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9" y="2731004"/>
            <a:ext cx="4635633" cy="30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6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FA912-309D-D3BC-CA99-38D4627E6260}"/>
              </a:ext>
            </a:extLst>
          </p:cNvPr>
          <p:cNvSpPr txBox="1"/>
          <p:nvPr/>
        </p:nvSpPr>
        <p:spPr>
          <a:xfrm>
            <a:off x="100304" y="0"/>
            <a:ext cx="12091695" cy="380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list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CustomerName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ProductName for all orders. Use INNER JOIN and LEFT JOIN if necessary to get all required details.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o.OrderDate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p.ProductNameFROM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Customers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cLEFT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Orders o ON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c.CustomerID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o.CustomerIDINNER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od ON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o.OrderID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od.OrderIDINNER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Products p ON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775306-EA04-BFAB-AE3F-C2033080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9" y="2716029"/>
            <a:ext cx="6818735" cy="33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6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B61A-2020-F05A-0083-3AF1D244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31233"/>
            <a:ext cx="8825658" cy="1185095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321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201C-313E-24A6-E2BC-2053D1A2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DF81-F340-C3CB-3092-B521B9C0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case study involves designing and managing a database for an online retail store. The schema includes tables for customers, products, categories, orders, and order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7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73840B-0BB3-0174-3C80-BBF295F0FA5B}"/>
              </a:ext>
            </a:extLst>
          </p:cNvPr>
          <p:cNvSpPr txBox="1"/>
          <p:nvPr/>
        </p:nvSpPr>
        <p:spPr>
          <a:xfrm>
            <a:off x="93306" y="177282"/>
            <a:ext cx="1201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database :</a:t>
            </a:r>
            <a:endParaRPr lang="en-IN" dirty="0"/>
          </a:p>
          <a:p>
            <a:r>
              <a:rPr lang="en-IN" b="1" dirty="0"/>
              <a:t>Query </a:t>
            </a:r>
          </a:p>
          <a:p>
            <a:r>
              <a:rPr lang="en-IN" dirty="0"/>
              <a:t> create database SQLPROJECT;</a:t>
            </a:r>
          </a:p>
          <a:p>
            <a:r>
              <a:rPr lang="en-IN" b="1" dirty="0"/>
              <a:t>Result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13A97-D425-1D13-C9BB-8F8D0F64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2002596"/>
            <a:ext cx="9004041" cy="41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7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29726-D509-9235-ED53-B4971AC9F794}"/>
              </a:ext>
            </a:extLst>
          </p:cNvPr>
          <p:cNvSpPr txBox="1"/>
          <p:nvPr/>
        </p:nvSpPr>
        <p:spPr>
          <a:xfrm>
            <a:off x="223935" y="88642"/>
            <a:ext cx="9871787" cy="331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Write SQL statements to create all the tables with the specified columns and foreign key references.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en-US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:-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create table customers ( customerID INT PRIMARY KEY,    Name VARCHAR(20),    Email VARCHAR(20),    RegistrationDate DATE.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TABLE Products (    ProductID INT PRIMARY KEY,    ProductName VARCHAR(200),    Price DECIMAL(10, 2),    CategoryID INT, FOREIGN KEY (CategoryID) REFERENCES Categories(CategoryID));</a:t>
            </a:r>
            <a:endParaRPr lang="en-US" sz="1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TABLE Categories (    CategoryID INT PRIMARY KEY,    CategoryName VARCHAR(30));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TABLE Orders (    OrderID INT PRIMARY KEY,    CustomerID INT,    OrderDate DATE,    TotalAmount DECIMAL,    FOREIGN KEY (CustomerID) REFERENCES Customers(CustomerID));</a:t>
            </a:r>
            <a:endParaRPr lang="en-US" sz="1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IN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TABLE OrderDetails (    OrderDetailID INT PRIMARY KEY,    OrderID INT,    ProductID INT,    Quantity INT,    Price DECIMAL,    FOREIGN KEY (OrderID) REFERENCES Orders(OrderID),FOREIGN KEY (ProductID) REFERENCES Products(ProductID));</a:t>
            </a:r>
            <a:endParaRPr lang="en-IN" dirty="0"/>
          </a:p>
          <a:p>
            <a:r>
              <a:rPr lang="en-IN" b="1" dirty="0"/>
              <a:t>Result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7BFFA-853F-C560-18C8-7BD4DEBB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2" y="3637409"/>
            <a:ext cx="610637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7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708B-81E5-84D0-9B71-7840DA97D2DB}"/>
              </a:ext>
            </a:extLst>
          </p:cNvPr>
          <p:cNvSpPr txBox="1"/>
          <p:nvPr/>
        </p:nvSpPr>
        <p:spPr>
          <a:xfrm>
            <a:off x="-1554" y="0"/>
            <a:ext cx="12289970" cy="3030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at least 10 records into each table to populate the database with sample data.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INSERT INTO customers (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Name, Email,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RegistrationDate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VALUES (1, 'Alice Smith', 'alice@example.com', '2023-01-15'),(2, 'Bob Johnson', 'bob@example.com', '2023-02-20'),(3, 'Charlie Brown', 'charlie@example.com', '2023-03-25'),(4, 'Diana Prince', 'diana@example.com', '2023-04-30'),(5, 'Ethan Hunt', 'ethan@example.com', '2023-05-05'),(6, 'Fiona Gallagher', 'fiona@example.com', '2023-06-10'),(7, 'George Costanza', 'george@example.com', '2023-07-15'),(8, 'Hannah Baker', 'hannah@example.com', '2023-08-20'),(9, 'Ian Malcolm', 'ian@example.com', '2023-09-25'),(10, 'Julia Childs', 'julia@example.com', '2023-10-30’);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E9D82-EB77-3696-3934-9CFD2AAD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3" y="3140475"/>
            <a:ext cx="8246442" cy="29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D7E0F-F303-122C-9587-8B6C5EE05594}"/>
              </a:ext>
            </a:extLst>
          </p:cNvPr>
          <p:cNvSpPr txBox="1"/>
          <p:nvPr/>
        </p:nvSpPr>
        <p:spPr>
          <a:xfrm>
            <a:off x="0" y="93306"/>
            <a:ext cx="11299371" cy="234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all details from the Orders table where the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greater than $100.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Query 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* FROM Orders WHERE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 100;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709F1-90DC-B551-05C3-10B9E1B0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4" y="2535354"/>
            <a:ext cx="1004366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0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5F5DE-72FC-2195-93D1-5A4FE6FA382C}"/>
              </a:ext>
            </a:extLst>
          </p:cNvPr>
          <p:cNvSpPr txBox="1"/>
          <p:nvPr/>
        </p:nvSpPr>
        <p:spPr>
          <a:xfrm>
            <a:off x="0" y="121298"/>
            <a:ext cx="12192000" cy="2537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all products from the Products table where the Price is between $20 and $50 and the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3.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Products WHERE Price BETWEEN 20 AND 70 AND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CategoryID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3;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65133-5F9B-2254-575F-F1A8C34F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1" y="2736645"/>
            <a:ext cx="8583223" cy="27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4F925-7DE7-65DA-571A-D230BCD8D823}"/>
              </a:ext>
            </a:extLst>
          </p:cNvPr>
          <p:cNvSpPr txBox="1"/>
          <p:nvPr/>
        </p:nvSpPr>
        <p:spPr>
          <a:xfrm>
            <a:off x="-1554" y="83975"/>
            <a:ext cx="12193554" cy="224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all customers whose Name starts with ‘A’.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 WHERE Name LIKE 'A%’;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</a:t>
            </a: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5FCAA-0EB1-B376-68B9-AAB7B642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7" y="2573066"/>
            <a:ext cx="10973201" cy="2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5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4B61A-FB3B-FD26-371D-29D25BF91113}"/>
              </a:ext>
            </a:extLst>
          </p:cNvPr>
          <p:cNvSpPr txBox="1"/>
          <p:nvPr/>
        </p:nvSpPr>
        <p:spPr>
          <a:xfrm>
            <a:off x="-1554" y="0"/>
            <a:ext cx="12193554" cy="2337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ProductName and a new column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DiscountedPrice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Products table. If Price is greater than $50, set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DiscountedPrice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Price * 0.9, otherwise set it to Price.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: </a:t>
            </a:r>
          </a:p>
          <a:p>
            <a:pPr lvl="1"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ProductName, CASE WHEN Price &gt; 50 THEN Price * 0.9 ELSE Price END AS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DiscountedPriceFROM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Products;</a:t>
            </a:r>
          </a:p>
          <a:p>
            <a:pPr lvl="1"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: 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F1909-DCD7-A55C-4B6A-5FEF2810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3" y="2794507"/>
            <a:ext cx="4353533" cy="3305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9BE32-FBA9-535A-9060-7F5D7220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54" y="2794507"/>
            <a:ext cx="4690118" cy="3121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2253F-782E-F7D0-72F9-F7E31514E509}"/>
              </a:ext>
            </a:extLst>
          </p:cNvPr>
          <p:cNvSpPr txBox="1"/>
          <p:nvPr/>
        </p:nvSpPr>
        <p:spPr>
          <a:xfrm>
            <a:off x="2258008" y="2337307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table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E8B4-FFC2-C6C5-6CCA-E874153201D7}"/>
              </a:ext>
            </a:extLst>
          </p:cNvPr>
          <p:cNvSpPr txBox="1"/>
          <p:nvPr/>
        </p:nvSpPr>
        <p:spPr>
          <a:xfrm>
            <a:off x="7738188" y="2338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Updated Product table </a:t>
            </a:r>
          </a:p>
        </p:txBody>
      </p:sp>
    </p:spTree>
    <p:extLst>
      <p:ext uri="{BB962C8B-B14F-4D97-AF65-F5344CB8AC3E}">
        <p14:creationId xmlns:p14="http://schemas.microsoft.com/office/powerpoint/2010/main" val="1016895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748</TotalTime>
  <Words>1049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Courier New</vt:lpstr>
      <vt:lpstr>Georgia</vt:lpstr>
      <vt:lpstr>Celestial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Rutuja Gharat</cp:lastModifiedBy>
  <cp:revision>10</cp:revision>
  <dcterms:created xsi:type="dcterms:W3CDTF">2020-11-21T06:47:32Z</dcterms:created>
  <dcterms:modified xsi:type="dcterms:W3CDTF">2024-09-14T14:21:50Z</dcterms:modified>
</cp:coreProperties>
</file>