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707" r:id="rId2"/>
  </p:sldMasterIdLst>
  <p:notesMasterIdLst>
    <p:notesMasterId r:id="rId15"/>
  </p:notesMasterIdLst>
  <p:sldIdLst>
    <p:sldId id="256" r:id="rId3"/>
    <p:sldId id="259" r:id="rId4"/>
    <p:sldId id="261" r:id="rId5"/>
    <p:sldId id="270" r:id="rId6"/>
    <p:sldId id="271" r:id="rId7"/>
    <p:sldId id="266" r:id="rId8"/>
    <p:sldId id="267" r:id="rId9"/>
    <p:sldId id="268" r:id="rId10"/>
    <p:sldId id="277" r:id="rId11"/>
    <p:sldId id="276" r:id="rId12"/>
    <p:sldId id="27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2B1CC-4589-4A54-8F67-603F65EADD5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BCA06-78DF-428D-A17F-4DD76FE369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27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8EF53054-3731-26F1-25FB-487F1A4C8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>
            <a:extLst>
              <a:ext uri="{FF2B5EF4-FFF2-40B4-BE49-F238E27FC236}">
                <a16:creationId xmlns:a16="http://schemas.microsoft.com/office/drawing/2014/main" id="{6218A9D8-16CB-58A5-7040-62A32CA727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5:notes">
            <a:extLst>
              <a:ext uri="{FF2B5EF4-FFF2-40B4-BE49-F238E27FC236}">
                <a16:creationId xmlns:a16="http://schemas.microsoft.com/office/drawing/2014/main" id="{0C4408AF-7566-F62A-4354-13514E2DFC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5687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48EE9FC9-00AA-FFF7-9605-B6F635B6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>
            <a:extLst>
              <a:ext uri="{FF2B5EF4-FFF2-40B4-BE49-F238E27FC236}">
                <a16:creationId xmlns:a16="http://schemas.microsoft.com/office/drawing/2014/main" id="{F0BD16B6-71B0-856B-9FD3-616156803B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5:notes">
            <a:extLst>
              <a:ext uri="{FF2B5EF4-FFF2-40B4-BE49-F238E27FC236}">
                <a16:creationId xmlns:a16="http://schemas.microsoft.com/office/drawing/2014/main" id="{6281B494-A0F9-4327-3585-E99A8FDEB7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7718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3A1E6F5C-0A87-2EC0-F5C3-C9D2219FF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>
            <a:extLst>
              <a:ext uri="{FF2B5EF4-FFF2-40B4-BE49-F238E27FC236}">
                <a16:creationId xmlns:a16="http://schemas.microsoft.com/office/drawing/2014/main" id="{45B876B4-3514-37AB-7B2C-BCFEF236A6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2:notes">
            <a:extLst>
              <a:ext uri="{FF2B5EF4-FFF2-40B4-BE49-F238E27FC236}">
                <a16:creationId xmlns:a16="http://schemas.microsoft.com/office/drawing/2014/main" id="{9A20B2FB-9D73-FE02-96D3-C9C7D62CF7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712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 rot="5400000">
            <a:off x="8804793" y="2573633"/>
            <a:ext cx="4641600" cy="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691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1273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75"/>
              <a:buChar char="▪"/>
              <a:defRPr sz="2000"/>
            </a:lvl1pPr>
            <a:lvl2pPr marL="1219170" lvl="1" indent="-40194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48"/>
              <a:buChar char="▪"/>
              <a:defRPr sz="1800"/>
            </a:lvl2pPr>
            <a:lvl3pPr marL="1828754" lvl="2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3pPr>
            <a:lvl4pPr marL="2438339" lvl="3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4pPr>
            <a:lvl5pPr marL="3047924" lvl="4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5pPr>
            <a:lvl6pPr marL="3657509" lvl="5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6pPr>
            <a:lvl7pPr marL="4267093" lvl="6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7pPr>
            <a:lvl8pPr marL="4876678" lvl="7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8pPr>
            <a:lvl9pPr marL="5486263" lvl="8" indent="-39115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020"/>
              <a:buChar char="▪"/>
              <a:defRPr sz="1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1273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75"/>
              <a:buChar char="▪"/>
              <a:defRPr sz="2000"/>
            </a:lvl1pPr>
            <a:lvl2pPr marL="1219170" lvl="1" indent="-40194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48"/>
              <a:buChar char="▪"/>
              <a:defRPr sz="1800"/>
            </a:lvl2pPr>
            <a:lvl3pPr marL="1828754" lvl="2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3pPr>
            <a:lvl4pPr marL="2438339" lvl="3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4pPr>
            <a:lvl5pPr marL="3047924" lvl="4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5pPr>
            <a:lvl6pPr marL="3657509" lvl="5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6pPr>
            <a:lvl7pPr marL="4267093" lvl="6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7pPr>
            <a:lvl8pPr marL="4876678" lvl="7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8pPr>
            <a:lvl9pPr marL="5486263" lvl="8" indent="-39115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020"/>
              <a:buChar char="▪"/>
              <a:defRPr sz="16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75"/>
              <a:buNone/>
              <a:defRPr sz="2000" b="1">
                <a:solidFill>
                  <a:srgbClr val="689C9B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75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48"/>
              <a:buNone/>
              <a:defRPr sz="1800" b="1"/>
            </a:lvl3pPr>
            <a:lvl4pPr marL="2438339" lvl="3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02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1273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75"/>
              <a:buChar char="▪"/>
              <a:defRPr sz="2000"/>
            </a:lvl1pPr>
            <a:lvl2pPr marL="1219170" lvl="1" indent="-40194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48"/>
              <a:buChar char="▪"/>
              <a:defRPr sz="1800"/>
            </a:lvl2pPr>
            <a:lvl3pPr marL="1828754" lvl="2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3pPr>
            <a:lvl4pPr marL="2438339" lvl="3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4pPr>
            <a:lvl5pPr marL="3047924" lvl="4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5pPr>
            <a:lvl6pPr marL="3657509" lvl="5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6pPr>
            <a:lvl7pPr marL="4267093" lvl="6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7pPr>
            <a:lvl8pPr marL="4876678" lvl="7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8pPr>
            <a:lvl9pPr marL="5486263" lvl="8" indent="-39115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020"/>
              <a:buChar char="▪"/>
              <a:defRPr sz="16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75"/>
              <a:buNone/>
              <a:defRPr sz="2000" b="1">
                <a:solidFill>
                  <a:srgbClr val="689C9B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75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48"/>
              <a:buNone/>
              <a:defRPr sz="1800" b="1"/>
            </a:lvl3pPr>
            <a:lvl4pPr marL="2438339" lvl="3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02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1273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75"/>
              <a:buChar char="▪"/>
              <a:defRPr sz="2000"/>
            </a:lvl1pPr>
            <a:lvl2pPr marL="1219170" lvl="1" indent="-40194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48"/>
              <a:buChar char="▪"/>
              <a:defRPr sz="1800"/>
            </a:lvl2pPr>
            <a:lvl3pPr marL="1828754" lvl="2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3pPr>
            <a:lvl4pPr marL="2438339" lvl="3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4pPr>
            <a:lvl5pPr marL="3047924" lvl="4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5pPr>
            <a:lvl6pPr marL="3657509" lvl="5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6pPr>
            <a:lvl7pPr marL="4267093" lvl="6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7pPr>
            <a:lvl8pPr marL="4876678" lvl="7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8pPr>
            <a:lvl9pPr marL="5486263" lvl="8" indent="-39115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020"/>
              <a:buChar char="▪"/>
              <a:defRPr sz="16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24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45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01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Blac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1273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75"/>
              <a:buChar char="▪"/>
              <a:defRPr sz="2000"/>
            </a:lvl1pPr>
            <a:lvl2pPr marL="1219170" lvl="1" indent="-40194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48"/>
              <a:buChar char="▪"/>
              <a:defRPr sz="1800"/>
            </a:lvl2pPr>
            <a:lvl3pPr marL="1828754" lvl="2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3pPr>
            <a:lvl4pPr marL="2438339" lvl="3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4pPr>
            <a:lvl5pPr marL="3047924" lvl="4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5pPr>
            <a:lvl6pPr marL="3657509" lvl="5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6pPr>
            <a:lvl7pPr marL="4267093" lvl="6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7pPr>
            <a:lvl8pPr marL="4876678" lvl="7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8pPr>
            <a:lvl9pPr marL="5486263" lvl="8" indent="-39115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020"/>
              <a:buChar char="▪"/>
              <a:defRPr sz="16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93"/>
              <a:buNone/>
              <a:defRPr sz="1400">
                <a:solidFill>
                  <a:srgbClr val="44696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1200"/>
            </a:lvl2pPr>
            <a:lvl3pPr marL="1828754" lvl="2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38"/>
              <a:buNone/>
              <a:defRPr sz="1000"/>
            </a:lvl3pPr>
            <a:lvl4pPr marL="2438339" lvl="3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4pPr>
            <a:lvl5pPr marL="3047924" lvl="4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5pPr>
            <a:lvl6pPr marL="3657509" lvl="5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6pPr>
            <a:lvl7pPr marL="4267093" lvl="6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7pPr>
            <a:lvl8pPr marL="4876678" lvl="7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8pPr>
            <a:lvl9pPr marL="5486263" lvl="8" indent="-304792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574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1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4" name="Google Shape;124;p1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27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Blac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>
            <a:spLocks noGrp="1"/>
          </p:cNvSpPr>
          <p:nvPr>
            <p:ph type="pic" idx="2"/>
          </p:nvPr>
        </p:nvSpPr>
        <p:spPr>
          <a:xfrm>
            <a:off x="1" y="0"/>
            <a:ext cx="8303740" cy="6858000"/>
          </a:xfrm>
          <a:prstGeom prst="rect">
            <a:avLst/>
          </a:prstGeom>
          <a:solidFill>
            <a:srgbClr val="DDD8D8"/>
          </a:solidFill>
          <a:ln>
            <a:noFill/>
          </a:ln>
        </p:spPr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93"/>
              <a:buNone/>
              <a:defRPr sz="1400">
                <a:solidFill>
                  <a:srgbClr val="44696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1200"/>
            </a:lvl2pPr>
            <a:lvl3pPr marL="1828754" lvl="2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38"/>
              <a:buNone/>
              <a:defRPr sz="1000"/>
            </a:lvl3pPr>
            <a:lvl4pPr marL="2438339" lvl="3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4pPr>
            <a:lvl5pPr marL="3047924" lvl="4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5pPr>
            <a:lvl6pPr marL="3657509" lvl="5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6pPr>
            <a:lvl7pPr marL="4267093" lvl="6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7pPr>
            <a:lvl8pPr marL="4876678" lvl="7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8pPr>
            <a:lvl9pPr marL="5486263" lvl="8" indent="-304792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574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3" name="Google Shape;133;p2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4" name="Google Shape;134;p2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18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3432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1219170" lvl="1" indent="-43432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828754" lvl="2" indent="-43432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2438339" lvl="3" indent="-43432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3047924" lvl="4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3657509" lvl="5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4267093" lvl="6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4876678" lvl="7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5486263" lvl="8" indent="-434328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31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 rot="5400000">
            <a:off x="7181851" y="2076451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 rot="5400000">
            <a:off x="2000251" y="-400049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3432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1219170" lvl="1" indent="-43432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828754" lvl="2" indent="-43432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2438339" lvl="3" indent="-43432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3047924" lvl="4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3657509" lvl="5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4267093" lvl="6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4876678" lvl="7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5486263" lvl="8" indent="-434328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54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386100" y="2268300"/>
            <a:ext cx="6123200" cy="2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 Black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64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386100" y="4275200"/>
            <a:ext cx="3202800" cy="9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3733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6667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 + desig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 rot="5400000">
            <a:off x="8804793" y="2573633"/>
            <a:ext cx="4641600" cy="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267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896500" y="1909967"/>
            <a:ext cx="4664000" cy="1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 flipH="1">
            <a:off x="2222900" y="2872300"/>
            <a:ext cx="3337600" cy="1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3196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Title + text 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896500" y="1909967"/>
            <a:ext cx="4664000" cy="1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 flipH="1">
            <a:off x="2222900" y="2872300"/>
            <a:ext cx="3337600" cy="15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1268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Four columns 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842500" y="1122700"/>
            <a:ext cx="382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842512" y="1881121"/>
            <a:ext cx="33076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ctrTitle" idx="2"/>
          </p:nvPr>
        </p:nvSpPr>
        <p:spPr>
          <a:xfrm>
            <a:off x="5618219" y="1122700"/>
            <a:ext cx="35972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5618219" y="1881121"/>
            <a:ext cx="34480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 idx="4"/>
          </p:nvPr>
        </p:nvSpPr>
        <p:spPr>
          <a:xfrm>
            <a:off x="842511" y="4442569"/>
            <a:ext cx="382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5"/>
          </p:nvPr>
        </p:nvSpPr>
        <p:spPr>
          <a:xfrm>
            <a:off x="842512" y="5218944"/>
            <a:ext cx="3307600" cy="1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ctrTitle" idx="6"/>
          </p:nvPr>
        </p:nvSpPr>
        <p:spPr>
          <a:xfrm rot="5400000">
            <a:off x="8913916" y="2195027"/>
            <a:ext cx="3884400" cy="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ctrTitle" idx="7"/>
          </p:nvPr>
        </p:nvSpPr>
        <p:spPr>
          <a:xfrm>
            <a:off x="5618219" y="4442579"/>
            <a:ext cx="34480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8"/>
          </p:nvPr>
        </p:nvSpPr>
        <p:spPr>
          <a:xfrm>
            <a:off x="5618219" y="5218944"/>
            <a:ext cx="3448000" cy="9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4300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ctrTitle"/>
          </p:nvPr>
        </p:nvSpPr>
        <p:spPr>
          <a:xfrm>
            <a:off x="6562100" y="3990713"/>
            <a:ext cx="24376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 Black"/>
              <a:buNone/>
              <a:defRPr sz="24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6562100" y="4738413"/>
            <a:ext cx="2029600" cy="1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ctrTitle" idx="2"/>
          </p:nvPr>
        </p:nvSpPr>
        <p:spPr>
          <a:xfrm>
            <a:off x="1208185" y="3990713"/>
            <a:ext cx="24376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 Black"/>
              <a:buNone/>
              <a:defRPr sz="24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3"/>
          </p:nvPr>
        </p:nvSpPr>
        <p:spPr>
          <a:xfrm>
            <a:off x="1208185" y="4738413"/>
            <a:ext cx="2029600" cy="1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ctrTitle" idx="4"/>
          </p:nvPr>
        </p:nvSpPr>
        <p:spPr>
          <a:xfrm rot="5400000">
            <a:off x="8913916" y="2195027"/>
            <a:ext cx="3884400" cy="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 idx="5"/>
          </p:nvPr>
        </p:nvSpPr>
        <p:spPr>
          <a:xfrm>
            <a:off x="3904743" y="3990713"/>
            <a:ext cx="239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 Black"/>
              <a:buNone/>
              <a:defRPr sz="24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6"/>
          </p:nvPr>
        </p:nvSpPr>
        <p:spPr>
          <a:xfrm>
            <a:off x="3904733" y="4738413"/>
            <a:ext cx="1968400" cy="1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13404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Title + text 3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823796" y="4507280"/>
            <a:ext cx="393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333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ctrTitle"/>
          </p:nvPr>
        </p:nvSpPr>
        <p:spPr>
          <a:xfrm rot="-5400000">
            <a:off x="-457468" y="2345533"/>
            <a:ext cx="3850800" cy="11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 Black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9844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subTitle" idx="1"/>
          </p:nvPr>
        </p:nvSpPr>
        <p:spPr>
          <a:xfrm>
            <a:off x="6178600" y="2463861"/>
            <a:ext cx="2424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ubTitle" idx="2"/>
          </p:nvPr>
        </p:nvSpPr>
        <p:spPr>
          <a:xfrm>
            <a:off x="6178600" y="5103827"/>
            <a:ext cx="24240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ctrTitle"/>
          </p:nvPr>
        </p:nvSpPr>
        <p:spPr>
          <a:xfrm>
            <a:off x="6178600" y="2052395"/>
            <a:ext cx="34924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3"/>
          </p:nvPr>
        </p:nvSpPr>
        <p:spPr>
          <a:xfrm>
            <a:off x="6178600" y="4692360"/>
            <a:ext cx="34924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 Black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ctrTitle" idx="4"/>
          </p:nvPr>
        </p:nvSpPr>
        <p:spPr>
          <a:xfrm rot="5400000">
            <a:off x="9222900" y="1886032"/>
            <a:ext cx="3266400" cy="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419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Title + text 5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3010833" y="4141767"/>
            <a:ext cx="4038800" cy="13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 rot="5400000">
            <a:off x="9655319" y="1388033"/>
            <a:ext cx="2270400" cy="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2608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Three columns 4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 flipH="1">
            <a:off x="1120800" y="3242867"/>
            <a:ext cx="2200400" cy="10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ubTitle" idx="2"/>
          </p:nvPr>
        </p:nvSpPr>
        <p:spPr>
          <a:xfrm>
            <a:off x="6269565" y="1398791"/>
            <a:ext cx="26136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ctrTitle"/>
          </p:nvPr>
        </p:nvSpPr>
        <p:spPr>
          <a:xfrm>
            <a:off x="-711200" y="2729800"/>
            <a:ext cx="40324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 Black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ctrTitle" idx="3"/>
          </p:nvPr>
        </p:nvSpPr>
        <p:spPr>
          <a:xfrm>
            <a:off x="6269565" y="885724"/>
            <a:ext cx="34924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 Black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ubTitle" idx="4"/>
          </p:nvPr>
        </p:nvSpPr>
        <p:spPr>
          <a:xfrm>
            <a:off x="6269565" y="5051900"/>
            <a:ext cx="29532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5"/>
          </p:nvPr>
        </p:nvSpPr>
        <p:spPr>
          <a:xfrm>
            <a:off x="6269565" y="4519633"/>
            <a:ext cx="33008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 Black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ctrTitle" idx="6"/>
          </p:nvPr>
        </p:nvSpPr>
        <p:spPr>
          <a:xfrm rot="5400000">
            <a:off x="9147949" y="1876664"/>
            <a:ext cx="3266400" cy="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66693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Title + text 6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ctrTitle"/>
          </p:nvPr>
        </p:nvSpPr>
        <p:spPr>
          <a:xfrm>
            <a:off x="1108267" y="501997"/>
            <a:ext cx="5156400" cy="2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108267" y="3085633"/>
            <a:ext cx="4108800" cy="2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1702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920835" y="1346947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2"/>
          <p:cNvSpPr/>
          <p:nvPr/>
        </p:nvSpPr>
        <p:spPr>
          <a:xfrm>
            <a:off x="920835" y="4299697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2"/>
          <p:cNvSpPr/>
          <p:nvPr/>
        </p:nvSpPr>
        <p:spPr>
          <a:xfrm>
            <a:off x="920835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" name="Google Shape;67;p12"/>
          <p:cNvGrpSpPr/>
          <p:nvPr/>
        </p:nvGrpSpPr>
        <p:grpSpPr>
          <a:xfrm>
            <a:off x="9649215" y="4068923"/>
            <a:ext cx="1080904" cy="1080903"/>
            <a:chOff x="9685338" y="4460675"/>
            <a:chExt cx="1080904" cy="1080902"/>
          </a:xfrm>
        </p:grpSpPr>
        <p:sp>
          <p:nvSpPr>
            <p:cNvPr id="68" name="Google Shape;68;p1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Font typeface="Arial Black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3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3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3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75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75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75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75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75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275"/>
              <a:buNone/>
              <a:defRPr sz="20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9592734" y="4289335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9570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3432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1219170" lvl="1" indent="-43432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828754" lvl="2" indent="-43432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2438339" lvl="3" indent="-43432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3047924" lvl="4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3657509" lvl="5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4267093" lvl="6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4876678" lvl="7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5486263" lvl="8" indent="-434328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5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hree columns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ctrTitle"/>
          </p:nvPr>
        </p:nvSpPr>
        <p:spPr>
          <a:xfrm>
            <a:off x="6562100" y="3990713"/>
            <a:ext cx="24376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 Black"/>
              <a:buNone/>
              <a:defRPr sz="24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6562100" y="4738413"/>
            <a:ext cx="2029600" cy="1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ctrTitle" idx="2"/>
          </p:nvPr>
        </p:nvSpPr>
        <p:spPr>
          <a:xfrm>
            <a:off x="1208185" y="3990713"/>
            <a:ext cx="24376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 Black"/>
              <a:buNone/>
              <a:defRPr sz="24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3"/>
          </p:nvPr>
        </p:nvSpPr>
        <p:spPr>
          <a:xfrm>
            <a:off x="1208185" y="4738413"/>
            <a:ext cx="2029600" cy="1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ctrTitle" idx="4"/>
          </p:nvPr>
        </p:nvSpPr>
        <p:spPr>
          <a:xfrm rot="5400000">
            <a:off x="8913916" y="2195027"/>
            <a:ext cx="3884400" cy="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 idx="5"/>
          </p:nvPr>
        </p:nvSpPr>
        <p:spPr>
          <a:xfrm>
            <a:off x="3904743" y="3990713"/>
            <a:ext cx="2398400" cy="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 Black"/>
              <a:buNone/>
              <a:defRPr sz="24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2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6"/>
          </p:nvPr>
        </p:nvSpPr>
        <p:spPr>
          <a:xfrm>
            <a:off x="3904733" y="4738413"/>
            <a:ext cx="1968400" cy="1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94468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0" y="4917989"/>
            <a:ext cx="12192000" cy="1940011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Font typeface="Arial Blac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165775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75"/>
              <a:buNone/>
              <a:defRPr sz="20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48"/>
              <a:buNone/>
              <a:defRPr sz="18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93"/>
              <a:buNone/>
              <a:defRPr sz="14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93"/>
              <a:buNone/>
              <a:defRPr sz="14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93"/>
              <a:buNone/>
              <a:defRPr sz="14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93"/>
              <a:buNone/>
              <a:defRPr sz="14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93"/>
              <a:buNone/>
              <a:defRPr sz="14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893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8593668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7" name="Google Shape;87;p14"/>
          <p:cNvGrpSpPr/>
          <p:nvPr/>
        </p:nvGrpSpPr>
        <p:grpSpPr>
          <a:xfrm>
            <a:off x="897399" y="2325849"/>
            <a:ext cx="1080904" cy="1080903"/>
            <a:chOff x="9685338" y="4460675"/>
            <a:chExt cx="1080904" cy="1080902"/>
          </a:xfrm>
        </p:grpSpPr>
        <p:sp>
          <p:nvSpPr>
            <p:cNvPr id="88" name="Google Shape;88;p1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43701" y="2506134"/>
            <a:ext cx="1188299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577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1273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75"/>
              <a:buChar char="▪"/>
              <a:defRPr sz="2000"/>
            </a:lvl1pPr>
            <a:lvl2pPr marL="1219170" lvl="1" indent="-40194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48"/>
              <a:buChar char="▪"/>
              <a:defRPr sz="1800"/>
            </a:lvl2pPr>
            <a:lvl3pPr marL="1828754" lvl="2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3pPr>
            <a:lvl4pPr marL="2438339" lvl="3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4pPr>
            <a:lvl5pPr marL="3047924" lvl="4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5pPr>
            <a:lvl6pPr marL="3657509" lvl="5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6pPr>
            <a:lvl7pPr marL="4267093" lvl="6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7pPr>
            <a:lvl8pPr marL="4876678" lvl="7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8pPr>
            <a:lvl9pPr marL="5486263" lvl="8" indent="-39115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020"/>
              <a:buChar char="▪"/>
              <a:defRPr sz="1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1273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75"/>
              <a:buChar char="▪"/>
              <a:defRPr sz="2000"/>
            </a:lvl1pPr>
            <a:lvl2pPr marL="1219170" lvl="1" indent="-40194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48"/>
              <a:buChar char="▪"/>
              <a:defRPr sz="1800"/>
            </a:lvl2pPr>
            <a:lvl3pPr marL="1828754" lvl="2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3pPr>
            <a:lvl4pPr marL="2438339" lvl="3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4pPr>
            <a:lvl5pPr marL="3047924" lvl="4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5pPr>
            <a:lvl6pPr marL="3657509" lvl="5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6pPr>
            <a:lvl7pPr marL="4267093" lvl="6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7pPr>
            <a:lvl8pPr marL="4876678" lvl="7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8pPr>
            <a:lvl9pPr marL="5486263" lvl="8" indent="-39115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020"/>
              <a:buChar char="▪"/>
              <a:defRPr sz="16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08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75"/>
              <a:buNone/>
              <a:defRPr sz="2000" b="1">
                <a:solidFill>
                  <a:srgbClr val="689C9B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75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48"/>
              <a:buNone/>
              <a:defRPr sz="1800" b="1"/>
            </a:lvl3pPr>
            <a:lvl4pPr marL="2438339" lvl="3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020"/>
              <a:buNone/>
              <a:defRPr sz="1600" b="1"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1273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75"/>
              <a:buChar char="▪"/>
              <a:defRPr sz="2000"/>
            </a:lvl1pPr>
            <a:lvl2pPr marL="1219170" lvl="1" indent="-40194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48"/>
              <a:buChar char="▪"/>
              <a:defRPr sz="1800"/>
            </a:lvl2pPr>
            <a:lvl3pPr marL="1828754" lvl="2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3pPr>
            <a:lvl4pPr marL="2438339" lvl="3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4pPr>
            <a:lvl5pPr marL="3047924" lvl="4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5pPr>
            <a:lvl6pPr marL="3657509" lvl="5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6pPr>
            <a:lvl7pPr marL="4267093" lvl="6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7pPr>
            <a:lvl8pPr marL="4876678" lvl="7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8pPr>
            <a:lvl9pPr marL="5486263" lvl="8" indent="-39115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020"/>
              <a:buChar char="▪"/>
              <a:defRPr sz="1600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75"/>
              <a:buNone/>
              <a:defRPr sz="2000" b="1">
                <a:solidFill>
                  <a:srgbClr val="689C9B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75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48"/>
              <a:buNone/>
              <a:defRPr sz="1800" b="1"/>
            </a:lvl3pPr>
            <a:lvl4pPr marL="2438339" lvl="3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02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1273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75"/>
              <a:buChar char="▪"/>
              <a:defRPr sz="2000"/>
            </a:lvl1pPr>
            <a:lvl2pPr marL="1219170" lvl="1" indent="-40194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48"/>
              <a:buChar char="▪"/>
              <a:defRPr sz="1800"/>
            </a:lvl2pPr>
            <a:lvl3pPr marL="1828754" lvl="2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3pPr>
            <a:lvl4pPr marL="2438339" lvl="3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4pPr>
            <a:lvl5pPr marL="3047924" lvl="4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5pPr>
            <a:lvl6pPr marL="3657509" lvl="5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6pPr>
            <a:lvl7pPr marL="4267093" lvl="6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7pPr>
            <a:lvl8pPr marL="4876678" lvl="7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8pPr>
            <a:lvl9pPr marL="5486263" lvl="8" indent="-39115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020"/>
              <a:buChar char="▪"/>
              <a:defRPr sz="1600"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65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15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306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Content with Ca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Blac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1273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75"/>
              <a:buChar char="▪"/>
              <a:defRPr sz="2000"/>
            </a:lvl1pPr>
            <a:lvl2pPr marL="1219170" lvl="1" indent="-40194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48"/>
              <a:buChar char="▪"/>
              <a:defRPr sz="1800"/>
            </a:lvl2pPr>
            <a:lvl3pPr marL="1828754" lvl="2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3pPr>
            <a:lvl4pPr marL="2438339" lvl="3" indent="-39114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4pPr>
            <a:lvl5pPr marL="3047924" lvl="4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5pPr>
            <a:lvl6pPr marL="3657509" lvl="5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6pPr>
            <a:lvl7pPr marL="4267093" lvl="6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7pPr>
            <a:lvl8pPr marL="4876678" lvl="7" indent="-39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Char char="▪"/>
              <a:defRPr sz="1600"/>
            </a:lvl8pPr>
            <a:lvl9pPr marL="5486263" lvl="8" indent="-39115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020"/>
              <a:buChar char="▪"/>
              <a:defRPr sz="1600"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93"/>
              <a:buNone/>
              <a:defRPr sz="1400">
                <a:solidFill>
                  <a:srgbClr val="44696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1200"/>
            </a:lvl2pPr>
            <a:lvl3pPr marL="1828754" lvl="2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38"/>
              <a:buNone/>
              <a:defRPr sz="1000"/>
            </a:lvl3pPr>
            <a:lvl4pPr marL="2438339" lvl="3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4pPr>
            <a:lvl5pPr marL="3047924" lvl="4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5pPr>
            <a:lvl6pPr marL="3657509" lvl="5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6pPr>
            <a:lvl7pPr marL="4267093" lvl="6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7pPr>
            <a:lvl8pPr marL="4876678" lvl="7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8pPr>
            <a:lvl9pPr marL="5486263" lvl="8" indent="-304792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574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1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4" name="Google Shape;124;p1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468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 with 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/>
          <p:nvPr/>
        </p:nvSpPr>
        <p:spPr>
          <a:xfrm>
            <a:off x="8303741" y="2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Blac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>
            <a:spLocks noGrp="1"/>
          </p:cNvSpPr>
          <p:nvPr>
            <p:ph type="pic" idx="2"/>
          </p:nvPr>
        </p:nvSpPr>
        <p:spPr>
          <a:xfrm>
            <a:off x="1" y="0"/>
            <a:ext cx="8303740" cy="6858000"/>
          </a:xfrm>
          <a:prstGeom prst="rect">
            <a:avLst/>
          </a:prstGeom>
          <a:solidFill>
            <a:srgbClr val="DDD8D8"/>
          </a:solidFill>
          <a:ln>
            <a:noFill/>
          </a:ln>
        </p:spPr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93"/>
              <a:buNone/>
              <a:defRPr sz="1400">
                <a:solidFill>
                  <a:srgbClr val="44696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1200"/>
            </a:lvl2pPr>
            <a:lvl3pPr marL="1828754" lvl="2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38"/>
              <a:buNone/>
              <a:defRPr sz="1000"/>
            </a:lvl3pPr>
            <a:lvl4pPr marL="2438339" lvl="3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4pPr>
            <a:lvl5pPr marL="3047924" lvl="4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5pPr>
            <a:lvl6pPr marL="3657509" lvl="5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6pPr>
            <a:lvl7pPr marL="4267093" lvl="6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7pPr>
            <a:lvl8pPr marL="4876678" lvl="7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574"/>
              <a:buNone/>
              <a:defRPr sz="900"/>
            </a:lvl8pPr>
            <a:lvl9pPr marL="5486263" lvl="8" indent="-304792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574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3" name="Google Shape;133;p2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4" name="Google Shape;134;p2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39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3432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1219170" lvl="1" indent="-43432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828754" lvl="2" indent="-43432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2438339" lvl="3" indent="-43432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3047924" lvl="4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3657509" lvl="5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4267093" lvl="6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4876678" lvl="7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5486263" lvl="8" indent="-434328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58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 rot="5400000">
            <a:off x="7181851" y="2076451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 rot="5400000">
            <a:off x="2000251" y="-400049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3432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1219170" lvl="1" indent="-43432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828754" lvl="2" indent="-43432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2438339" lvl="3" indent="-43432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3047924" lvl="4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3657509" lvl="5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4267093" lvl="6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4876678" lvl="7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5486263" lvl="8" indent="-434328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6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5">
  <p:cSld name="Title + text 5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3010833" y="4141767"/>
            <a:ext cx="4038800" cy="13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 rot="5400000">
            <a:off x="9655319" y="1388033"/>
            <a:ext cx="2270400" cy="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49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Three columns 4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 flipH="1">
            <a:off x="1120800" y="3242867"/>
            <a:ext cx="2200400" cy="10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ubTitle" idx="2"/>
          </p:nvPr>
        </p:nvSpPr>
        <p:spPr>
          <a:xfrm>
            <a:off x="6269565" y="1398791"/>
            <a:ext cx="26136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ctrTitle"/>
          </p:nvPr>
        </p:nvSpPr>
        <p:spPr>
          <a:xfrm>
            <a:off x="-711200" y="2729800"/>
            <a:ext cx="40324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 Black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ctrTitle" idx="3"/>
          </p:nvPr>
        </p:nvSpPr>
        <p:spPr>
          <a:xfrm>
            <a:off x="6269565" y="885724"/>
            <a:ext cx="34924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 Black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ubTitle" idx="4"/>
          </p:nvPr>
        </p:nvSpPr>
        <p:spPr>
          <a:xfrm>
            <a:off x="6269565" y="5051900"/>
            <a:ext cx="2953200" cy="14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5"/>
          </p:nvPr>
        </p:nvSpPr>
        <p:spPr>
          <a:xfrm>
            <a:off x="6269565" y="4519633"/>
            <a:ext cx="3300800" cy="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 Black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ctrTitle" idx="6"/>
          </p:nvPr>
        </p:nvSpPr>
        <p:spPr>
          <a:xfrm rot="5400000">
            <a:off x="9147949" y="1876664"/>
            <a:ext cx="3266400" cy="6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77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Title + text 6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ctrTitle"/>
          </p:nvPr>
        </p:nvSpPr>
        <p:spPr>
          <a:xfrm>
            <a:off x="1108267" y="501997"/>
            <a:ext cx="5156400" cy="2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2133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108267" y="3085633"/>
            <a:ext cx="4108800" cy="2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01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920835" y="1346947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2"/>
          <p:cNvSpPr/>
          <p:nvPr/>
        </p:nvSpPr>
        <p:spPr>
          <a:xfrm>
            <a:off x="920835" y="4299697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12"/>
          <p:cNvSpPr/>
          <p:nvPr/>
        </p:nvSpPr>
        <p:spPr>
          <a:xfrm>
            <a:off x="920835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7" name="Google Shape;67;p12"/>
          <p:cNvGrpSpPr/>
          <p:nvPr/>
        </p:nvGrpSpPr>
        <p:grpSpPr>
          <a:xfrm>
            <a:off x="9649215" y="4068923"/>
            <a:ext cx="1080904" cy="1080903"/>
            <a:chOff x="9685338" y="4460675"/>
            <a:chExt cx="1080904" cy="1080902"/>
          </a:xfrm>
        </p:grpSpPr>
        <p:sp>
          <p:nvSpPr>
            <p:cNvPr id="68" name="Google Shape;68;p1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1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Font typeface="Arial Black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3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3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3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75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75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75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75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75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275"/>
              <a:buNone/>
              <a:defRPr sz="20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9592734" y="4289335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8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34329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1219170" lvl="1" indent="-43432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828754" lvl="2" indent="-43432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2438339" lvl="3" indent="-43432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3047924" lvl="4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3657509" lvl="5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4267093" lvl="6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4876678" lvl="7" indent="-43432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5486263" lvl="8" indent="-434328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9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 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0" y="4917989"/>
            <a:ext cx="12192000" cy="1940011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Font typeface="Arial Blac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165775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75"/>
              <a:buNone/>
              <a:defRPr sz="2000">
                <a:solidFill>
                  <a:schemeClr val="dk1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48"/>
              <a:buNone/>
              <a:defRPr sz="18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600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93"/>
              <a:buNone/>
              <a:defRPr sz="14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93"/>
              <a:buNone/>
              <a:defRPr sz="14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93"/>
              <a:buNone/>
              <a:defRPr sz="14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93"/>
              <a:buNone/>
              <a:defRPr sz="14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93"/>
              <a:buNone/>
              <a:defRPr sz="14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893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8593668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7" name="Google Shape;87;p14"/>
          <p:cNvGrpSpPr/>
          <p:nvPr/>
        </p:nvGrpSpPr>
        <p:grpSpPr>
          <a:xfrm>
            <a:off x="897399" y="2325849"/>
            <a:ext cx="1080904" cy="1080903"/>
            <a:chOff x="9685338" y="4460675"/>
            <a:chExt cx="1080904" cy="1080902"/>
          </a:xfrm>
        </p:grpSpPr>
        <p:sp>
          <p:nvSpPr>
            <p:cNvPr id="88" name="Google Shape;88;p1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43701" y="2506134"/>
            <a:ext cx="1188299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ctr">
              <a:spcBef>
                <a:spcPts val="0"/>
              </a:spcBef>
              <a:buNone/>
              <a:defRPr sz="2800" b="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9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 Black"/>
              <a:buNone/>
              <a:defRPr sz="3600" b="0" i="0" u="none" strike="noStrike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0956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689C9B"/>
              </a:buClr>
              <a:buSzPts val="1275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46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89C9B"/>
              </a:buClr>
              <a:buSzPts val="1148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336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89C9B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336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89C9B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337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89C9B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337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89C9B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337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89C9B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337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89C9B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3370" algn="l" rtl="0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rgbClr val="689C9B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9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553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0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 Black"/>
              <a:buNone/>
              <a:defRPr sz="3600" b="0" i="0" u="none" strike="noStrike" cap="none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0956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689C9B"/>
              </a:buClr>
              <a:buSzPts val="1275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146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89C9B"/>
              </a:buClr>
              <a:buSzPts val="1148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336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89C9B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3369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89C9B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337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89C9B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337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89C9B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337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89C9B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337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689C9B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3370" algn="l" rtl="0">
              <a:lnSpc>
                <a:spcPct val="90000"/>
              </a:lnSpc>
              <a:spcBef>
                <a:spcPts val="300"/>
              </a:spcBef>
              <a:spcAft>
                <a:spcPts val="150"/>
              </a:spcAft>
              <a:buClr>
                <a:srgbClr val="689C9B"/>
              </a:buClr>
              <a:buSzPts val="10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2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452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 rot="5400000">
            <a:off x="1611697" y="445324"/>
            <a:ext cx="4324979" cy="6573341"/>
          </a:xfrm>
          <a:prstGeom prst="rect">
            <a:avLst/>
          </a:prstGeom>
          <a:solidFill>
            <a:srgbClr val="007FD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ctrTitle"/>
          </p:nvPr>
        </p:nvSpPr>
        <p:spPr>
          <a:xfrm>
            <a:off x="1113395" y="2369605"/>
            <a:ext cx="5321581" cy="168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rgbClr val="33CCFF"/>
              </a:buClr>
              <a:buSzPts val="2800"/>
            </a:pPr>
            <a:r>
              <a:rPr lang="en-IN" sz="3733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Diabetes Prediction</a:t>
            </a:r>
            <a:endParaRPr sz="3733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1981" y="6061166"/>
            <a:ext cx="1829153" cy="62112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4058164" y="4611234"/>
            <a:ext cx="3794545" cy="11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 defTabSz="1219170">
              <a:lnSpc>
                <a:spcPct val="115000"/>
              </a:lnSpc>
              <a:buClr>
                <a:srgbClr val="FFFFFF"/>
              </a:buClr>
              <a:buSzPts val="1200"/>
            </a:pPr>
            <a:r>
              <a:rPr lang="en-US" sz="1600" b="1" kern="0" dirty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Aditya Awati 240843025003</a:t>
            </a:r>
          </a:p>
          <a:p>
            <a:pPr algn="just" defTabSz="1219170">
              <a:lnSpc>
                <a:spcPct val="115000"/>
              </a:lnSpc>
              <a:buClr>
                <a:srgbClr val="FFFFFF"/>
              </a:buClr>
              <a:buSzPts val="1200"/>
            </a:pPr>
            <a:r>
              <a:rPr lang="en-US" sz="1600" b="1" kern="0" dirty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Disha Dalvi 240843025013</a:t>
            </a:r>
          </a:p>
          <a:p>
            <a:pPr algn="just" defTabSz="1219170">
              <a:lnSpc>
                <a:spcPct val="115000"/>
              </a:lnSpc>
              <a:buClr>
                <a:srgbClr val="FFFFFF"/>
              </a:buClr>
              <a:buSzPts val="1200"/>
            </a:pPr>
            <a:r>
              <a:rPr lang="en-US" sz="1600" b="1" kern="0" dirty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Prachi </a:t>
            </a:r>
            <a:r>
              <a:rPr lang="en-US" sz="1600" b="1" kern="0" dirty="0" err="1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Sohani</a:t>
            </a:r>
            <a:r>
              <a:rPr lang="en-US" sz="1600" b="1" kern="0" dirty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240843025027</a:t>
            </a:r>
          </a:p>
          <a:p>
            <a:pPr algn="just" defTabSz="1219170">
              <a:lnSpc>
                <a:spcPct val="115000"/>
              </a:lnSpc>
              <a:buClr>
                <a:srgbClr val="FFFFFF"/>
              </a:buClr>
              <a:buSzPts val="1200"/>
            </a:pPr>
            <a:r>
              <a:rPr lang="en-US" sz="1600" b="1" kern="0" dirty="0" err="1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Rutuja</a:t>
            </a:r>
            <a:r>
              <a:rPr lang="en-US" sz="1600" b="1" kern="0" dirty="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Jadhav 240843025055</a:t>
            </a:r>
          </a:p>
          <a:p>
            <a:pPr algn="r" defTabSz="1219170">
              <a:lnSpc>
                <a:spcPct val="115000"/>
              </a:lnSpc>
              <a:buClr>
                <a:srgbClr val="FFFFFF"/>
              </a:buClr>
              <a:buSzPts val="1200"/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defTabSz="1219170">
              <a:lnSpc>
                <a:spcPct val="115000"/>
              </a:lnSpc>
              <a:buClr>
                <a:srgbClr val="000000"/>
              </a:buClr>
              <a:buSzPts val="1200"/>
            </a:pPr>
            <a:endParaRPr sz="1600" b="1" kern="0"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algn="r" defTabSz="1219170">
              <a:lnSpc>
                <a:spcPct val="115000"/>
              </a:lnSpc>
              <a:buClr>
                <a:srgbClr val="000000"/>
              </a:buClr>
              <a:buSzPts val="1200"/>
            </a:pPr>
            <a:endParaRPr sz="1600" b="1" kern="0"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algn="r" defTabSz="1219170">
              <a:lnSpc>
                <a:spcPct val="115000"/>
              </a:lnSpc>
              <a:buClr>
                <a:srgbClr val="000000"/>
              </a:buClr>
              <a:buSzPts val="1200"/>
            </a:pPr>
            <a:endParaRPr sz="1600" b="1" kern="0" dirty="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algn="r" defTabSz="1219170">
              <a:buClr>
                <a:srgbClr val="000000"/>
              </a:buClr>
              <a:buSzPts val="1200"/>
            </a:pPr>
            <a:endParaRPr sz="1600" b="1" kern="0" dirty="0">
              <a:solidFill>
                <a:srgbClr val="000000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/>
        </p:nvSpPr>
        <p:spPr>
          <a:xfrm>
            <a:off x="581933" y="1538800"/>
            <a:ext cx="10915600" cy="46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97923" indent="-380990" algn="just" defTabSz="1219170">
              <a:lnSpc>
                <a:spcPct val="150000"/>
              </a:lnSpc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2133" kern="0" dirty="0">
                <a:solidFill>
                  <a:srgbClr val="0D0D0D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the developed diabetes prediction system serves as a valuable decision-support tool for healthcare professionals and individuals, aiding in early detection and proactive diabetes management.</a:t>
            </a:r>
            <a:endParaRPr sz="2133" kern="0" dirty="0">
              <a:solidFill>
                <a:srgbClr val="0D0D0D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332733" y="281633"/>
            <a:ext cx="4571200" cy="986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7"/>
          <p:cNvSpPr txBox="1">
            <a:spLocks noGrp="1"/>
          </p:cNvSpPr>
          <p:nvPr>
            <p:ph type="ctrTitle"/>
          </p:nvPr>
        </p:nvSpPr>
        <p:spPr>
          <a:xfrm>
            <a:off x="434333" y="-144100"/>
            <a:ext cx="62076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>
              <a:buClr>
                <a:schemeClr val="lt1"/>
              </a:buClr>
              <a:buSzPts val="2800"/>
            </a:pPr>
            <a:r>
              <a:rPr lang="en-US" sz="2933">
                <a:solidFill>
                  <a:schemeClr val="lt1"/>
                </a:solidFill>
              </a:rPr>
              <a:t>Conclusion:</a:t>
            </a:r>
            <a:endParaRPr sz="2933">
              <a:solidFill>
                <a:schemeClr val="lt1"/>
              </a:solidFill>
            </a:endParaRPr>
          </a:p>
        </p:txBody>
      </p:sp>
      <p:sp>
        <p:nvSpPr>
          <p:cNvPr id="265" name="Google Shape;265;p37"/>
          <p:cNvSpPr/>
          <p:nvPr/>
        </p:nvSpPr>
        <p:spPr>
          <a:xfrm rot="5400000">
            <a:off x="7958379" y="6041209"/>
            <a:ext cx="1102723" cy="530867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7"/>
          <p:cNvSpPr/>
          <p:nvPr/>
        </p:nvSpPr>
        <p:spPr>
          <a:xfrm rot="5400000">
            <a:off x="7407727" y="6279967"/>
            <a:ext cx="625200" cy="530867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7"/>
          <p:cNvSpPr/>
          <p:nvPr/>
        </p:nvSpPr>
        <p:spPr>
          <a:xfrm rot="5400000">
            <a:off x="8986553" y="6279967"/>
            <a:ext cx="625201" cy="530867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7"/>
          <p:cNvSpPr/>
          <p:nvPr/>
        </p:nvSpPr>
        <p:spPr>
          <a:xfrm rot="5400000">
            <a:off x="9537207" y="6041208"/>
            <a:ext cx="1102720" cy="530867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7"/>
          <p:cNvSpPr/>
          <p:nvPr/>
        </p:nvSpPr>
        <p:spPr>
          <a:xfrm rot="5400000">
            <a:off x="10613166" y="6279967"/>
            <a:ext cx="625201" cy="530867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/>
        </p:nvSpPr>
        <p:spPr>
          <a:xfrm>
            <a:off x="629433" y="1587667"/>
            <a:ext cx="10208800" cy="45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endParaRPr sz="16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543133" y="1564000"/>
            <a:ext cx="10944800" cy="4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952485" indent="-34290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Enhancing the model with deep learning techniques for improved </a:t>
            </a:r>
            <a:r>
              <a:rPr lang="en-US" sz="2400" dirty="0" err="1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accuracy.Integrating</a:t>
            </a:r>
            <a:r>
              <a:rPr lang="en-US" sz="2400" dirty="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 real-time patient data from wearable devices for continuous </a:t>
            </a:r>
            <a:r>
              <a:rPr lang="en-US" sz="2400" dirty="0" err="1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monitoring.Expanding</a:t>
            </a:r>
            <a:r>
              <a:rPr lang="en-US" sz="2400" dirty="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 the system to provide personalized health recommendations based on dietary and lifestyle </a:t>
            </a:r>
            <a:r>
              <a:rPr lang="en-US" sz="2400" dirty="0" err="1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factors.Deploying</a:t>
            </a:r>
            <a:r>
              <a:rPr lang="en-US" sz="2400" dirty="0">
                <a:solidFill>
                  <a:schemeClr val="dk1"/>
                </a:solidFill>
                <a:latin typeface="Catamaran Medium"/>
                <a:ea typeface="Catamaran Medium"/>
                <a:cs typeface="Catamaran Medium"/>
                <a:sym typeface="Catamaran Medium"/>
              </a:rPr>
              <a:t> the system as a mobile-friendly application to increase accessibility.</a:t>
            </a:r>
            <a:endParaRPr sz="2400" dirty="0">
              <a:solidFill>
                <a:schemeClr val="dk1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76" name="Google Shape;276;p38"/>
          <p:cNvSpPr/>
          <p:nvPr/>
        </p:nvSpPr>
        <p:spPr>
          <a:xfrm>
            <a:off x="332733" y="281633"/>
            <a:ext cx="4571200" cy="986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8"/>
          <p:cNvSpPr txBox="1">
            <a:spLocks noGrp="1"/>
          </p:cNvSpPr>
          <p:nvPr>
            <p:ph type="ctrTitle"/>
          </p:nvPr>
        </p:nvSpPr>
        <p:spPr>
          <a:xfrm>
            <a:off x="434333" y="-144100"/>
            <a:ext cx="62076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l">
              <a:buClr>
                <a:schemeClr val="lt1"/>
              </a:buClr>
              <a:buSzPts val="2800"/>
            </a:pPr>
            <a:r>
              <a:rPr lang="en-US" sz="2933">
                <a:solidFill>
                  <a:schemeClr val="lt1"/>
                </a:solidFill>
              </a:rPr>
              <a:t>Future Scope:</a:t>
            </a:r>
            <a:endParaRPr sz="2933">
              <a:solidFill>
                <a:schemeClr val="lt1"/>
              </a:solidFill>
            </a:endParaRPr>
          </a:p>
        </p:txBody>
      </p:sp>
      <p:sp>
        <p:nvSpPr>
          <p:cNvPr id="278" name="Google Shape;278;p38"/>
          <p:cNvSpPr/>
          <p:nvPr/>
        </p:nvSpPr>
        <p:spPr>
          <a:xfrm rot="5400000">
            <a:off x="8062702" y="6145529"/>
            <a:ext cx="894077" cy="530867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8"/>
          <p:cNvSpPr/>
          <p:nvPr/>
        </p:nvSpPr>
        <p:spPr>
          <a:xfrm rot="5400000">
            <a:off x="7407727" y="6279967"/>
            <a:ext cx="625200" cy="530867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8"/>
          <p:cNvSpPr/>
          <p:nvPr/>
        </p:nvSpPr>
        <p:spPr>
          <a:xfrm rot="5400000">
            <a:off x="8747795" y="6041211"/>
            <a:ext cx="1102717" cy="530867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8"/>
          <p:cNvSpPr/>
          <p:nvPr/>
        </p:nvSpPr>
        <p:spPr>
          <a:xfrm rot="5400000">
            <a:off x="9433246" y="5937248"/>
            <a:ext cx="1310641" cy="530867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8"/>
          <p:cNvSpPr/>
          <p:nvPr/>
        </p:nvSpPr>
        <p:spPr>
          <a:xfrm rot="5400000">
            <a:off x="10143767" y="5810569"/>
            <a:ext cx="1563999" cy="530867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 amt="50000"/>
          </a:blip>
          <a:srcRect l="36905" r="7704"/>
          <a:stretch/>
        </p:blipFill>
        <p:spPr>
          <a:xfrm>
            <a:off x="6494067" y="0"/>
            <a:ext cx="569793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918447" y="572347"/>
            <a:ext cx="6278800" cy="1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l"/>
            <a:r>
              <a:rPr lang="en-US" sz="4000"/>
              <a:t>Problem Statement</a:t>
            </a:r>
            <a:br>
              <a:rPr lang="en-US" sz="4000"/>
            </a:br>
            <a:endParaRPr sz="4000"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 flipH="1">
            <a:off x="1044333" y="2885440"/>
            <a:ext cx="5051667" cy="340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>
              <a:lnSpc>
                <a:spcPct val="115000"/>
              </a:lnSpc>
            </a:pPr>
            <a:endParaRPr sz="2133">
              <a:solidFill>
                <a:srgbClr val="0D0D0D"/>
              </a:solidFill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0" indent="0"/>
            <a:endParaRPr sz="2133"/>
          </a:p>
        </p:txBody>
      </p:sp>
      <p:sp>
        <p:nvSpPr>
          <p:cNvPr id="171" name="Google Shape;171;p25"/>
          <p:cNvSpPr/>
          <p:nvPr/>
        </p:nvSpPr>
        <p:spPr>
          <a:xfrm>
            <a:off x="0" y="2204800"/>
            <a:ext cx="482800" cy="30856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681834" y="1659535"/>
            <a:ext cx="5414167" cy="455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an advanced predictive model to assess the likelihood of individuals developing chronic disease, such as diabetes based on a comprehensive analysis of lifestyle factors (e.g., BMI,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HighChol</a:t>
            </a:r>
            <a:r>
              <a:rPr lang="en-US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HighBP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,</a:t>
            </a:r>
            <a:r>
              <a:rPr lang="en-IN" sz="2400" dirty="0"/>
              <a:t> </a:t>
            </a:r>
            <a:r>
              <a:rPr lang="en-US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physical activity) etc. The model will leverage machine learning techniques to analyze large dataset, enabling personalized health risk assessments.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2400" b="1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690880" y="1501500"/>
            <a:ext cx="10783147" cy="4903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indent="-457200" defTabSz="1219170">
              <a:buClr>
                <a:srgbClr val="000000"/>
              </a:buClr>
              <a:buFontTx/>
              <a:buChar char="-"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To develop an optimized machine learning model for diabetes prediction</a:t>
            </a:r>
          </a:p>
          <a:p>
            <a:pPr defTabSz="1219170">
              <a:buClr>
                <a:srgbClr val="000000"/>
              </a:buClr>
            </a:pPr>
            <a:endParaRPr lang="en-US"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457200" defTabSz="1219170">
              <a:buClr>
                <a:srgbClr val="000000"/>
              </a:buClr>
              <a:buFontTx/>
              <a:buChar char="-"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To compare different ML models and identify the best-performing one</a:t>
            </a:r>
          </a:p>
          <a:p>
            <a:pPr defTabSz="1219170">
              <a:buClr>
                <a:srgbClr val="000000"/>
              </a:buClr>
            </a:pPr>
            <a:endParaRPr lang="en-US"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457200" defTabSz="1219170">
              <a:buClr>
                <a:srgbClr val="000000"/>
              </a:buClr>
              <a:buFontTx/>
              <a:buChar char="-"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To analyze model performance using accuracy, precision, recall, and F1-score</a:t>
            </a:r>
          </a:p>
          <a:p>
            <a:pPr defTabSz="1219170">
              <a:buClr>
                <a:srgbClr val="000000"/>
              </a:buClr>
            </a:pPr>
            <a:endParaRPr lang="en-US"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457200" indent="-457200" defTabSz="1219170">
              <a:buClr>
                <a:srgbClr val="000000"/>
              </a:buClr>
              <a:buFontTx/>
              <a:buChar char="-"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To build a user-friendly web application using </a:t>
            </a:r>
            <a:r>
              <a:rPr lang="en-US" sz="28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Streamlit</a:t>
            </a:r>
            <a:endParaRPr lang="en-US"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lang="en-US" sz="2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0" y="0"/>
            <a:ext cx="4571200" cy="1267633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ctrTitle"/>
          </p:nvPr>
        </p:nvSpPr>
        <p:spPr>
          <a:xfrm>
            <a:off x="76114" y="-182233"/>
            <a:ext cx="38508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SzPts val="2800"/>
            </a:pPr>
            <a:r>
              <a:rPr lang="en-IN" sz="2933" dirty="0">
                <a:solidFill>
                  <a:schemeClr val="lt1"/>
                </a:solidFill>
              </a:rPr>
              <a:t>Objective :</a:t>
            </a:r>
          </a:p>
        </p:txBody>
      </p:sp>
      <p:sp>
        <p:nvSpPr>
          <p:cNvPr id="188" name="Google Shape;188;p27"/>
          <p:cNvSpPr/>
          <p:nvPr/>
        </p:nvSpPr>
        <p:spPr>
          <a:xfrm>
            <a:off x="2749747" y="6404834"/>
            <a:ext cx="3610413" cy="453167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2E37447A-BDC9-2E51-86CD-A08E70C0B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>
            <a:extLst>
              <a:ext uri="{FF2B5EF4-FFF2-40B4-BE49-F238E27FC236}">
                <a16:creationId xmlns:a16="http://schemas.microsoft.com/office/drawing/2014/main" id="{90D63B36-28A0-2823-8C46-EA45FC815AD9}"/>
              </a:ext>
            </a:extLst>
          </p:cNvPr>
          <p:cNvSpPr txBox="1"/>
          <p:nvPr/>
        </p:nvSpPr>
        <p:spPr>
          <a:xfrm>
            <a:off x="690880" y="1501500"/>
            <a:ext cx="10783147" cy="4903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Utilizing ML algorithms 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(Random Forest,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XGBoost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,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CatBoost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, KNN)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Implementing feature selection, model tuning, and performance evaluation.</a:t>
            </a: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Developing a web application for real-time prediction</a:t>
            </a:r>
          </a:p>
        </p:txBody>
      </p:sp>
      <p:sp>
        <p:nvSpPr>
          <p:cNvPr id="186" name="Google Shape;186;p27">
            <a:extLst>
              <a:ext uri="{FF2B5EF4-FFF2-40B4-BE49-F238E27FC236}">
                <a16:creationId xmlns:a16="http://schemas.microsoft.com/office/drawing/2014/main" id="{5963BCA5-5ED0-1E5F-5E4A-CD24122DEEC4}"/>
              </a:ext>
            </a:extLst>
          </p:cNvPr>
          <p:cNvSpPr/>
          <p:nvPr/>
        </p:nvSpPr>
        <p:spPr>
          <a:xfrm>
            <a:off x="0" y="0"/>
            <a:ext cx="4571200" cy="1267633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>
            <a:extLst>
              <a:ext uri="{FF2B5EF4-FFF2-40B4-BE49-F238E27FC236}">
                <a16:creationId xmlns:a16="http://schemas.microsoft.com/office/drawing/2014/main" id="{63C975B4-7401-7830-F552-9B84C63B5F3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114" y="-182233"/>
            <a:ext cx="38508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SzPts val="2800"/>
            </a:pPr>
            <a:r>
              <a:rPr lang="en-IN" sz="2933" dirty="0">
                <a:solidFill>
                  <a:schemeClr val="lt1"/>
                </a:solidFill>
              </a:rPr>
              <a:t>Scope of Study:</a:t>
            </a:r>
            <a:endParaRPr sz="2933" dirty="0">
              <a:solidFill>
                <a:schemeClr val="lt1"/>
              </a:solidFill>
            </a:endParaRPr>
          </a:p>
        </p:txBody>
      </p:sp>
      <p:sp>
        <p:nvSpPr>
          <p:cNvPr id="188" name="Google Shape;188;p27">
            <a:extLst>
              <a:ext uri="{FF2B5EF4-FFF2-40B4-BE49-F238E27FC236}">
                <a16:creationId xmlns:a16="http://schemas.microsoft.com/office/drawing/2014/main" id="{070661B7-E9D3-6C2D-C9A9-AB5599F35AFD}"/>
              </a:ext>
            </a:extLst>
          </p:cNvPr>
          <p:cNvSpPr/>
          <p:nvPr/>
        </p:nvSpPr>
        <p:spPr>
          <a:xfrm>
            <a:off x="2749747" y="6404834"/>
            <a:ext cx="3610413" cy="453167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42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D006E497-46A3-8FF9-DC48-059DCBFA2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>
            <a:extLst>
              <a:ext uri="{FF2B5EF4-FFF2-40B4-BE49-F238E27FC236}">
                <a16:creationId xmlns:a16="http://schemas.microsoft.com/office/drawing/2014/main" id="{D5B11F06-516E-4933-0B63-0C31E1B7CE2B}"/>
              </a:ext>
            </a:extLst>
          </p:cNvPr>
          <p:cNvSpPr txBox="1"/>
          <p:nvPr/>
        </p:nvSpPr>
        <p:spPr>
          <a:xfrm>
            <a:off x="690880" y="1501500"/>
            <a:ext cx="10783147" cy="4903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- Data Collection:</a:t>
            </a:r>
          </a:p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CDC BRFSS 2015 dataset (253,680 records, 21 features)</a:t>
            </a:r>
          </a:p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- Data Preprocessing:</a:t>
            </a:r>
          </a:p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Converted to Binary Classification (0 = No Diabetes, 1 = Diabetes)</a:t>
            </a:r>
          </a:p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Feature Selection &amp; Cleaning</a:t>
            </a:r>
          </a:p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- Model Selection &amp; Training:</a:t>
            </a:r>
          </a:p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Random Forest,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XGBoost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CatBoost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, KNN</a:t>
            </a:r>
          </a:p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- Deployment:</a:t>
            </a:r>
          </a:p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Developed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Streamlit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Web App</a:t>
            </a:r>
          </a:p>
        </p:txBody>
      </p:sp>
      <p:sp>
        <p:nvSpPr>
          <p:cNvPr id="186" name="Google Shape;186;p27">
            <a:extLst>
              <a:ext uri="{FF2B5EF4-FFF2-40B4-BE49-F238E27FC236}">
                <a16:creationId xmlns:a16="http://schemas.microsoft.com/office/drawing/2014/main" id="{09BF5AD2-E649-9FC1-7C63-5CDA2A13564B}"/>
              </a:ext>
            </a:extLst>
          </p:cNvPr>
          <p:cNvSpPr/>
          <p:nvPr/>
        </p:nvSpPr>
        <p:spPr>
          <a:xfrm>
            <a:off x="0" y="0"/>
            <a:ext cx="4571200" cy="1267633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7">
            <a:extLst>
              <a:ext uri="{FF2B5EF4-FFF2-40B4-BE49-F238E27FC236}">
                <a16:creationId xmlns:a16="http://schemas.microsoft.com/office/drawing/2014/main" id="{C5D75AE5-56DF-06FB-8A02-2140417E157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114" y="-182233"/>
            <a:ext cx="38508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SzPts val="2800"/>
            </a:pPr>
            <a:r>
              <a:rPr lang="en-IN" sz="2933" dirty="0">
                <a:solidFill>
                  <a:schemeClr val="lt1"/>
                </a:solidFill>
              </a:rPr>
              <a:t>Proposed Methodology :</a:t>
            </a:r>
          </a:p>
        </p:txBody>
      </p:sp>
      <p:sp>
        <p:nvSpPr>
          <p:cNvPr id="188" name="Google Shape;188;p27">
            <a:extLst>
              <a:ext uri="{FF2B5EF4-FFF2-40B4-BE49-F238E27FC236}">
                <a16:creationId xmlns:a16="http://schemas.microsoft.com/office/drawing/2014/main" id="{9F281A0F-534F-E180-F855-8E0221F2FB43}"/>
              </a:ext>
            </a:extLst>
          </p:cNvPr>
          <p:cNvSpPr/>
          <p:nvPr/>
        </p:nvSpPr>
        <p:spPr>
          <a:xfrm>
            <a:off x="2749747" y="6404834"/>
            <a:ext cx="3610413" cy="453167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202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332733" y="281633"/>
            <a:ext cx="4571200" cy="986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1400"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3"/>
          <p:cNvSpPr txBox="1">
            <a:spLocks noGrp="1"/>
          </p:cNvSpPr>
          <p:nvPr>
            <p:ph type="ctrTitle"/>
          </p:nvPr>
        </p:nvSpPr>
        <p:spPr>
          <a:xfrm>
            <a:off x="434333" y="-144100"/>
            <a:ext cx="62076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chemeClr val="lt1"/>
              </a:buClr>
              <a:buSzPts val="2800"/>
            </a:pPr>
            <a:r>
              <a:rPr lang="en-US" sz="2933">
                <a:solidFill>
                  <a:schemeClr val="lt1"/>
                </a:solidFill>
              </a:rPr>
              <a:t>Results:</a:t>
            </a:r>
            <a:endParaRPr sz="2933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946E4-9044-1099-B426-9DD041385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33" y="1693366"/>
            <a:ext cx="3511902" cy="3953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/>
          <p:nvPr/>
        </p:nvSpPr>
        <p:spPr>
          <a:xfrm>
            <a:off x="332733" y="281633"/>
            <a:ext cx="4571200" cy="986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4"/>
          <p:cNvSpPr txBox="1">
            <a:spLocks noGrp="1"/>
          </p:cNvSpPr>
          <p:nvPr>
            <p:ph type="ctrTitle"/>
          </p:nvPr>
        </p:nvSpPr>
        <p:spPr>
          <a:xfrm>
            <a:off x="434333" y="-144100"/>
            <a:ext cx="62076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chemeClr val="lt1"/>
              </a:buClr>
              <a:buSzPts val="2800"/>
            </a:pPr>
            <a:r>
              <a:rPr lang="en-US" sz="2933" dirty="0">
                <a:solidFill>
                  <a:schemeClr val="lt1"/>
                </a:solidFill>
              </a:rPr>
              <a:t>User Interface :</a:t>
            </a:r>
            <a:endParaRPr sz="2933"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F1608-4C8F-5DF4-A55F-62B197BB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8032"/>
            <a:ext cx="12192000" cy="5326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ED705947-59A7-3354-BDAD-70499BB9F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>
            <a:extLst>
              <a:ext uri="{FF2B5EF4-FFF2-40B4-BE49-F238E27FC236}">
                <a16:creationId xmlns:a16="http://schemas.microsoft.com/office/drawing/2014/main" id="{F4EAC609-724C-C72B-1CF1-0FA60AC79738}"/>
              </a:ext>
            </a:extLst>
          </p:cNvPr>
          <p:cNvSpPr/>
          <p:nvPr/>
        </p:nvSpPr>
        <p:spPr>
          <a:xfrm>
            <a:off x="332733" y="281633"/>
            <a:ext cx="4571200" cy="986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4">
            <a:extLst>
              <a:ext uri="{FF2B5EF4-FFF2-40B4-BE49-F238E27FC236}">
                <a16:creationId xmlns:a16="http://schemas.microsoft.com/office/drawing/2014/main" id="{67E71EE2-AAAF-5048-1774-004ED433DF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34333" y="-144100"/>
            <a:ext cx="62076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chemeClr val="lt1"/>
              </a:buClr>
              <a:buSzPts val="2800"/>
            </a:pPr>
            <a:r>
              <a:rPr lang="en-US" sz="2933" dirty="0">
                <a:solidFill>
                  <a:schemeClr val="lt1"/>
                </a:solidFill>
              </a:rPr>
              <a:t>User Interface :</a:t>
            </a:r>
            <a:endParaRPr sz="2933"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43A86-78FF-2BC9-42E3-65FAD337E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2433"/>
            <a:ext cx="12192000" cy="53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D9DBCE-7746-8974-AA6E-FE740C07A2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08754-5F8C-0134-076B-9A2A330271F6}"/>
              </a:ext>
            </a:extLst>
          </p:cNvPr>
          <p:cNvSpPr txBox="1"/>
          <p:nvPr/>
        </p:nvSpPr>
        <p:spPr>
          <a:xfrm>
            <a:off x="265176" y="301752"/>
            <a:ext cx="396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Visualization Using Tableau 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084E85-596F-864E-FACC-F490E364B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9558"/>
            <a:ext cx="12192000" cy="576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38751"/>
      </p:ext>
    </p:extLst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ood Type">
  <a:themeElements>
    <a:clrScheme name="Wood Type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309</Words>
  <Application>Microsoft Office PowerPoint</Application>
  <PresentationFormat>Widescreen</PresentationFormat>
  <Paragraphs>48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Calibri</vt:lpstr>
      <vt:lpstr>Catamaran</vt:lpstr>
      <vt:lpstr>Catamaran Light</vt:lpstr>
      <vt:lpstr>Catamaran Medium</vt:lpstr>
      <vt:lpstr>Noto Sans Symbols</vt:lpstr>
      <vt:lpstr>Open Sans</vt:lpstr>
      <vt:lpstr>Roboto</vt:lpstr>
      <vt:lpstr>Wood Type</vt:lpstr>
      <vt:lpstr>1_Wood Type</vt:lpstr>
      <vt:lpstr>Diabetes Prediction</vt:lpstr>
      <vt:lpstr>Problem Statement </vt:lpstr>
      <vt:lpstr>Objective :</vt:lpstr>
      <vt:lpstr>Scope of Study:</vt:lpstr>
      <vt:lpstr>Proposed Methodology :</vt:lpstr>
      <vt:lpstr>Results:</vt:lpstr>
      <vt:lpstr>User Interface :</vt:lpstr>
      <vt:lpstr>User Interface :</vt:lpstr>
      <vt:lpstr>PowerPoint Presentation</vt:lpstr>
      <vt:lpstr>Conclusion:</vt:lpstr>
      <vt:lpstr>Future Scope: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awati</dc:creator>
  <cp:lastModifiedBy>aditya awati</cp:lastModifiedBy>
  <cp:revision>5</cp:revision>
  <dcterms:created xsi:type="dcterms:W3CDTF">2025-02-07T17:46:46Z</dcterms:created>
  <dcterms:modified xsi:type="dcterms:W3CDTF">2025-02-12T04:01:43Z</dcterms:modified>
</cp:coreProperties>
</file>