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9" r:id="rId5"/>
    <p:sldId id="294" r:id="rId6"/>
    <p:sldId id="261" r:id="rId7"/>
    <p:sldId id="260" r:id="rId8"/>
    <p:sldId id="262" r:id="rId9"/>
    <p:sldId id="257" r:id="rId10"/>
    <p:sldId id="285" r:id="rId11"/>
    <p:sldId id="295" r:id="rId12"/>
    <p:sldId id="264" r:id="rId13"/>
    <p:sldId id="258" r:id="rId14"/>
    <p:sldId id="281" r:id="rId15"/>
    <p:sldId id="287" r:id="rId16"/>
    <p:sldId id="263" r:id="rId17"/>
    <p:sldId id="269" r:id="rId18"/>
    <p:sldId id="271" r:id="rId19"/>
    <p:sldId id="266" r:id="rId20"/>
    <p:sldId id="288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89" r:id="rId29"/>
    <p:sldId id="290" r:id="rId30"/>
    <p:sldId id="291" r:id="rId31"/>
    <p:sldId id="292" r:id="rId32"/>
    <p:sldId id="267" r:id="rId33"/>
    <p:sldId id="284" r:id="rId34"/>
    <p:sldId id="279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5F24-4EE4-4675-988F-929AB4E43BF2}">
          <p14:sldIdLst>
            <p14:sldId id="259"/>
            <p14:sldId id="294"/>
            <p14:sldId id="261"/>
            <p14:sldId id="260"/>
            <p14:sldId id="262"/>
            <p14:sldId id="257"/>
            <p14:sldId id="285"/>
            <p14:sldId id="295"/>
            <p14:sldId id="264"/>
            <p14:sldId id="258"/>
            <p14:sldId id="281"/>
            <p14:sldId id="287"/>
            <p14:sldId id="263"/>
            <p14:sldId id="269"/>
            <p14:sldId id="271"/>
            <p14:sldId id="266"/>
            <p14:sldId id="288"/>
            <p14:sldId id="270"/>
            <p14:sldId id="272"/>
            <p14:sldId id="273"/>
            <p14:sldId id="274"/>
            <p14:sldId id="275"/>
            <p14:sldId id="276"/>
            <p14:sldId id="277"/>
            <p14:sldId id="289"/>
            <p14:sldId id="290"/>
            <p14:sldId id="291"/>
            <p14:sldId id="292"/>
            <p14:sldId id="267"/>
            <p14:sldId id="28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35D04-9620-4F4E-8116-A2B24D2A88C7}" v="308" dt="2022-12-03T15:19:36.368"/>
    <p1510:client id="{8B356912-3BBD-446E-857C-95B057804D14}" v="32" dt="2022-11-30T11:53:19.591"/>
    <p1510:client id="{BD82D78E-6286-4CC6-A7CC-CDC2D231D926}" v="1237" dt="2022-12-03T18:39:29.111"/>
    <p1510:client id="{DBD2CFAE-ECD0-4B06-91BA-021CCAA63A55}" v="1033" dt="2022-12-08T07:50:06.181"/>
    <p1510:client id="{E1AE6476-1D3A-41E4-8729-9E47E398CC54}" v="198" dt="2022-12-01T07:32:44.932"/>
    <p1510:client id="{E529D32F-EE02-48AB-A368-F28126C6E913}" v="3173" dt="2022-12-06T21:08:3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d Thorat" userId="b02d4a71dd5af3d1" providerId="Windows Live" clId="Web-{E529D32F-EE02-48AB-A368-F28126C6E913}"/>
    <pc:docChg chg="addSld delSld modSld sldOrd">
      <pc:chgData name="Harshad Thorat" userId="b02d4a71dd5af3d1" providerId="Windows Live" clId="Web-{E529D32F-EE02-48AB-A368-F28126C6E913}" dt="2022-12-06T21:08:36.641" v="2025" actId="20577"/>
      <pc:docMkLst>
        <pc:docMk/>
      </pc:docMkLst>
      <pc:sldChg chg="modSp">
        <pc:chgData name="Harshad Thorat" userId="b02d4a71dd5af3d1" providerId="Windows Live" clId="Web-{E529D32F-EE02-48AB-A368-F28126C6E913}" dt="2022-12-06T20:48:01.364" v="1836" actId="1076"/>
        <pc:sldMkLst>
          <pc:docMk/>
          <pc:sldMk cId="1598054832" sldId="257"/>
        </pc:sldMkLst>
        <pc:spChg chg="mod">
          <ac:chgData name="Harshad Thorat" userId="b02d4a71dd5af3d1" providerId="Windows Live" clId="Web-{E529D32F-EE02-48AB-A368-F28126C6E913}" dt="2022-12-06T20:48:01.364" v="1836" actId="1076"/>
          <ac:spMkLst>
            <pc:docMk/>
            <pc:sldMk cId="1598054832" sldId="257"/>
            <ac:spMk id="2" creationId="{4A33B15F-3263-2080-01E1-B17B115C31CA}"/>
          </ac:spMkLst>
        </pc:spChg>
        <pc:spChg chg="mod">
          <ac:chgData name="Harshad Thorat" userId="b02d4a71dd5af3d1" providerId="Windows Live" clId="Web-{E529D32F-EE02-48AB-A368-F28126C6E913}" dt="2022-12-05T10:44:38.211" v="560" actId="14100"/>
          <ac:spMkLst>
            <pc:docMk/>
            <pc:sldMk cId="1598054832" sldId="257"/>
            <ac:spMk id="3" creationId="{908C400E-438B-5E9B-8F86-7D593FEAC662}"/>
          </ac:spMkLst>
        </pc:spChg>
      </pc:sldChg>
      <pc:sldChg chg="addSp delSp modSp">
        <pc:chgData name="Harshad Thorat" userId="b02d4a71dd5af3d1" providerId="Windows Live" clId="Web-{E529D32F-EE02-48AB-A368-F28126C6E913}" dt="2022-12-06T20:15:25.157" v="1601" actId="1076"/>
        <pc:sldMkLst>
          <pc:docMk/>
          <pc:sldMk cId="1509609770" sldId="258"/>
        </pc:sldMkLst>
        <pc:spChg chg="mod">
          <ac:chgData name="Harshad Thorat" userId="b02d4a71dd5af3d1" providerId="Windows Live" clId="Web-{E529D32F-EE02-48AB-A368-F28126C6E913}" dt="2022-12-06T20:15:25.157" v="1601" actId="1076"/>
          <ac:spMkLst>
            <pc:docMk/>
            <pc:sldMk cId="1509609770" sldId="258"/>
            <ac:spMk id="2" creationId="{37C5FEDF-0DBA-FD65-1CA9-58B88093E0CE}"/>
          </ac:spMkLst>
        </pc:spChg>
        <pc:picChg chg="add mod">
          <ac:chgData name="Harshad Thorat" userId="b02d4a71dd5af3d1" providerId="Windows Live" clId="Web-{E529D32F-EE02-48AB-A368-F28126C6E913}" dt="2022-12-06T20:14:40.375" v="1596" actId="14100"/>
          <ac:picMkLst>
            <pc:docMk/>
            <pc:sldMk cId="1509609770" sldId="258"/>
            <ac:picMk id="3" creationId="{C32011D0-687C-B3F4-5EA6-F73910E36280}"/>
          </ac:picMkLst>
        </pc:picChg>
        <pc:picChg chg="mod">
          <ac:chgData name="Harshad Thorat" userId="b02d4a71dd5af3d1" providerId="Windows Live" clId="Web-{E529D32F-EE02-48AB-A368-F28126C6E913}" dt="2022-12-06T20:14:20.624" v="1591" actId="14100"/>
          <ac:picMkLst>
            <pc:docMk/>
            <pc:sldMk cId="1509609770" sldId="258"/>
            <ac:picMk id="4" creationId="{5DA502F1-4281-80CB-A46D-ADE5D28695ED}"/>
          </ac:picMkLst>
        </pc:picChg>
        <pc:picChg chg="del mod">
          <ac:chgData name="Harshad Thorat" userId="b02d4a71dd5af3d1" providerId="Windows Live" clId="Web-{E529D32F-EE02-48AB-A368-F28126C6E913}" dt="2022-12-06T20:08:34.133" v="1570"/>
          <ac:picMkLst>
            <pc:docMk/>
            <pc:sldMk cId="1509609770" sldId="258"/>
            <ac:picMk id="5" creationId="{1AC959BD-534D-6C4F-D7CB-16251752B0D1}"/>
          </ac:picMkLst>
        </pc:picChg>
        <pc:picChg chg="add mod">
          <ac:chgData name="Harshad Thorat" userId="b02d4a71dd5af3d1" providerId="Windows Live" clId="Web-{E529D32F-EE02-48AB-A368-F28126C6E913}" dt="2022-12-06T20:14:10.265" v="1590" actId="14100"/>
          <ac:picMkLst>
            <pc:docMk/>
            <pc:sldMk cId="1509609770" sldId="258"/>
            <ac:picMk id="6" creationId="{8E0E6287-ECEB-7451-68C1-EB8EAA01A693}"/>
          </ac:picMkLst>
        </pc:picChg>
        <pc:picChg chg="add mod">
          <ac:chgData name="Harshad Thorat" userId="b02d4a71dd5af3d1" providerId="Windows Live" clId="Web-{E529D32F-EE02-48AB-A368-F28126C6E913}" dt="2022-12-06T20:14:57.391" v="1599" actId="14100"/>
          <ac:picMkLst>
            <pc:docMk/>
            <pc:sldMk cId="1509609770" sldId="258"/>
            <ac:picMk id="7" creationId="{AE7F424D-9BC2-8F04-3CD3-63A15B66C716}"/>
          </ac:picMkLst>
        </pc:picChg>
      </pc:sldChg>
      <pc:sldChg chg="addSp modSp mod setBg addAnim">
        <pc:chgData name="Harshad Thorat" userId="b02d4a71dd5af3d1" providerId="Windows Live" clId="Web-{E529D32F-EE02-48AB-A368-F28126C6E913}" dt="2022-12-06T21:08:36.641" v="2025" actId="20577"/>
        <pc:sldMkLst>
          <pc:docMk/>
          <pc:sldMk cId="3862004725" sldId="259"/>
        </pc:sldMkLst>
        <pc:spChg chg="mod">
          <ac:chgData name="Harshad Thorat" userId="b02d4a71dd5af3d1" providerId="Windows Live" clId="Web-{E529D32F-EE02-48AB-A368-F28126C6E913}" dt="2022-12-06T21:08:36.641" v="2025" actId="20577"/>
          <ac:spMkLst>
            <pc:docMk/>
            <pc:sldMk cId="3862004725" sldId="259"/>
            <ac:spMk id="2" creationId="{7209DE5D-2A13-B5AE-8735-EDB7EA6D4ED0}"/>
          </ac:spMkLst>
        </pc:spChg>
        <pc:spChg chg="mod">
          <ac:chgData name="Harshad Thorat" userId="b02d4a71dd5af3d1" providerId="Windows Live" clId="Web-{E529D32F-EE02-48AB-A368-F28126C6E913}" dt="2022-12-06T20:55:49.699" v="1920" actId="1076"/>
          <ac:spMkLst>
            <pc:docMk/>
            <pc:sldMk cId="3862004725" sldId="259"/>
            <ac:spMk id="4" creationId="{C54CE041-5450-9FCD-018B-50CF19EEFB23}"/>
          </ac:spMkLst>
        </pc:spChg>
        <pc:spChg chg="add mod">
          <ac:chgData name="Harshad Thorat" userId="b02d4a71dd5af3d1" providerId="Windows Live" clId="Web-{E529D32F-EE02-48AB-A368-F28126C6E913}" dt="2022-12-06T21:01:18.003" v="1997" actId="1076"/>
          <ac:spMkLst>
            <pc:docMk/>
            <pc:sldMk cId="3862004725" sldId="259"/>
            <ac:spMk id="5" creationId="{D8369EBC-F061-10DF-6B72-B4B0A6F12BFE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13" creationId="{8DA14841-53A4-4935-BE65-C8373B8A6D06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15" creationId="{9877C2CF-B2DD-41C8-8B5E-152673376B41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17" creationId="{D377EE36-E59D-4778-8F99-4B470DA4A306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19" creationId="{2586C6C5-47AF-450A-932D-880EF823E596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21" creationId="{A587901A-AA64-4940-9803-F67677851150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23" creationId="{147E635D-C3B4-465B-AF24-991B6BF63C49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29" creationId="{14E56C4B-C9E0-4F01-AF43-E69279A06A1C}"/>
          </ac:spMkLst>
        </pc:spChg>
        <pc:spChg chg="add">
          <ac:chgData name="Harshad Thorat" userId="b02d4a71dd5af3d1" providerId="Windows Live" clId="Web-{E529D32F-EE02-48AB-A368-F28126C6E913}" dt="2022-12-06T20:55:42.480" v="1918"/>
          <ac:spMkLst>
            <pc:docMk/>
            <pc:sldMk cId="3862004725" sldId="259"/>
            <ac:spMk id="31" creationId="{8C654A17-56DA-4921-A42B-DE255FA66365}"/>
          </ac:spMkLst>
        </pc:spChg>
        <pc:picChg chg="add mod ord">
          <ac:chgData name="Harshad Thorat" userId="b02d4a71dd5af3d1" providerId="Windows Live" clId="Web-{E529D32F-EE02-48AB-A368-F28126C6E913}" dt="2022-12-06T20:56:58.747" v="1933" actId="14100"/>
          <ac:picMkLst>
            <pc:docMk/>
            <pc:sldMk cId="3862004725" sldId="259"/>
            <ac:picMk id="3" creationId="{0EF5A3A9-6747-F5CB-D36F-5EAD78BB3288}"/>
          </ac:picMkLst>
        </pc:picChg>
        <pc:picChg chg="add">
          <ac:chgData name="Harshad Thorat" userId="b02d4a71dd5af3d1" providerId="Windows Live" clId="Web-{E529D32F-EE02-48AB-A368-F28126C6E913}" dt="2022-12-06T20:55:42.480" v="1918"/>
          <ac:picMkLst>
            <pc:docMk/>
            <pc:sldMk cId="3862004725" sldId="259"/>
            <ac:picMk id="9" creationId="{2FA3880A-8D8F-466C-A4A1-F07BCDD3719C}"/>
          </ac:picMkLst>
        </pc:picChg>
        <pc:picChg chg="add">
          <ac:chgData name="Harshad Thorat" userId="b02d4a71dd5af3d1" providerId="Windows Live" clId="Web-{E529D32F-EE02-48AB-A368-F28126C6E913}" dt="2022-12-06T20:55:42.480" v="1918"/>
          <ac:picMkLst>
            <pc:docMk/>
            <pc:sldMk cId="3862004725" sldId="259"/>
            <ac:picMk id="11" creationId="{3C0A64CB-20A1-4508-B568-284EB04F78EE}"/>
          </ac:picMkLst>
        </pc:picChg>
        <pc:picChg chg="add">
          <ac:chgData name="Harshad Thorat" userId="b02d4a71dd5af3d1" providerId="Windows Live" clId="Web-{E529D32F-EE02-48AB-A368-F28126C6E913}" dt="2022-12-06T20:55:42.480" v="1918"/>
          <ac:picMkLst>
            <pc:docMk/>
            <pc:sldMk cId="3862004725" sldId="259"/>
            <ac:picMk id="25" creationId="{4A0623D0-396B-499E-BBFB-C17F1BB0F2DF}"/>
          </ac:picMkLst>
        </pc:picChg>
        <pc:picChg chg="add">
          <ac:chgData name="Harshad Thorat" userId="b02d4a71dd5af3d1" providerId="Windows Live" clId="Web-{E529D32F-EE02-48AB-A368-F28126C6E913}" dt="2022-12-06T20:55:42.480" v="1918"/>
          <ac:picMkLst>
            <pc:docMk/>
            <pc:sldMk cId="3862004725" sldId="259"/>
            <ac:picMk id="27" creationId="{21AF192C-698D-4635-9C9F-F9769A56A96C}"/>
          </ac:picMkLst>
        </pc:picChg>
      </pc:sldChg>
      <pc:sldChg chg="modSp">
        <pc:chgData name="Harshad Thorat" userId="b02d4a71dd5af3d1" providerId="Windows Live" clId="Web-{E529D32F-EE02-48AB-A368-F28126C6E913}" dt="2022-12-06T21:04:01.554" v="2015" actId="14100"/>
        <pc:sldMkLst>
          <pc:docMk/>
          <pc:sldMk cId="86903917" sldId="260"/>
        </pc:sldMkLst>
        <pc:spChg chg="mod">
          <ac:chgData name="Harshad Thorat" userId="b02d4a71dd5af3d1" providerId="Windows Live" clId="Web-{E529D32F-EE02-48AB-A368-F28126C6E913}" dt="2022-12-06T21:04:01.554" v="2015" actId="14100"/>
          <ac:spMkLst>
            <pc:docMk/>
            <pc:sldMk cId="86903917" sldId="260"/>
            <ac:spMk id="2" creationId="{E2E28741-7D8C-6A33-9920-F91C9D335E20}"/>
          </ac:spMkLst>
        </pc:spChg>
      </pc:sldChg>
      <pc:sldChg chg="modSp">
        <pc:chgData name="Harshad Thorat" userId="b02d4a71dd5af3d1" providerId="Windows Live" clId="Web-{E529D32F-EE02-48AB-A368-F28126C6E913}" dt="2022-12-06T21:03:52.288" v="2013" actId="1076"/>
        <pc:sldMkLst>
          <pc:docMk/>
          <pc:sldMk cId="2163171171" sldId="261"/>
        </pc:sldMkLst>
        <pc:spChg chg="mod">
          <ac:chgData name="Harshad Thorat" userId="b02d4a71dd5af3d1" providerId="Windows Live" clId="Web-{E529D32F-EE02-48AB-A368-F28126C6E913}" dt="2022-12-06T21:03:52.288" v="2013" actId="1076"/>
          <ac:spMkLst>
            <pc:docMk/>
            <pc:sldMk cId="2163171171" sldId="261"/>
            <ac:spMk id="2" creationId="{C27AC038-2D9E-E1F0-319A-AB2730576917}"/>
          </ac:spMkLst>
        </pc:spChg>
      </pc:sldChg>
      <pc:sldChg chg="modSp">
        <pc:chgData name="Harshad Thorat" userId="b02d4a71dd5af3d1" providerId="Windows Live" clId="Web-{E529D32F-EE02-48AB-A368-F28126C6E913}" dt="2022-12-06T20:09:52.275" v="1576" actId="1076"/>
        <pc:sldMkLst>
          <pc:docMk/>
          <pc:sldMk cId="3573716435" sldId="262"/>
        </pc:sldMkLst>
        <pc:spChg chg="mod">
          <ac:chgData name="Harshad Thorat" userId="b02d4a71dd5af3d1" providerId="Windows Live" clId="Web-{E529D32F-EE02-48AB-A368-F28126C6E913}" dt="2022-12-06T20:00:38.295" v="1513" actId="20577"/>
          <ac:spMkLst>
            <pc:docMk/>
            <pc:sldMk cId="3573716435" sldId="262"/>
            <ac:spMk id="2" creationId="{8018FDAE-A74C-DE2B-BF82-89D39378C3A4}"/>
          </ac:spMkLst>
        </pc:spChg>
        <pc:spChg chg="mod">
          <ac:chgData name="Harshad Thorat" userId="b02d4a71dd5af3d1" providerId="Windows Live" clId="Web-{E529D32F-EE02-48AB-A368-F28126C6E913}" dt="2022-12-06T20:09:36.463" v="1574" actId="1076"/>
          <ac:spMkLst>
            <pc:docMk/>
            <pc:sldMk cId="3573716435" sldId="262"/>
            <ac:spMk id="3" creationId="{7427F1CE-21D3-9A19-3C56-E0B752253644}"/>
          </ac:spMkLst>
        </pc:spChg>
        <pc:spChg chg="mod">
          <ac:chgData name="Harshad Thorat" userId="b02d4a71dd5af3d1" providerId="Windows Live" clId="Web-{E529D32F-EE02-48AB-A368-F28126C6E913}" dt="2022-12-06T20:09:52.275" v="1576" actId="1076"/>
          <ac:spMkLst>
            <pc:docMk/>
            <pc:sldMk cId="3573716435" sldId="262"/>
            <ac:spMk id="4" creationId="{D3D4208B-C7C8-DFDC-B714-C3975A75B808}"/>
          </ac:spMkLst>
        </pc:spChg>
        <pc:spChg chg="mod">
          <ac:chgData name="Harshad Thorat" userId="b02d4a71dd5af3d1" providerId="Windows Live" clId="Web-{E529D32F-EE02-48AB-A368-F28126C6E913}" dt="2022-12-06T20:09:40.056" v="1575" actId="1076"/>
          <ac:spMkLst>
            <pc:docMk/>
            <pc:sldMk cId="3573716435" sldId="262"/>
            <ac:spMk id="5" creationId="{40FBC873-6B89-940F-D34A-37D1589A9AC2}"/>
          </ac:spMkLst>
        </pc:spChg>
      </pc:sldChg>
      <pc:sldChg chg="modSp">
        <pc:chgData name="Harshad Thorat" userId="b02d4a71dd5af3d1" providerId="Windows Live" clId="Web-{E529D32F-EE02-48AB-A368-F28126C6E913}" dt="2022-12-06T20:34:20.555" v="1708" actId="1076"/>
        <pc:sldMkLst>
          <pc:docMk/>
          <pc:sldMk cId="3280752315" sldId="263"/>
        </pc:sldMkLst>
        <pc:spChg chg="mod">
          <ac:chgData name="Harshad Thorat" userId="b02d4a71dd5af3d1" providerId="Windows Live" clId="Web-{E529D32F-EE02-48AB-A368-F28126C6E913}" dt="2022-12-06T20:34:07.445" v="1706" actId="1076"/>
          <ac:spMkLst>
            <pc:docMk/>
            <pc:sldMk cId="3280752315" sldId="263"/>
            <ac:spMk id="4" creationId="{BEB1CD54-85E9-ECA4-4087-7689E5AF2550}"/>
          </ac:spMkLst>
        </pc:spChg>
        <pc:picChg chg="mod">
          <ac:chgData name="Harshad Thorat" userId="b02d4a71dd5af3d1" providerId="Windows Live" clId="Web-{E529D32F-EE02-48AB-A368-F28126C6E913}" dt="2022-12-06T20:34:14.867" v="1707" actId="1076"/>
          <ac:picMkLst>
            <pc:docMk/>
            <pc:sldMk cId="3280752315" sldId="263"/>
            <ac:picMk id="2" creationId="{45C46152-ABD8-84C2-98A2-38FA082C469C}"/>
          </ac:picMkLst>
        </pc:picChg>
        <pc:picChg chg="mod">
          <ac:chgData name="Harshad Thorat" userId="b02d4a71dd5af3d1" providerId="Windows Live" clId="Web-{E529D32F-EE02-48AB-A368-F28126C6E913}" dt="2022-12-06T20:34:20.555" v="1708" actId="1076"/>
          <ac:picMkLst>
            <pc:docMk/>
            <pc:sldMk cId="3280752315" sldId="263"/>
            <ac:picMk id="3" creationId="{8F6A212C-5269-1E1D-7C00-24F1F6F6EC5A}"/>
          </ac:picMkLst>
        </pc:picChg>
      </pc:sldChg>
      <pc:sldChg chg="addSp delSp modSp ord">
        <pc:chgData name="Harshad Thorat" userId="b02d4a71dd5af3d1" providerId="Windows Live" clId="Web-{E529D32F-EE02-48AB-A368-F28126C6E913}" dt="2022-12-06T20:07:21.381" v="1566" actId="14100"/>
        <pc:sldMkLst>
          <pc:docMk/>
          <pc:sldMk cId="4257245134" sldId="264"/>
        </pc:sldMkLst>
        <pc:spChg chg="mod">
          <ac:chgData name="Harshad Thorat" userId="b02d4a71dd5af3d1" providerId="Windows Live" clId="Web-{E529D32F-EE02-48AB-A368-F28126C6E913}" dt="2022-12-06T20:07:12.428" v="1565" actId="1076"/>
          <ac:spMkLst>
            <pc:docMk/>
            <pc:sldMk cId="4257245134" sldId="264"/>
            <ac:spMk id="2" creationId="{E3671430-AF61-6429-B4EF-6FB51BD8C98E}"/>
          </ac:spMkLst>
        </pc:spChg>
        <pc:picChg chg="del mod">
          <ac:chgData name="Harshad Thorat" userId="b02d4a71dd5af3d1" providerId="Windows Live" clId="Web-{E529D32F-EE02-48AB-A368-F28126C6E913}" dt="2022-12-06T20:06:09.692" v="1555"/>
          <ac:picMkLst>
            <pc:docMk/>
            <pc:sldMk cId="4257245134" sldId="264"/>
            <ac:picMk id="3" creationId="{8CA9AF59-1E1B-D51B-C817-334EE9711A10}"/>
          </ac:picMkLst>
        </pc:picChg>
        <pc:picChg chg="add mod">
          <ac:chgData name="Harshad Thorat" userId="b02d4a71dd5af3d1" providerId="Windows Live" clId="Web-{E529D32F-EE02-48AB-A368-F28126C6E913}" dt="2022-12-06T20:07:21.381" v="1566" actId="14100"/>
          <ac:picMkLst>
            <pc:docMk/>
            <pc:sldMk cId="4257245134" sldId="264"/>
            <ac:picMk id="4" creationId="{12434CE2-6AB4-FAD3-70D1-CCF586BC3274}"/>
          </ac:picMkLst>
        </pc:picChg>
      </pc:sldChg>
      <pc:sldChg chg="addSp delSp modSp">
        <pc:chgData name="Harshad Thorat" userId="b02d4a71dd5af3d1" providerId="Windows Live" clId="Web-{E529D32F-EE02-48AB-A368-F28126C6E913}" dt="2022-12-06T20:28:31.656" v="1665" actId="14100"/>
        <pc:sldMkLst>
          <pc:docMk/>
          <pc:sldMk cId="1853576435" sldId="265"/>
        </pc:sldMkLst>
        <pc:spChg chg="mod">
          <ac:chgData name="Harshad Thorat" userId="b02d4a71dd5af3d1" providerId="Windows Live" clId="Web-{E529D32F-EE02-48AB-A368-F28126C6E913}" dt="2022-12-06T20:02:34.188" v="1533" actId="20577"/>
          <ac:spMkLst>
            <pc:docMk/>
            <pc:sldMk cId="1853576435" sldId="265"/>
            <ac:spMk id="2" creationId="{9FF3D6B8-3E0B-CDCC-BC84-7454EA8C6EEB}"/>
          </ac:spMkLst>
        </pc:spChg>
        <pc:spChg chg="del mod">
          <ac:chgData name="Harshad Thorat" userId="b02d4a71dd5af3d1" providerId="Windows Live" clId="Web-{E529D32F-EE02-48AB-A368-F28126C6E913}" dt="2022-12-05T09:01:24.023" v="345"/>
          <ac:spMkLst>
            <pc:docMk/>
            <pc:sldMk cId="1853576435" sldId="265"/>
            <ac:spMk id="4" creationId="{3771769A-3D9E-85AA-9235-09396D913263}"/>
          </ac:spMkLst>
        </pc:spChg>
        <pc:spChg chg="add del mod">
          <ac:chgData name="Harshad Thorat" userId="b02d4a71dd5af3d1" providerId="Windows Live" clId="Web-{E529D32F-EE02-48AB-A368-F28126C6E913}" dt="2022-12-06T20:03:19.767" v="1547" actId="20577"/>
          <ac:spMkLst>
            <pc:docMk/>
            <pc:sldMk cId="1853576435" sldId="265"/>
            <ac:spMk id="6" creationId="{FE732D8D-4392-D8CC-88DC-FAEF0B1AEA25}"/>
          </ac:spMkLst>
        </pc:spChg>
        <pc:picChg chg="mod">
          <ac:chgData name="Harshad Thorat" userId="b02d4a71dd5af3d1" providerId="Windows Live" clId="Web-{E529D32F-EE02-48AB-A368-F28126C6E913}" dt="2022-12-06T20:28:27.546" v="1664" actId="14100"/>
          <ac:picMkLst>
            <pc:docMk/>
            <pc:sldMk cId="1853576435" sldId="265"/>
            <ac:picMk id="3" creationId="{C25E5EFC-0E8F-6091-9DC4-1969F6092333}"/>
          </ac:picMkLst>
        </pc:picChg>
        <pc:picChg chg="add mod">
          <ac:chgData name="Harshad Thorat" userId="b02d4a71dd5af3d1" providerId="Windows Live" clId="Web-{E529D32F-EE02-48AB-A368-F28126C6E913}" dt="2022-12-06T20:28:31.656" v="1665" actId="14100"/>
          <ac:picMkLst>
            <pc:docMk/>
            <pc:sldMk cId="1853576435" sldId="265"/>
            <ac:picMk id="5" creationId="{68E759F1-3C07-74CE-BF5E-FD37C299D6D9}"/>
          </ac:picMkLst>
        </pc:picChg>
      </pc:sldChg>
      <pc:sldChg chg="addSp delSp modSp">
        <pc:chgData name="Harshad Thorat" userId="b02d4a71dd5af3d1" providerId="Windows Live" clId="Web-{E529D32F-EE02-48AB-A368-F28126C6E913}" dt="2022-12-06T19:47:16.306" v="1434" actId="20577"/>
        <pc:sldMkLst>
          <pc:docMk/>
          <pc:sldMk cId="3581848811" sldId="266"/>
        </pc:sldMkLst>
        <pc:spChg chg="add mod">
          <ac:chgData name="Harshad Thorat" userId="b02d4a71dd5af3d1" providerId="Windows Live" clId="Web-{E529D32F-EE02-48AB-A368-F28126C6E913}" dt="2022-12-06T19:47:16.306" v="1434" actId="20577"/>
          <ac:spMkLst>
            <pc:docMk/>
            <pc:sldMk cId="3581848811" sldId="266"/>
            <ac:spMk id="2" creationId="{85FA2FC8-E930-85B3-8AA2-4F405DA2AB6B}"/>
          </ac:spMkLst>
        </pc:spChg>
        <pc:spChg chg="add mod">
          <ac:chgData name="Harshad Thorat" userId="b02d4a71dd5af3d1" providerId="Windows Live" clId="Web-{E529D32F-EE02-48AB-A368-F28126C6E913}" dt="2022-12-06T18:35:41.194" v="588" actId="1076"/>
          <ac:spMkLst>
            <pc:docMk/>
            <pc:sldMk cId="3581848811" sldId="266"/>
            <ac:spMk id="4" creationId="{C075B849-AFC7-20E1-8989-7669177676ED}"/>
          </ac:spMkLst>
        </pc:spChg>
        <pc:picChg chg="add del mod">
          <ac:chgData name="Harshad Thorat" userId="b02d4a71dd5af3d1" providerId="Windows Live" clId="Web-{E529D32F-EE02-48AB-A368-F28126C6E913}" dt="2022-12-05T08:20:09.385" v="61"/>
          <ac:picMkLst>
            <pc:docMk/>
            <pc:sldMk cId="3581848811" sldId="266"/>
            <ac:picMk id="3" creationId="{B84D0E0A-6FD9-7CFA-BD4A-86CAAABCE016}"/>
          </ac:picMkLst>
        </pc:picChg>
      </pc:sldChg>
      <pc:sldChg chg="addSp delSp modSp new ord">
        <pc:chgData name="Harshad Thorat" userId="b02d4a71dd5af3d1" providerId="Windows Live" clId="Web-{E529D32F-EE02-48AB-A368-F28126C6E913}" dt="2022-12-06T20:32:04.583" v="1701"/>
        <pc:sldMkLst>
          <pc:docMk/>
          <pc:sldMk cId="3192482893" sldId="267"/>
        </pc:sldMkLst>
        <pc:spChg chg="add mod">
          <ac:chgData name="Harshad Thorat" userId="b02d4a71dd5af3d1" providerId="Windows Live" clId="Web-{E529D32F-EE02-48AB-A368-F28126C6E913}" dt="2022-12-06T19:58:59.856" v="1494" actId="20577"/>
          <ac:spMkLst>
            <pc:docMk/>
            <pc:sldMk cId="3192482893" sldId="267"/>
            <ac:spMk id="2" creationId="{12050B31-4C87-C5CE-4C33-66AB4A82FDB9}"/>
          </ac:spMkLst>
        </pc:spChg>
        <pc:picChg chg="add del mod">
          <ac:chgData name="Harshad Thorat" userId="b02d4a71dd5af3d1" providerId="Windows Live" clId="Web-{E529D32F-EE02-48AB-A368-F28126C6E913}" dt="2022-12-05T08:22:18.858" v="68"/>
          <ac:picMkLst>
            <pc:docMk/>
            <pc:sldMk cId="3192482893" sldId="267"/>
            <ac:picMk id="2" creationId="{AA43AC57-C28B-DA3B-FD2B-3DA2D44666C4}"/>
          </ac:picMkLst>
        </pc:picChg>
        <pc:picChg chg="add mod">
          <ac:chgData name="Harshad Thorat" userId="b02d4a71dd5af3d1" providerId="Windows Live" clId="Web-{E529D32F-EE02-48AB-A368-F28126C6E913}" dt="2022-12-05T10:33:01.048" v="555" actId="14100"/>
          <ac:picMkLst>
            <pc:docMk/>
            <pc:sldMk cId="3192482893" sldId="267"/>
            <ac:picMk id="3" creationId="{2CD3ACC4-E74A-CB85-FF87-4DE445B4CC69}"/>
          </ac:picMkLst>
        </pc:picChg>
      </pc:sldChg>
      <pc:sldChg chg="addSp modSp new del">
        <pc:chgData name="Harshad Thorat" userId="b02d4a71dd5af3d1" providerId="Windows Live" clId="Web-{E529D32F-EE02-48AB-A368-F28126C6E913}" dt="2022-12-05T10:33:13.642" v="556"/>
        <pc:sldMkLst>
          <pc:docMk/>
          <pc:sldMk cId="3770326276" sldId="268"/>
        </pc:sldMkLst>
        <pc:picChg chg="add mod">
          <ac:chgData name="Harshad Thorat" userId="b02d4a71dd5af3d1" providerId="Windows Live" clId="Web-{E529D32F-EE02-48AB-A368-F28126C6E913}" dt="2022-12-05T08:22:23.842" v="69"/>
          <ac:picMkLst>
            <pc:docMk/>
            <pc:sldMk cId="3770326276" sldId="268"/>
            <ac:picMk id="2" creationId="{D055303A-3D06-290D-364E-EB7871996F4B}"/>
          </ac:picMkLst>
        </pc:picChg>
      </pc:sldChg>
      <pc:sldChg chg="new del">
        <pc:chgData name="Harshad Thorat" userId="b02d4a71dd5af3d1" providerId="Windows Live" clId="Web-{E529D32F-EE02-48AB-A368-F28126C6E913}" dt="2022-12-05T08:21:24.731" v="65"/>
        <pc:sldMkLst>
          <pc:docMk/>
          <pc:sldMk cId="4190214580" sldId="268"/>
        </pc:sldMkLst>
      </pc:sldChg>
      <pc:sldChg chg="addSp delSp modSp new">
        <pc:chgData name="Harshad Thorat" userId="b02d4a71dd5af3d1" providerId="Windows Live" clId="Web-{E529D32F-EE02-48AB-A368-F28126C6E913}" dt="2022-12-06T20:34:56.805" v="1723" actId="20577"/>
        <pc:sldMkLst>
          <pc:docMk/>
          <pc:sldMk cId="2725722665" sldId="269"/>
        </pc:sldMkLst>
        <pc:spChg chg="add mod">
          <ac:chgData name="Harshad Thorat" userId="b02d4a71dd5af3d1" providerId="Windows Live" clId="Web-{E529D32F-EE02-48AB-A368-F28126C6E913}" dt="2022-12-06T20:34:56.805" v="1723" actId="20577"/>
          <ac:spMkLst>
            <pc:docMk/>
            <pc:sldMk cId="2725722665" sldId="269"/>
            <ac:spMk id="2" creationId="{E1F19294-9015-D5FB-B083-C6B51D682BC9}"/>
          </ac:spMkLst>
        </pc:spChg>
        <pc:spChg chg="add mod">
          <ac:chgData name="Harshad Thorat" userId="b02d4a71dd5af3d1" providerId="Windows Live" clId="Web-{E529D32F-EE02-48AB-A368-F28126C6E913}" dt="2022-12-05T09:02:40.244" v="355" actId="1076"/>
          <ac:spMkLst>
            <pc:docMk/>
            <pc:sldMk cId="2725722665" sldId="269"/>
            <ac:spMk id="4" creationId="{1BA5ABBF-6D45-83CD-61FF-C6490017378E}"/>
          </ac:spMkLst>
        </pc:spChg>
        <pc:picChg chg="add del mod">
          <ac:chgData name="Harshad Thorat" userId="b02d4a71dd5af3d1" providerId="Windows Live" clId="Web-{E529D32F-EE02-48AB-A368-F28126C6E913}" dt="2022-12-05T09:00:24.615" v="338"/>
          <ac:picMkLst>
            <pc:docMk/>
            <pc:sldMk cId="2725722665" sldId="269"/>
            <ac:picMk id="3" creationId="{B99A5D0B-0E77-01DD-DEA3-0387DA398103}"/>
          </ac:picMkLst>
        </pc:picChg>
      </pc:sldChg>
      <pc:sldChg chg="addSp modSp new">
        <pc:chgData name="Harshad Thorat" userId="b02d4a71dd5af3d1" providerId="Windows Live" clId="Web-{E529D32F-EE02-48AB-A368-F28126C6E913}" dt="2022-12-06T20:01:42.156" v="1525" actId="20577"/>
        <pc:sldMkLst>
          <pc:docMk/>
          <pc:sldMk cId="1804153482" sldId="270"/>
        </pc:sldMkLst>
        <pc:spChg chg="add mod">
          <ac:chgData name="Harshad Thorat" userId="b02d4a71dd5af3d1" providerId="Windows Live" clId="Web-{E529D32F-EE02-48AB-A368-F28126C6E913}" dt="2022-12-06T20:01:42.156" v="1525" actId="20577"/>
          <ac:spMkLst>
            <pc:docMk/>
            <pc:sldMk cId="1804153482" sldId="270"/>
            <ac:spMk id="2" creationId="{4C67CADD-E949-E1EA-32CD-9BB62FF44BDD}"/>
          </ac:spMkLst>
        </pc:spChg>
        <pc:spChg chg="add mod">
          <ac:chgData name="Harshad Thorat" userId="b02d4a71dd5af3d1" providerId="Windows Live" clId="Web-{E529D32F-EE02-48AB-A368-F28126C6E913}" dt="2022-12-06T18:58:27.727" v="819" actId="20577"/>
          <ac:spMkLst>
            <pc:docMk/>
            <pc:sldMk cId="1804153482" sldId="270"/>
            <ac:spMk id="3" creationId="{E3E76F75-2D10-9C1F-01DC-36A2A767CF19}"/>
          </ac:spMkLst>
        </pc:spChg>
        <pc:spChg chg="add mod">
          <ac:chgData name="Harshad Thorat" userId="b02d4a71dd5af3d1" providerId="Windows Live" clId="Web-{E529D32F-EE02-48AB-A368-F28126C6E913}" dt="2022-12-06T18:57:52.383" v="815" actId="20577"/>
          <ac:spMkLst>
            <pc:docMk/>
            <pc:sldMk cId="1804153482" sldId="270"/>
            <ac:spMk id="5" creationId="{5FD6E990-95D3-43FB-0047-9F8CB29663A7}"/>
          </ac:spMkLst>
        </pc:spChg>
        <pc:picChg chg="add mod">
          <ac:chgData name="Harshad Thorat" userId="b02d4a71dd5af3d1" providerId="Windows Live" clId="Web-{E529D32F-EE02-48AB-A368-F28126C6E913}" dt="2022-12-06T18:56:52.538" v="785" actId="14100"/>
          <ac:picMkLst>
            <pc:docMk/>
            <pc:sldMk cId="1804153482" sldId="270"/>
            <ac:picMk id="4" creationId="{F6ABBFA0-D228-D29B-8F55-A48F66035C85}"/>
          </ac:picMkLst>
        </pc:picChg>
      </pc:sldChg>
      <pc:sldChg chg="addSp modSp new">
        <pc:chgData name="Harshad Thorat" userId="b02d4a71dd5af3d1" providerId="Windows Live" clId="Web-{E529D32F-EE02-48AB-A368-F28126C6E913}" dt="2022-12-06T20:01:46.640" v="1526" actId="20577"/>
        <pc:sldMkLst>
          <pc:docMk/>
          <pc:sldMk cId="1062312591" sldId="271"/>
        </pc:sldMkLst>
        <pc:spChg chg="add mod">
          <ac:chgData name="Harshad Thorat" userId="b02d4a71dd5af3d1" providerId="Windows Live" clId="Web-{E529D32F-EE02-48AB-A368-F28126C6E913}" dt="2022-12-06T20:01:46.640" v="1526" actId="20577"/>
          <ac:spMkLst>
            <pc:docMk/>
            <pc:sldMk cId="1062312591" sldId="271"/>
            <ac:spMk id="2" creationId="{0A86A417-8928-600B-A094-BC873C21C8C3}"/>
          </ac:spMkLst>
        </pc:spChg>
        <pc:spChg chg="add mod">
          <ac:chgData name="Harshad Thorat" userId="b02d4a71dd5af3d1" providerId="Windows Live" clId="Web-{E529D32F-EE02-48AB-A368-F28126C6E913}" dt="2022-12-06T19:20:09.298" v="1104" actId="1076"/>
          <ac:spMkLst>
            <pc:docMk/>
            <pc:sldMk cId="1062312591" sldId="271"/>
            <ac:spMk id="3" creationId="{7610EF12-0DA0-6D70-F58D-40F600601905}"/>
          </ac:spMkLst>
        </pc:spChg>
      </pc:sldChg>
      <pc:sldChg chg="addSp modSp new">
        <pc:chgData name="Harshad Thorat" userId="b02d4a71dd5af3d1" providerId="Windows Live" clId="Web-{E529D32F-EE02-48AB-A368-F28126C6E913}" dt="2022-12-06T20:02:15.203" v="1532" actId="20577"/>
        <pc:sldMkLst>
          <pc:docMk/>
          <pc:sldMk cId="3871603307" sldId="272"/>
        </pc:sldMkLst>
        <pc:spChg chg="add mod">
          <ac:chgData name="Harshad Thorat" userId="b02d4a71dd5af3d1" providerId="Windows Live" clId="Web-{E529D32F-EE02-48AB-A368-F28126C6E913}" dt="2022-12-06T19:33:52.915" v="1250" actId="20577"/>
          <ac:spMkLst>
            <pc:docMk/>
            <pc:sldMk cId="3871603307" sldId="272"/>
            <ac:spMk id="2" creationId="{90154A4C-63CA-904D-1D85-7264FC68964A}"/>
          </ac:spMkLst>
        </pc:spChg>
        <pc:spChg chg="add mod">
          <ac:chgData name="Harshad Thorat" userId="b02d4a71dd5af3d1" providerId="Windows Live" clId="Web-{E529D32F-EE02-48AB-A368-F28126C6E913}" dt="2022-12-06T20:01:55.375" v="1527" actId="20577"/>
          <ac:spMkLst>
            <pc:docMk/>
            <pc:sldMk cId="3871603307" sldId="272"/>
            <ac:spMk id="3" creationId="{E6B7C3D7-5093-1CFC-D69F-AEB40EEC4AA1}"/>
          </ac:spMkLst>
        </pc:spChg>
        <pc:spChg chg="add mod">
          <ac:chgData name="Harshad Thorat" userId="b02d4a71dd5af3d1" providerId="Windows Live" clId="Web-{E529D32F-EE02-48AB-A368-F28126C6E913}" dt="2022-12-06T20:02:15.203" v="1532" actId="20577"/>
          <ac:spMkLst>
            <pc:docMk/>
            <pc:sldMk cId="3871603307" sldId="272"/>
            <ac:spMk id="4" creationId="{8F2A20D4-B9C0-80F9-E3AA-3F2FC1F7B410}"/>
          </ac:spMkLst>
        </pc:spChg>
        <pc:spChg chg="add mod">
          <ac:chgData name="Harshad Thorat" userId="b02d4a71dd5af3d1" providerId="Windows Live" clId="Web-{E529D32F-EE02-48AB-A368-F28126C6E913}" dt="2022-12-06T20:02:00.484" v="1528" actId="20577"/>
          <ac:spMkLst>
            <pc:docMk/>
            <pc:sldMk cId="3871603307" sldId="272"/>
            <ac:spMk id="5" creationId="{FBC6B383-779A-905D-E1B5-92C9ABF78E0C}"/>
          </ac:spMkLst>
        </pc:spChg>
      </pc:sldChg>
      <pc:sldChg chg="addSp delSp modSp new">
        <pc:chgData name="Harshad Thorat" userId="b02d4a71dd5af3d1" providerId="Windows Live" clId="Web-{E529D32F-EE02-48AB-A368-F28126C6E913}" dt="2022-12-06T19:38:58.374" v="1321" actId="1076"/>
        <pc:sldMkLst>
          <pc:docMk/>
          <pc:sldMk cId="939019213" sldId="273"/>
        </pc:sldMkLst>
        <pc:spChg chg="add mod">
          <ac:chgData name="Harshad Thorat" userId="b02d4a71dd5af3d1" providerId="Windows Live" clId="Web-{E529D32F-EE02-48AB-A368-F28126C6E913}" dt="2022-12-06T19:37:50.763" v="1301" actId="1076"/>
          <ac:spMkLst>
            <pc:docMk/>
            <pc:sldMk cId="939019213" sldId="273"/>
            <ac:spMk id="2" creationId="{F4EE428E-B389-0D5D-DFBD-1F85632E34B7}"/>
          </ac:spMkLst>
        </pc:spChg>
        <pc:spChg chg="add del mod">
          <ac:chgData name="Harshad Thorat" userId="b02d4a71dd5af3d1" providerId="Windows Live" clId="Web-{E529D32F-EE02-48AB-A368-F28126C6E913}" dt="2022-12-06T19:33:05.273" v="1247"/>
          <ac:spMkLst>
            <pc:docMk/>
            <pc:sldMk cId="939019213" sldId="273"/>
            <ac:spMk id="3" creationId="{6F04415B-32CF-A79B-C897-DD888E9EE002}"/>
          </ac:spMkLst>
        </pc:spChg>
        <pc:spChg chg="add mod">
          <ac:chgData name="Harshad Thorat" userId="b02d4a71dd5af3d1" providerId="Windows Live" clId="Web-{E529D32F-EE02-48AB-A368-F28126C6E913}" dt="2022-12-06T19:38:58.374" v="1321" actId="1076"/>
          <ac:spMkLst>
            <pc:docMk/>
            <pc:sldMk cId="939019213" sldId="273"/>
            <ac:spMk id="4" creationId="{75AFEF8D-F3D1-247C-D9CF-671138447C65}"/>
          </ac:spMkLst>
        </pc:spChg>
        <pc:spChg chg="add del mod">
          <ac:chgData name="Harshad Thorat" userId="b02d4a71dd5af3d1" providerId="Windows Live" clId="Web-{E529D32F-EE02-48AB-A368-F28126C6E913}" dt="2022-12-06T19:35:10.557" v="1258"/>
          <ac:spMkLst>
            <pc:docMk/>
            <pc:sldMk cId="939019213" sldId="273"/>
            <ac:spMk id="5" creationId="{2A550355-876D-7DB2-7A53-86C280D70F83}"/>
          </ac:spMkLst>
        </pc:spChg>
        <pc:spChg chg="add del mod">
          <ac:chgData name="Harshad Thorat" userId="b02d4a71dd5af3d1" providerId="Windows Live" clId="Web-{E529D32F-EE02-48AB-A368-F28126C6E913}" dt="2022-12-06T19:35:34.010" v="1261"/>
          <ac:spMkLst>
            <pc:docMk/>
            <pc:sldMk cId="939019213" sldId="273"/>
            <ac:spMk id="6" creationId="{877F40F7-16D5-33C6-026F-3F3DCFD170ED}"/>
          </ac:spMkLst>
        </pc:spChg>
        <pc:spChg chg="add mod">
          <ac:chgData name="Harshad Thorat" userId="b02d4a71dd5af3d1" providerId="Windows Live" clId="Web-{E529D32F-EE02-48AB-A368-F28126C6E913}" dt="2022-12-06T19:38:34.748" v="1306" actId="14100"/>
          <ac:spMkLst>
            <pc:docMk/>
            <pc:sldMk cId="939019213" sldId="273"/>
            <ac:spMk id="7" creationId="{7A0D199A-862E-DDC8-387D-DA1AE4D981A7}"/>
          </ac:spMkLst>
        </pc:spChg>
      </pc:sldChg>
      <pc:sldChg chg="addSp modSp new">
        <pc:chgData name="Harshad Thorat" userId="b02d4a71dd5af3d1" providerId="Windows Live" clId="Web-{E529D32F-EE02-48AB-A368-F28126C6E913}" dt="2022-12-06T19:46:54.977" v="1431" actId="1076"/>
        <pc:sldMkLst>
          <pc:docMk/>
          <pc:sldMk cId="877817341" sldId="274"/>
        </pc:sldMkLst>
        <pc:spChg chg="add mod">
          <ac:chgData name="Harshad Thorat" userId="b02d4a71dd5af3d1" providerId="Windows Live" clId="Web-{E529D32F-EE02-48AB-A368-F28126C6E913}" dt="2022-12-06T19:39:17.984" v="1327" actId="1076"/>
          <ac:spMkLst>
            <pc:docMk/>
            <pc:sldMk cId="877817341" sldId="274"/>
            <ac:spMk id="2" creationId="{047F693F-F9D2-8E24-53AF-A9A752D0318E}"/>
          </ac:spMkLst>
        </pc:spChg>
        <pc:spChg chg="add mod">
          <ac:chgData name="Harshad Thorat" userId="b02d4a71dd5af3d1" providerId="Windows Live" clId="Web-{E529D32F-EE02-48AB-A368-F28126C6E913}" dt="2022-12-06T19:43:48.161" v="1404" actId="20577"/>
          <ac:spMkLst>
            <pc:docMk/>
            <pc:sldMk cId="877817341" sldId="274"/>
            <ac:spMk id="3" creationId="{328FA0EA-D4F1-4004-E945-8813B3E26DFD}"/>
          </ac:spMkLst>
        </pc:spChg>
        <pc:spChg chg="add mod">
          <ac:chgData name="Harshad Thorat" userId="b02d4a71dd5af3d1" providerId="Windows Live" clId="Web-{E529D32F-EE02-48AB-A368-F28126C6E913}" dt="2022-12-06T19:46:54.977" v="1431" actId="1076"/>
          <ac:spMkLst>
            <pc:docMk/>
            <pc:sldMk cId="877817341" sldId="274"/>
            <ac:spMk id="4" creationId="{3A7340B8-7D26-800A-D155-A10780845A6D}"/>
          </ac:spMkLst>
        </pc:spChg>
      </pc:sldChg>
      <pc:sldChg chg="new del">
        <pc:chgData name="Harshad Thorat" userId="b02d4a71dd5af3d1" providerId="Windows Live" clId="Web-{E529D32F-EE02-48AB-A368-F28126C6E913}" dt="2022-12-06T19:32:54.179" v="1245"/>
        <pc:sldMkLst>
          <pc:docMk/>
          <pc:sldMk cId="141644444" sldId="275"/>
        </pc:sldMkLst>
      </pc:sldChg>
      <pc:sldChg chg="addSp modSp new">
        <pc:chgData name="Harshad Thorat" userId="b02d4a71dd5af3d1" providerId="Windows Live" clId="Web-{E529D32F-EE02-48AB-A368-F28126C6E913}" dt="2022-12-06T19:44:04.114" v="1409" actId="20577"/>
        <pc:sldMkLst>
          <pc:docMk/>
          <pc:sldMk cId="904964599" sldId="275"/>
        </pc:sldMkLst>
        <pc:spChg chg="add mod">
          <ac:chgData name="Harshad Thorat" userId="b02d4a71dd5af3d1" providerId="Windows Live" clId="Web-{E529D32F-EE02-48AB-A368-F28126C6E913}" dt="2022-12-06T19:36:04.558" v="1273" actId="1076"/>
          <ac:spMkLst>
            <pc:docMk/>
            <pc:sldMk cId="904964599" sldId="275"/>
            <ac:spMk id="2" creationId="{FCD3C305-C59C-E78A-ED67-03005D6AC7B2}"/>
          </ac:spMkLst>
        </pc:spChg>
        <pc:spChg chg="add mod">
          <ac:chgData name="Harshad Thorat" userId="b02d4a71dd5af3d1" providerId="Windows Live" clId="Web-{E529D32F-EE02-48AB-A368-F28126C6E913}" dt="2022-12-06T19:42:29.378" v="1373" actId="20577"/>
          <ac:spMkLst>
            <pc:docMk/>
            <pc:sldMk cId="904964599" sldId="275"/>
            <ac:spMk id="3" creationId="{7B931E98-56E3-9852-1ED0-F6C50556CA1A}"/>
          </ac:spMkLst>
        </pc:spChg>
        <pc:spChg chg="add mod">
          <ac:chgData name="Harshad Thorat" userId="b02d4a71dd5af3d1" providerId="Windows Live" clId="Web-{E529D32F-EE02-48AB-A368-F28126C6E913}" dt="2022-12-06T19:44:04.114" v="1409" actId="20577"/>
          <ac:spMkLst>
            <pc:docMk/>
            <pc:sldMk cId="904964599" sldId="275"/>
            <ac:spMk id="4" creationId="{C62F9EBF-9623-9669-94D5-E042DA46A4EF}"/>
          </ac:spMkLst>
        </pc:spChg>
      </pc:sldChg>
      <pc:sldChg chg="addSp modSp new">
        <pc:chgData name="Harshad Thorat" userId="b02d4a71dd5af3d1" providerId="Windows Live" clId="Web-{E529D32F-EE02-48AB-A368-F28126C6E913}" dt="2022-12-06T20:33:34.132" v="1705" actId="1076"/>
        <pc:sldMkLst>
          <pc:docMk/>
          <pc:sldMk cId="4159014512" sldId="276"/>
        </pc:sldMkLst>
        <pc:spChg chg="add mod">
          <ac:chgData name="Harshad Thorat" userId="b02d4a71dd5af3d1" providerId="Windows Live" clId="Web-{E529D32F-EE02-48AB-A368-F28126C6E913}" dt="2022-12-06T19:47:50.931" v="1451" actId="14100"/>
          <ac:spMkLst>
            <pc:docMk/>
            <pc:sldMk cId="4159014512" sldId="276"/>
            <ac:spMk id="3" creationId="{33FADF67-0BCF-3CE3-9DC0-03FF59F3AA21}"/>
          </ac:spMkLst>
        </pc:spChg>
        <pc:spChg chg="add mod">
          <ac:chgData name="Harshad Thorat" userId="b02d4a71dd5af3d1" providerId="Windows Live" clId="Web-{E529D32F-EE02-48AB-A368-F28126C6E913}" dt="2022-12-06T20:33:34.132" v="1705" actId="1076"/>
          <ac:spMkLst>
            <pc:docMk/>
            <pc:sldMk cId="4159014512" sldId="276"/>
            <ac:spMk id="4" creationId="{13056985-0ACF-7BD1-1851-EDDACA8D045A}"/>
          </ac:spMkLst>
        </pc:spChg>
      </pc:sldChg>
      <pc:sldChg chg="addSp modSp new">
        <pc:chgData name="Harshad Thorat" userId="b02d4a71dd5af3d1" providerId="Windows Live" clId="Web-{E529D32F-EE02-48AB-A368-F28126C6E913}" dt="2022-12-06T20:38:40.076" v="1758" actId="14100"/>
        <pc:sldMkLst>
          <pc:docMk/>
          <pc:sldMk cId="120933806" sldId="277"/>
        </pc:sldMkLst>
        <pc:spChg chg="add mod">
          <ac:chgData name="Harshad Thorat" userId="b02d4a71dd5af3d1" providerId="Windows Live" clId="Web-{E529D32F-EE02-48AB-A368-F28126C6E913}" dt="2022-12-06T19:57:48.214" v="1491" actId="1076"/>
          <ac:spMkLst>
            <pc:docMk/>
            <pc:sldMk cId="120933806" sldId="277"/>
            <ac:spMk id="3" creationId="{C94D3948-136D-2CC6-0230-C31FED128547}"/>
          </ac:spMkLst>
        </pc:spChg>
        <pc:spChg chg="add mod">
          <ac:chgData name="Harshad Thorat" userId="b02d4a71dd5af3d1" providerId="Windows Live" clId="Web-{E529D32F-EE02-48AB-A368-F28126C6E913}" dt="2022-12-06T20:32:26.318" v="1704" actId="1076"/>
          <ac:spMkLst>
            <pc:docMk/>
            <pc:sldMk cId="120933806" sldId="277"/>
            <ac:spMk id="4" creationId="{2C0B731B-B09F-FA85-5D0F-55AB7466E673}"/>
          </ac:spMkLst>
        </pc:spChg>
        <pc:spChg chg="add mod">
          <ac:chgData name="Harshad Thorat" userId="b02d4a71dd5af3d1" providerId="Windows Live" clId="Web-{E529D32F-EE02-48AB-A368-F28126C6E913}" dt="2022-12-06T20:38:40.076" v="1758" actId="14100"/>
          <ac:spMkLst>
            <pc:docMk/>
            <pc:sldMk cId="120933806" sldId="277"/>
            <ac:spMk id="5" creationId="{D863B07B-6337-9397-AB12-7708577BDD7E}"/>
          </ac:spMkLst>
        </pc:spChg>
      </pc:sldChg>
      <pc:sldChg chg="new">
        <pc:chgData name="Harshad Thorat" userId="b02d4a71dd5af3d1" providerId="Windows Live" clId="Web-{E529D32F-EE02-48AB-A368-F28126C6E913}" dt="2022-12-06T19:44:36.818" v="1412"/>
        <pc:sldMkLst>
          <pc:docMk/>
          <pc:sldMk cId="2970973701" sldId="278"/>
        </pc:sldMkLst>
      </pc:sldChg>
      <pc:sldChg chg="addSp modSp new ord">
        <pc:chgData name="Harshad Thorat" userId="b02d4a71dd5af3d1" providerId="Windows Live" clId="Web-{E529D32F-EE02-48AB-A368-F28126C6E913}" dt="2022-12-06T20:53:51.259" v="1915" actId="20577"/>
        <pc:sldMkLst>
          <pc:docMk/>
          <pc:sldMk cId="3794190046" sldId="279"/>
        </pc:sldMkLst>
        <pc:spChg chg="add mod">
          <ac:chgData name="Harshad Thorat" userId="b02d4a71dd5af3d1" providerId="Windows Live" clId="Web-{E529D32F-EE02-48AB-A368-F28126C6E913}" dt="2022-12-06T20:47:43.208" v="1835" actId="1076"/>
          <ac:spMkLst>
            <pc:docMk/>
            <pc:sldMk cId="3794190046" sldId="279"/>
            <ac:spMk id="3" creationId="{4AF62BE6-A57E-7B68-BAB1-DDCFF6BA80B3}"/>
          </ac:spMkLst>
        </pc:spChg>
        <pc:spChg chg="add mod">
          <ac:chgData name="Harshad Thorat" userId="b02d4a71dd5af3d1" providerId="Windows Live" clId="Web-{E529D32F-EE02-48AB-A368-F28126C6E913}" dt="2022-12-06T20:53:51.259" v="1915" actId="20577"/>
          <ac:spMkLst>
            <pc:docMk/>
            <pc:sldMk cId="3794190046" sldId="279"/>
            <ac:spMk id="4" creationId="{C73C7A4F-1097-B34B-AA60-D815759AA5FE}"/>
          </ac:spMkLst>
        </pc:spChg>
      </pc:sldChg>
      <pc:sldChg chg="addSp modSp new">
        <pc:chgData name="Harshad Thorat" userId="b02d4a71dd5af3d1" providerId="Windows Live" clId="Web-{E529D32F-EE02-48AB-A368-F28126C6E913}" dt="2022-12-06T20:18:52.291" v="1623" actId="14100"/>
        <pc:sldMkLst>
          <pc:docMk/>
          <pc:sldMk cId="864626094" sldId="280"/>
        </pc:sldMkLst>
        <pc:picChg chg="add mod">
          <ac:chgData name="Harshad Thorat" userId="b02d4a71dd5af3d1" providerId="Windows Live" clId="Web-{E529D32F-EE02-48AB-A368-F28126C6E913}" dt="2022-12-06T20:18:16.848" v="1616" actId="14100"/>
          <ac:picMkLst>
            <pc:docMk/>
            <pc:sldMk cId="864626094" sldId="280"/>
            <ac:picMk id="2" creationId="{FAC5F930-C35F-1483-2D03-4FF13D4F99D4}"/>
          </ac:picMkLst>
        </pc:picChg>
        <pc:picChg chg="add mod">
          <ac:chgData name="Harshad Thorat" userId="b02d4a71dd5af3d1" providerId="Windows Live" clId="Web-{E529D32F-EE02-48AB-A368-F28126C6E913}" dt="2022-12-06T20:18:34.790" v="1619" actId="14100"/>
          <ac:picMkLst>
            <pc:docMk/>
            <pc:sldMk cId="864626094" sldId="280"/>
            <ac:picMk id="3" creationId="{E393FB4F-EC73-2579-CA11-12A484A35C3C}"/>
          </ac:picMkLst>
        </pc:picChg>
        <pc:picChg chg="add mod">
          <ac:chgData name="Harshad Thorat" userId="b02d4a71dd5af3d1" providerId="Windows Live" clId="Web-{E529D32F-EE02-48AB-A368-F28126C6E913}" dt="2022-12-06T20:18:06.317" v="1615" actId="14100"/>
          <ac:picMkLst>
            <pc:docMk/>
            <pc:sldMk cId="864626094" sldId="280"/>
            <ac:picMk id="4" creationId="{96ADC47A-9266-14BA-16EE-775FF29663A3}"/>
          </ac:picMkLst>
        </pc:picChg>
        <pc:picChg chg="add mod">
          <ac:chgData name="Harshad Thorat" userId="b02d4a71dd5af3d1" providerId="Windows Live" clId="Web-{E529D32F-EE02-48AB-A368-F28126C6E913}" dt="2022-12-06T20:18:52.291" v="1623" actId="14100"/>
          <ac:picMkLst>
            <pc:docMk/>
            <pc:sldMk cId="864626094" sldId="280"/>
            <ac:picMk id="5" creationId="{777E8A64-5183-E96E-EFE4-E93EBCE8884E}"/>
          </ac:picMkLst>
        </pc:picChg>
      </pc:sldChg>
      <pc:sldChg chg="new del">
        <pc:chgData name="Harshad Thorat" userId="b02d4a71dd5af3d1" providerId="Windows Live" clId="Web-{E529D32F-EE02-48AB-A368-F28126C6E913}" dt="2022-12-06T20:08:03.148" v="1568"/>
        <pc:sldMkLst>
          <pc:docMk/>
          <pc:sldMk cId="3540687509" sldId="280"/>
        </pc:sldMkLst>
      </pc:sldChg>
      <pc:sldChg chg="addSp modSp new">
        <pc:chgData name="Harshad Thorat" userId="b02d4a71dd5af3d1" providerId="Windows Live" clId="Web-{E529D32F-EE02-48AB-A368-F28126C6E913}" dt="2022-12-06T20:22:14.451" v="1646" actId="14100"/>
        <pc:sldMkLst>
          <pc:docMk/>
          <pc:sldMk cId="2415775094" sldId="281"/>
        </pc:sldMkLst>
        <pc:picChg chg="add mod">
          <ac:chgData name="Harshad Thorat" userId="b02d4a71dd5af3d1" providerId="Windows Live" clId="Web-{E529D32F-EE02-48AB-A368-F28126C6E913}" dt="2022-12-06T20:22:05.060" v="1644" actId="1076"/>
          <ac:picMkLst>
            <pc:docMk/>
            <pc:sldMk cId="2415775094" sldId="281"/>
            <ac:picMk id="2" creationId="{0316993D-1B57-9713-E7F5-7A995812A7A3}"/>
          </ac:picMkLst>
        </pc:picChg>
        <pc:picChg chg="add mod">
          <ac:chgData name="Harshad Thorat" userId="b02d4a71dd5af3d1" providerId="Windows Live" clId="Web-{E529D32F-EE02-48AB-A368-F28126C6E913}" dt="2022-12-06T20:22:09.545" v="1645" actId="1076"/>
          <ac:picMkLst>
            <pc:docMk/>
            <pc:sldMk cId="2415775094" sldId="281"/>
            <ac:picMk id="3" creationId="{EE1DBBE0-FCA7-DD92-924A-53D68747EEC6}"/>
          </ac:picMkLst>
        </pc:picChg>
        <pc:picChg chg="add mod">
          <ac:chgData name="Harshad Thorat" userId="b02d4a71dd5af3d1" providerId="Windows Live" clId="Web-{E529D32F-EE02-48AB-A368-F28126C6E913}" dt="2022-12-06T20:22:14.451" v="1646" actId="14100"/>
          <ac:picMkLst>
            <pc:docMk/>
            <pc:sldMk cId="2415775094" sldId="281"/>
            <ac:picMk id="4" creationId="{8B965D0B-1B2F-A5AD-9BDB-13821E9A8233}"/>
          </ac:picMkLst>
        </pc:picChg>
      </pc:sldChg>
      <pc:sldChg chg="addSp modSp new">
        <pc:chgData name="Harshad Thorat" userId="b02d4a71dd5af3d1" providerId="Windows Live" clId="Web-{E529D32F-EE02-48AB-A368-F28126C6E913}" dt="2022-12-06T20:30:30.517" v="1685" actId="1076"/>
        <pc:sldMkLst>
          <pc:docMk/>
          <pc:sldMk cId="3905561859" sldId="282"/>
        </pc:sldMkLst>
        <pc:picChg chg="add mod">
          <ac:chgData name="Harshad Thorat" userId="b02d4a71dd5af3d1" providerId="Windows Live" clId="Web-{E529D32F-EE02-48AB-A368-F28126C6E913}" dt="2022-12-06T20:30:30.517" v="1685" actId="1076"/>
          <ac:picMkLst>
            <pc:docMk/>
            <pc:sldMk cId="3905561859" sldId="282"/>
            <ac:picMk id="2" creationId="{3382937B-4510-EB8A-2247-F4342AA7BF38}"/>
          </ac:picMkLst>
        </pc:picChg>
        <pc:picChg chg="add mod">
          <ac:chgData name="Harshad Thorat" userId="b02d4a71dd5af3d1" providerId="Windows Live" clId="Web-{E529D32F-EE02-48AB-A368-F28126C6E913}" dt="2022-12-06T20:30:27.986" v="1684" actId="1076"/>
          <ac:picMkLst>
            <pc:docMk/>
            <pc:sldMk cId="3905561859" sldId="282"/>
            <ac:picMk id="3" creationId="{8E3D0974-FD4F-1F48-A985-46741681C1AB}"/>
          </ac:picMkLst>
        </pc:picChg>
        <pc:picChg chg="add mod">
          <ac:chgData name="Harshad Thorat" userId="b02d4a71dd5af3d1" providerId="Windows Live" clId="Web-{E529D32F-EE02-48AB-A368-F28126C6E913}" dt="2022-12-06T20:30:07.954" v="1679" actId="14100"/>
          <ac:picMkLst>
            <pc:docMk/>
            <pc:sldMk cId="3905561859" sldId="282"/>
            <ac:picMk id="4" creationId="{30D4AF3A-4DDF-B53F-EFED-E2028DE34042}"/>
          </ac:picMkLst>
        </pc:picChg>
        <pc:picChg chg="add mod">
          <ac:chgData name="Harshad Thorat" userId="b02d4a71dd5af3d1" providerId="Windows Live" clId="Web-{E529D32F-EE02-48AB-A368-F28126C6E913}" dt="2022-12-06T20:30:22.345" v="1683" actId="14100"/>
          <ac:picMkLst>
            <pc:docMk/>
            <pc:sldMk cId="3905561859" sldId="282"/>
            <ac:picMk id="5" creationId="{8F503251-9A77-5658-4589-554EA52E04E8}"/>
          </ac:picMkLst>
        </pc:picChg>
      </pc:sldChg>
      <pc:sldChg chg="addSp modSp new">
        <pc:chgData name="Harshad Thorat" userId="b02d4a71dd5af3d1" providerId="Windows Live" clId="Web-{E529D32F-EE02-48AB-A368-F28126C6E913}" dt="2022-12-06T20:31:50.472" v="1700" actId="14100"/>
        <pc:sldMkLst>
          <pc:docMk/>
          <pc:sldMk cId="3615016459" sldId="283"/>
        </pc:sldMkLst>
        <pc:picChg chg="add mod">
          <ac:chgData name="Harshad Thorat" userId="b02d4a71dd5af3d1" providerId="Windows Live" clId="Web-{E529D32F-EE02-48AB-A368-F28126C6E913}" dt="2022-12-06T20:31:47.441" v="1699" actId="14100"/>
          <ac:picMkLst>
            <pc:docMk/>
            <pc:sldMk cId="3615016459" sldId="283"/>
            <ac:picMk id="2" creationId="{F0ECBFF8-1DB8-A639-8859-BDFECD8CA433}"/>
          </ac:picMkLst>
        </pc:picChg>
        <pc:picChg chg="add mod">
          <ac:chgData name="Harshad Thorat" userId="b02d4a71dd5af3d1" providerId="Windows Live" clId="Web-{E529D32F-EE02-48AB-A368-F28126C6E913}" dt="2022-12-06T20:31:50.472" v="1700" actId="14100"/>
          <ac:picMkLst>
            <pc:docMk/>
            <pc:sldMk cId="3615016459" sldId="283"/>
            <ac:picMk id="3" creationId="{F3A53A5E-D8F3-70F8-837F-C1AEC49F092C}"/>
          </ac:picMkLst>
        </pc:picChg>
        <pc:picChg chg="add mod">
          <ac:chgData name="Harshad Thorat" userId="b02d4a71dd5af3d1" providerId="Windows Live" clId="Web-{E529D32F-EE02-48AB-A368-F28126C6E913}" dt="2022-12-06T20:31:39.222" v="1698" actId="14100"/>
          <ac:picMkLst>
            <pc:docMk/>
            <pc:sldMk cId="3615016459" sldId="283"/>
            <ac:picMk id="4" creationId="{B8B4D2FE-DD49-F45A-B993-E1B06CD19F0D}"/>
          </ac:picMkLst>
        </pc:picChg>
      </pc:sldChg>
      <pc:sldChg chg="new del">
        <pc:chgData name="Harshad Thorat" userId="b02d4a71dd5af3d1" providerId="Windows Live" clId="Web-{E529D32F-EE02-48AB-A368-F28126C6E913}" dt="2022-12-06T20:29:09.344" v="1666"/>
        <pc:sldMkLst>
          <pc:docMk/>
          <pc:sldMk cId="167630401" sldId="284"/>
        </pc:sldMkLst>
      </pc:sldChg>
      <pc:sldChg chg="addSp delSp modSp new">
        <pc:chgData name="Harshad Thorat" userId="b02d4a71dd5af3d1" providerId="Windows Live" clId="Web-{E529D32F-EE02-48AB-A368-F28126C6E913}" dt="2022-12-06T20:46:47.269" v="1833" actId="1076"/>
        <pc:sldMkLst>
          <pc:docMk/>
          <pc:sldMk cId="1811392741" sldId="284"/>
        </pc:sldMkLst>
        <pc:spChg chg="add del mod">
          <ac:chgData name="Harshad Thorat" userId="b02d4a71dd5af3d1" providerId="Windows Live" clId="Web-{E529D32F-EE02-48AB-A368-F28126C6E913}" dt="2022-12-06T20:40:29.538" v="1763"/>
          <ac:spMkLst>
            <pc:docMk/>
            <pc:sldMk cId="1811392741" sldId="284"/>
            <ac:spMk id="2" creationId="{23280EAF-9AA3-BD1C-2D8C-E4C519A979BF}"/>
          </ac:spMkLst>
        </pc:spChg>
        <pc:spChg chg="add mod">
          <ac:chgData name="Harshad Thorat" userId="b02d4a71dd5af3d1" providerId="Windows Live" clId="Web-{E529D32F-EE02-48AB-A368-F28126C6E913}" dt="2022-12-06T20:46:35.128" v="1831" actId="20577"/>
          <ac:spMkLst>
            <pc:docMk/>
            <pc:sldMk cId="1811392741" sldId="284"/>
            <ac:spMk id="4" creationId="{C9E58EC0-96AA-4BEE-EF17-8BFCB0390DA2}"/>
          </ac:spMkLst>
        </pc:spChg>
        <pc:picChg chg="add mod">
          <ac:chgData name="Harshad Thorat" userId="b02d4a71dd5af3d1" providerId="Windows Live" clId="Web-{E529D32F-EE02-48AB-A368-F28126C6E913}" dt="2022-12-06T20:46:43.175" v="1832" actId="1076"/>
          <ac:picMkLst>
            <pc:docMk/>
            <pc:sldMk cId="1811392741" sldId="284"/>
            <ac:picMk id="5" creationId="{84027035-0F10-D8FA-83FB-45EB0A9EB9BD}"/>
          </ac:picMkLst>
        </pc:picChg>
        <pc:picChg chg="add mod">
          <ac:chgData name="Harshad Thorat" userId="b02d4a71dd5af3d1" providerId="Windows Live" clId="Web-{E529D32F-EE02-48AB-A368-F28126C6E913}" dt="2022-12-06T20:46:47.269" v="1833" actId="1076"/>
          <ac:picMkLst>
            <pc:docMk/>
            <pc:sldMk cId="1811392741" sldId="284"/>
            <ac:picMk id="6" creationId="{5CFD13E4-6734-51B1-C9F1-0EB06D43DAA9}"/>
          </ac:picMkLst>
        </pc:picChg>
      </pc:sldChg>
    </pc:docChg>
  </pc:docChgLst>
  <pc:docChgLst>
    <pc:chgData name="Harshad Thorat" userId="b02d4a71dd5af3d1" providerId="Windows Live" clId="Web-{8B356912-3BBD-446E-857C-95B057804D14}"/>
    <pc:docChg chg="addSld modSld">
      <pc:chgData name="Harshad Thorat" userId="b02d4a71dd5af3d1" providerId="Windows Live" clId="Web-{8B356912-3BBD-446E-857C-95B057804D14}" dt="2022-11-30T11:53:19.591" v="30"/>
      <pc:docMkLst>
        <pc:docMk/>
      </pc:docMkLst>
      <pc:sldChg chg="modSp">
        <pc:chgData name="Harshad Thorat" userId="b02d4a71dd5af3d1" providerId="Windows Live" clId="Web-{8B356912-3BBD-446E-857C-95B057804D14}" dt="2022-11-30T11:52:54.965" v="29" actId="1076"/>
        <pc:sldMkLst>
          <pc:docMk/>
          <pc:sldMk cId="553726541" sldId="256"/>
        </pc:sldMkLst>
        <pc:spChg chg="mod">
          <ac:chgData name="Harshad Thorat" userId="b02d4a71dd5af3d1" providerId="Windows Live" clId="Web-{8B356912-3BBD-446E-857C-95B057804D14}" dt="2022-11-30T11:52:20.433" v="24" actId="1076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Harshad Thorat" userId="b02d4a71dd5af3d1" providerId="Windows Live" clId="Web-{8B356912-3BBD-446E-857C-95B057804D14}" dt="2022-11-30T11:52:54.965" v="29" actId="1076"/>
          <ac:spMkLst>
            <pc:docMk/>
            <pc:sldMk cId="553726541" sldId="256"/>
            <ac:spMk id="3" creationId="{C4542EAC-8BF3-4BFD-9891-145BC49409C2}"/>
          </ac:spMkLst>
        </pc:spChg>
      </pc:sldChg>
      <pc:sldChg chg="new">
        <pc:chgData name="Harshad Thorat" userId="b02d4a71dd5af3d1" providerId="Windows Live" clId="Web-{8B356912-3BBD-446E-857C-95B057804D14}" dt="2022-11-30T11:53:19.591" v="30"/>
        <pc:sldMkLst>
          <pc:docMk/>
          <pc:sldMk cId="1598054832" sldId="257"/>
        </pc:sldMkLst>
      </pc:sldChg>
    </pc:docChg>
  </pc:docChgLst>
  <pc:docChgLst>
    <pc:chgData name="Harshad Thorat" userId="b02d4a71dd5af3d1" providerId="Windows Live" clId="Web-{E1AE6476-1D3A-41E4-8729-9E47E398CC54}"/>
    <pc:docChg chg="addSld modSld">
      <pc:chgData name="Harshad Thorat" userId="b02d4a71dd5af3d1" providerId="Windows Live" clId="Web-{E1AE6476-1D3A-41E4-8729-9E47E398CC54}" dt="2022-12-01T07:32:44.932" v="173" actId="20577"/>
      <pc:docMkLst>
        <pc:docMk/>
      </pc:docMkLst>
      <pc:sldChg chg="modSp">
        <pc:chgData name="Harshad Thorat" userId="b02d4a71dd5af3d1" providerId="Windows Live" clId="Web-{E1AE6476-1D3A-41E4-8729-9E47E398CC54}" dt="2022-11-30T11:57:35.292" v="33" actId="1076"/>
        <pc:sldMkLst>
          <pc:docMk/>
          <pc:sldMk cId="553726541" sldId="256"/>
        </pc:sldMkLst>
        <pc:spChg chg="mod">
          <ac:chgData name="Harshad Thorat" userId="b02d4a71dd5af3d1" providerId="Windows Live" clId="Web-{E1AE6476-1D3A-41E4-8729-9E47E398CC54}" dt="2022-11-30T11:57:35.292" v="33" actId="1076"/>
          <ac:spMkLst>
            <pc:docMk/>
            <pc:sldMk cId="553726541" sldId="256"/>
            <ac:spMk id="3" creationId="{C4542EAC-8BF3-4BFD-9891-145BC49409C2}"/>
          </ac:spMkLst>
        </pc:spChg>
      </pc:sldChg>
      <pc:sldChg chg="addSp delSp modSp mod setBg">
        <pc:chgData name="Harshad Thorat" userId="b02d4a71dd5af3d1" providerId="Windows Live" clId="Web-{E1AE6476-1D3A-41E4-8729-9E47E398CC54}" dt="2022-12-01T07:32:44.932" v="173" actId="20577"/>
        <pc:sldMkLst>
          <pc:docMk/>
          <pc:sldMk cId="1598054832" sldId="257"/>
        </pc:sldMkLst>
        <pc:spChg chg="mod">
          <ac:chgData name="Harshad Thorat" userId="b02d4a71dd5af3d1" providerId="Windows Live" clId="Web-{E1AE6476-1D3A-41E4-8729-9E47E398CC54}" dt="2022-11-30T12:12:45.094" v="148" actId="1076"/>
          <ac:spMkLst>
            <pc:docMk/>
            <pc:sldMk cId="1598054832" sldId="257"/>
            <ac:spMk id="2" creationId="{4A33B15F-3263-2080-01E1-B17B115C31CA}"/>
          </ac:spMkLst>
        </pc:spChg>
        <pc:spChg chg="mod">
          <ac:chgData name="Harshad Thorat" userId="b02d4a71dd5af3d1" providerId="Windows Live" clId="Web-{E1AE6476-1D3A-41E4-8729-9E47E398CC54}" dt="2022-11-30T12:13:10.501" v="153" actId="20577"/>
          <ac:spMkLst>
            <pc:docMk/>
            <pc:sldMk cId="1598054832" sldId="257"/>
            <ac:spMk id="3" creationId="{908C400E-438B-5E9B-8F86-7D593FEAC662}"/>
          </ac:spMkLst>
        </pc:spChg>
        <pc:spChg chg="add mod">
          <ac:chgData name="Harshad Thorat" userId="b02d4a71dd5af3d1" providerId="Windows Live" clId="Web-{E1AE6476-1D3A-41E4-8729-9E47E398CC54}" dt="2022-12-01T07:32:44.932" v="173" actId="20577"/>
          <ac:spMkLst>
            <pc:docMk/>
            <pc:sldMk cId="1598054832" sldId="257"/>
            <ac:spMk id="4" creationId="{DF240A7F-EBFE-E073-1497-460093281545}"/>
          </ac:spMkLst>
        </pc:spChg>
        <pc:spChg chg="add del">
          <ac:chgData name="Harshad Thorat" userId="b02d4a71dd5af3d1" providerId="Windows Live" clId="Web-{E1AE6476-1D3A-41E4-8729-9E47E398CC54}" dt="2022-11-30T12:05:46.329" v="128"/>
          <ac:spMkLst>
            <pc:docMk/>
            <pc:sldMk cId="1598054832" sldId="257"/>
            <ac:spMk id="9" creationId="{40C8693A-B687-4F5E-B86B-B4F11D52347E}"/>
          </ac:spMkLst>
        </pc:spChg>
        <pc:spChg chg="add del">
          <ac:chgData name="Harshad Thorat" userId="b02d4a71dd5af3d1" providerId="Windows Live" clId="Web-{E1AE6476-1D3A-41E4-8729-9E47E398CC54}" dt="2022-11-30T12:05:46.329" v="128"/>
          <ac:spMkLst>
            <pc:docMk/>
            <pc:sldMk cId="1598054832" sldId="257"/>
            <ac:spMk id="15" creationId="{E7B58214-716F-43B8-8272-85CE2B9AB0B5}"/>
          </ac:spMkLst>
        </pc:spChg>
        <pc:spChg chg="add del">
          <ac:chgData name="Harshad Thorat" userId="b02d4a71dd5af3d1" providerId="Windows Live" clId="Web-{E1AE6476-1D3A-41E4-8729-9E47E398CC54}" dt="2022-11-30T12:05:46.329" v="128"/>
          <ac:spMkLst>
            <pc:docMk/>
            <pc:sldMk cId="1598054832" sldId="257"/>
            <ac:spMk id="17" creationId="{2A5C070E-7DB1-4147-B6A8-D14B9C40E159}"/>
          </ac:spMkLst>
        </pc:spChg>
        <pc:spChg chg="add del">
          <ac:chgData name="Harshad Thorat" userId="b02d4a71dd5af3d1" providerId="Windows Live" clId="Web-{E1AE6476-1D3A-41E4-8729-9E47E398CC54}" dt="2022-11-30T12:05:46.329" v="128"/>
          <ac:spMkLst>
            <pc:docMk/>
            <pc:sldMk cId="1598054832" sldId="257"/>
            <ac:spMk id="19" creationId="{A31070C9-36CD-4B65-8159-324995821FB9}"/>
          </ac:spMkLst>
        </pc:spChg>
        <pc:spChg chg="add del">
          <ac:chgData name="Harshad Thorat" userId="b02d4a71dd5af3d1" providerId="Windows Live" clId="Web-{E1AE6476-1D3A-41E4-8729-9E47E398CC54}" dt="2022-11-30T12:05:46.329" v="128"/>
          <ac:spMkLst>
            <pc:docMk/>
            <pc:sldMk cId="1598054832" sldId="257"/>
            <ac:spMk id="21" creationId="{89C35FB2-5194-4BE0-92D0-464E2B7116C7}"/>
          </ac:spMkLst>
        </pc:spChg>
        <pc:spChg chg="add">
          <ac:chgData name="Harshad Thorat" userId="b02d4a71dd5af3d1" providerId="Windows Live" clId="Web-{E1AE6476-1D3A-41E4-8729-9E47E398CC54}" dt="2022-11-30T12:05:46.360" v="129"/>
          <ac:spMkLst>
            <pc:docMk/>
            <pc:sldMk cId="1598054832" sldId="257"/>
            <ac:spMk id="23" creationId="{B3408E4B-2DDD-4FB3-9181-7D8A09775FB3}"/>
          </ac:spMkLst>
        </pc:spChg>
        <pc:spChg chg="add">
          <ac:chgData name="Harshad Thorat" userId="b02d4a71dd5af3d1" providerId="Windows Live" clId="Web-{E1AE6476-1D3A-41E4-8729-9E47E398CC54}" dt="2022-11-30T12:05:46.360" v="129"/>
          <ac:spMkLst>
            <pc:docMk/>
            <pc:sldMk cId="1598054832" sldId="257"/>
            <ac:spMk id="26" creationId="{BC93C630-65D6-40FA-A096-8251FB983E45}"/>
          </ac:spMkLst>
        </pc:spChg>
        <pc:spChg chg="add">
          <ac:chgData name="Harshad Thorat" userId="b02d4a71dd5af3d1" providerId="Windows Live" clId="Web-{E1AE6476-1D3A-41E4-8729-9E47E398CC54}" dt="2022-11-30T12:05:46.360" v="129"/>
          <ac:spMkLst>
            <pc:docMk/>
            <pc:sldMk cId="1598054832" sldId="257"/>
            <ac:spMk id="27" creationId="{C2C51E34-9874-483C-A2C5-C9D271AD146E}"/>
          </ac:spMkLst>
        </pc:spChg>
        <pc:spChg chg="add">
          <ac:chgData name="Harshad Thorat" userId="b02d4a71dd5af3d1" providerId="Windows Live" clId="Web-{E1AE6476-1D3A-41E4-8729-9E47E398CC54}" dt="2022-11-30T12:05:46.360" v="129"/>
          <ac:spMkLst>
            <pc:docMk/>
            <pc:sldMk cId="1598054832" sldId="257"/>
            <ac:spMk id="28" creationId="{6109E7E7-5EA4-4526-A350-196FF2782FC3}"/>
          </ac:spMkLst>
        </pc:spChg>
        <pc:spChg chg="add">
          <ac:chgData name="Harshad Thorat" userId="b02d4a71dd5af3d1" providerId="Windows Live" clId="Web-{E1AE6476-1D3A-41E4-8729-9E47E398CC54}" dt="2022-11-30T12:05:46.360" v="129"/>
          <ac:spMkLst>
            <pc:docMk/>
            <pc:sldMk cId="1598054832" sldId="257"/>
            <ac:spMk id="29" creationId="{22373A23-D87D-48AD-A357-96100C722DDC}"/>
          </ac:spMkLst>
        </pc:spChg>
        <pc:picChg chg="add del mod">
          <ac:chgData name="Harshad Thorat" userId="b02d4a71dd5af3d1" providerId="Windows Live" clId="Web-{E1AE6476-1D3A-41E4-8729-9E47E398CC54}" dt="2022-11-30T12:06:46.409" v="137"/>
          <ac:picMkLst>
            <pc:docMk/>
            <pc:sldMk cId="1598054832" sldId="257"/>
            <ac:picMk id="4" creationId="{171ED004-111D-5F84-1D29-CC798DDD81A1}"/>
          </ac:picMkLst>
        </pc:picChg>
        <pc:picChg chg="add mod">
          <ac:chgData name="Harshad Thorat" userId="b02d4a71dd5af3d1" providerId="Windows Live" clId="Web-{E1AE6476-1D3A-41E4-8729-9E47E398CC54}" dt="2022-12-01T07:30:17.084" v="155" actId="14100"/>
          <ac:picMkLst>
            <pc:docMk/>
            <pc:sldMk cId="1598054832" sldId="257"/>
            <ac:picMk id="5" creationId="{D069D7D5-75BA-5665-D9B8-1D5D2C5E0278}"/>
          </ac:picMkLst>
        </pc:picChg>
        <pc:picChg chg="add del">
          <ac:chgData name="Harshad Thorat" userId="b02d4a71dd5af3d1" providerId="Windows Live" clId="Web-{E1AE6476-1D3A-41E4-8729-9E47E398CC54}" dt="2022-11-30T12:05:46.329" v="128"/>
          <ac:picMkLst>
            <pc:docMk/>
            <pc:sldMk cId="1598054832" sldId="257"/>
            <ac:picMk id="11" creationId="{D51084F9-D042-49BE-9E1A-43E583B98FCC}"/>
          </ac:picMkLst>
        </pc:picChg>
        <pc:picChg chg="add del">
          <ac:chgData name="Harshad Thorat" userId="b02d4a71dd5af3d1" providerId="Windows Live" clId="Web-{E1AE6476-1D3A-41E4-8729-9E47E398CC54}" dt="2022-11-30T12:05:46.329" v="128"/>
          <ac:picMkLst>
            <pc:docMk/>
            <pc:sldMk cId="1598054832" sldId="257"/>
            <ac:picMk id="13" creationId="{EE65CA45-264D-4FD3-9249-3CB04EC97E80}"/>
          </ac:picMkLst>
        </pc:picChg>
        <pc:picChg chg="add">
          <ac:chgData name="Harshad Thorat" userId="b02d4a71dd5af3d1" providerId="Windows Live" clId="Web-{E1AE6476-1D3A-41E4-8729-9E47E398CC54}" dt="2022-11-30T12:05:46.360" v="129"/>
          <ac:picMkLst>
            <pc:docMk/>
            <pc:sldMk cId="1598054832" sldId="257"/>
            <ac:picMk id="24" creationId="{3FCA32F3-0B4B-449A-8A9D-309A1B678252}"/>
          </ac:picMkLst>
        </pc:picChg>
        <pc:picChg chg="add">
          <ac:chgData name="Harshad Thorat" userId="b02d4a71dd5af3d1" providerId="Windows Live" clId="Web-{E1AE6476-1D3A-41E4-8729-9E47E398CC54}" dt="2022-11-30T12:05:46.360" v="129"/>
          <ac:picMkLst>
            <pc:docMk/>
            <pc:sldMk cId="1598054832" sldId="257"/>
            <ac:picMk id="25" creationId="{D1C78E1D-D549-4B5E-B65A-7353ED14D838}"/>
          </ac:picMkLst>
        </pc:picChg>
      </pc:sldChg>
      <pc:sldChg chg="new">
        <pc:chgData name="Harshad Thorat" userId="b02d4a71dd5af3d1" providerId="Windows Live" clId="Web-{E1AE6476-1D3A-41E4-8729-9E47E398CC54}" dt="2022-11-30T12:13:28.642" v="154"/>
        <pc:sldMkLst>
          <pc:docMk/>
          <pc:sldMk cId="1509609770" sldId="258"/>
        </pc:sldMkLst>
      </pc:sldChg>
    </pc:docChg>
  </pc:docChgLst>
  <pc:docChgLst>
    <pc:chgData name="Harshad Thorat" userId="b02d4a71dd5af3d1" providerId="Windows Live" clId="Web-{DBD2CFAE-ECD0-4B06-91BA-021CCAA63A55}"/>
    <pc:docChg chg="addSld delSld modSld sldOrd">
      <pc:chgData name="Harshad Thorat" userId="b02d4a71dd5af3d1" providerId="Windows Live" clId="Web-{DBD2CFAE-ECD0-4B06-91BA-021CCAA63A55}" dt="2022-12-08T07:50:06.181" v="674" actId="14100"/>
      <pc:docMkLst>
        <pc:docMk/>
      </pc:docMkLst>
      <pc:sldChg chg="addSp delSp modSp">
        <pc:chgData name="Harshad Thorat" userId="b02d4a71dd5af3d1" providerId="Windows Live" clId="Web-{DBD2CFAE-ECD0-4B06-91BA-021CCAA63A55}" dt="2022-12-07T20:04:34.053" v="450" actId="1076"/>
        <pc:sldMkLst>
          <pc:docMk/>
          <pc:sldMk cId="1598054832" sldId="257"/>
        </pc:sldMkLst>
        <pc:spChg chg="mod">
          <ac:chgData name="Harshad Thorat" userId="b02d4a71dd5af3d1" providerId="Windows Live" clId="Web-{DBD2CFAE-ECD0-4B06-91BA-021CCAA63A55}" dt="2022-12-07T20:04:12.553" v="446" actId="20577"/>
          <ac:spMkLst>
            <pc:docMk/>
            <pc:sldMk cId="1598054832" sldId="257"/>
            <ac:spMk id="3" creationId="{908C400E-438B-5E9B-8F86-7D593FEAC662}"/>
          </ac:spMkLst>
        </pc:spChg>
        <pc:spChg chg="del">
          <ac:chgData name="Harshad Thorat" userId="b02d4a71dd5af3d1" providerId="Windows Live" clId="Web-{DBD2CFAE-ECD0-4B06-91BA-021CCAA63A55}" dt="2022-12-07T17:53:53.130" v="128"/>
          <ac:spMkLst>
            <pc:docMk/>
            <pc:sldMk cId="1598054832" sldId="257"/>
            <ac:spMk id="4" creationId="{DF240A7F-EBFE-E073-1497-460093281545}"/>
          </ac:spMkLst>
        </pc:spChg>
        <pc:spChg chg="add mod">
          <ac:chgData name="Harshad Thorat" userId="b02d4a71dd5af3d1" providerId="Windows Live" clId="Web-{DBD2CFAE-ECD0-4B06-91BA-021CCAA63A55}" dt="2022-12-07T20:04:34.053" v="450" actId="1076"/>
          <ac:spMkLst>
            <pc:docMk/>
            <pc:sldMk cId="1598054832" sldId="257"/>
            <ac:spMk id="6" creationId="{DD8FACCA-5605-6D6C-0536-D922110230B5}"/>
          </ac:spMkLst>
        </pc:spChg>
        <pc:picChg chg="del">
          <ac:chgData name="Harshad Thorat" userId="b02d4a71dd5af3d1" providerId="Windows Live" clId="Web-{DBD2CFAE-ECD0-4B06-91BA-021CCAA63A55}" dt="2022-12-07T17:52:55.909" v="121"/>
          <ac:picMkLst>
            <pc:docMk/>
            <pc:sldMk cId="1598054832" sldId="257"/>
            <ac:picMk id="5" creationId="{D069D7D5-75BA-5665-D9B8-1D5D2C5E0278}"/>
          </ac:picMkLst>
        </pc:picChg>
      </pc:sldChg>
      <pc:sldChg chg="addSp delSp modSp">
        <pc:chgData name="Harshad Thorat" userId="b02d4a71dd5af3d1" providerId="Windows Live" clId="Web-{DBD2CFAE-ECD0-4B06-91BA-021CCAA63A55}" dt="2022-12-07T20:15:02.027" v="551" actId="20577"/>
        <pc:sldMkLst>
          <pc:docMk/>
          <pc:sldMk cId="1509609770" sldId="258"/>
        </pc:sldMkLst>
        <pc:spChg chg="mod">
          <ac:chgData name="Harshad Thorat" userId="b02d4a71dd5af3d1" providerId="Windows Live" clId="Web-{DBD2CFAE-ECD0-4B06-91BA-021CCAA63A55}" dt="2022-12-07T20:09:13.313" v="481" actId="1076"/>
          <ac:spMkLst>
            <pc:docMk/>
            <pc:sldMk cId="1509609770" sldId="258"/>
            <ac:spMk id="2" creationId="{37C5FEDF-0DBA-FD65-1CA9-58B88093E0CE}"/>
          </ac:spMkLst>
        </pc:spChg>
        <pc:spChg chg="add mod">
          <ac:chgData name="Harshad Thorat" userId="b02d4a71dd5af3d1" providerId="Windows Live" clId="Web-{DBD2CFAE-ECD0-4B06-91BA-021CCAA63A55}" dt="2022-12-07T20:15:02.027" v="551" actId="20577"/>
          <ac:spMkLst>
            <pc:docMk/>
            <pc:sldMk cId="1509609770" sldId="258"/>
            <ac:spMk id="8" creationId="{78F4CD9A-CBBA-A9A9-64B4-7F89E7F2562A}"/>
          </ac:spMkLst>
        </pc:spChg>
        <pc:picChg chg="del">
          <ac:chgData name="Harshad Thorat" userId="b02d4a71dd5af3d1" providerId="Windows Live" clId="Web-{DBD2CFAE-ECD0-4B06-91BA-021CCAA63A55}" dt="2022-12-07T19:54:33.970" v="411"/>
          <ac:picMkLst>
            <pc:docMk/>
            <pc:sldMk cId="1509609770" sldId="258"/>
            <ac:picMk id="3" creationId="{C32011D0-687C-B3F4-5EA6-F73910E36280}"/>
          </ac:picMkLst>
        </pc:picChg>
        <pc:picChg chg="del">
          <ac:chgData name="Harshad Thorat" userId="b02d4a71dd5af3d1" providerId="Windows Live" clId="Web-{DBD2CFAE-ECD0-4B06-91BA-021CCAA63A55}" dt="2022-12-07T19:54:14.797" v="407"/>
          <ac:picMkLst>
            <pc:docMk/>
            <pc:sldMk cId="1509609770" sldId="258"/>
            <ac:picMk id="4" creationId="{5DA502F1-4281-80CB-A46D-ADE5D28695ED}"/>
          </ac:picMkLst>
        </pc:picChg>
        <pc:picChg chg="add del mod">
          <ac:chgData name="Harshad Thorat" userId="b02d4a71dd5af3d1" providerId="Windows Live" clId="Web-{DBD2CFAE-ECD0-4B06-91BA-021CCAA63A55}" dt="2022-12-07T19:54:32.298" v="410"/>
          <ac:picMkLst>
            <pc:docMk/>
            <pc:sldMk cId="1509609770" sldId="258"/>
            <ac:picMk id="5" creationId="{575AA4A1-321C-81FA-091E-EE9BCBBB527F}"/>
          </ac:picMkLst>
        </pc:picChg>
        <pc:picChg chg="del">
          <ac:chgData name="Harshad Thorat" userId="b02d4a71dd5af3d1" providerId="Windows Live" clId="Web-{DBD2CFAE-ECD0-4B06-91BA-021CCAA63A55}" dt="2022-12-07T19:54:35.017" v="412"/>
          <ac:picMkLst>
            <pc:docMk/>
            <pc:sldMk cId="1509609770" sldId="258"/>
            <ac:picMk id="6" creationId="{8E0E6287-ECEB-7451-68C1-EB8EAA01A693}"/>
          </ac:picMkLst>
        </pc:picChg>
        <pc:picChg chg="del">
          <ac:chgData name="Harshad Thorat" userId="b02d4a71dd5af3d1" providerId="Windows Live" clId="Web-{DBD2CFAE-ECD0-4B06-91BA-021CCAA63A55}" dt="2022-12-07T19:54:37.329" v="413"/>
          <ac:picMkLst>
            <pc:docMk/>
            <pc:sldMk cId="1509609770" sldId="258"/>
            <ac:picMk id="7" creationId="{AE7F424D-9BC2-8F04-3CD3-63A15B66C716}"/>
          </ac:picMkLst>
        </pc:picChg>
      </pc:sldChg>
      <pc:sldChg chg="modSp">
        <pc:chgData name="Harshad Thorat" userId="b02d4a71dd5af3d1" providerId="Windows Live" clId="Web-{DBD2CFAE-ECD0-4B06-91BA-021CCAA63A55}" dt="2022-12-08T07:50:06.181" v="674" actId="14100"/>
        <pc:sldMkLst>
          <pc:docMk/>
          <pc:sldMk cId="3862004725" sldId="259"/>
        </pc:sldMkLst>
        <pc:spChg chg="mod">
          <ac:chgData name="Harshad Thorat" userId="b02d4a71dd5af3d1" providerId="Windows Live" clId="Web-{DBD2CFAE-ECD0-4B06-91BA-021CCAA63A55}" dt="2022-12-07T09:48:35.466" v="20" actId="1076"/>
          <ac:spMkLst>
            <pc:docMk/>
            <pc:sldMk cId="3862004725" sldId="259"/>
            <ac:spMk id="2" creationId="{7209DE5D-2A13-B5AE-8735-EDB7EA6D4ED0}"/>
          </ac:spMkLst>
        </pc:spChg>
        <pc:spChg chg="mod">
          <ac:chgData name="Harshad Thorat" userId="b02d4a71dd5af3d1" providerId="Windows Live" clId="Web-{DBD2CFAE-ECD0-4B06-91BA-021CCAA63A55}" dt="2022-12-08T07:50:06.181" v="674" actId="14100"/>
          <ac:spMkLst>
            <pc:docMk/>
            <pc:sldMk cId="3862004725" sldId="259"/>
            <ac:spMk id="5" creationId="{D8369EBC-F061-10DF-6B72-B4B0A6F12BFE}"/>
          </ac:spMkLst>
        </pc:spChg>
      </pc:sldChg>
      <pc:sldChg chg="modSp">
        <pc:chgData name="Harshad Thorat" userId="b02d4a71dd5af3d1" providerId="Windows Live" clId="Web-{DBD2CFAE-ECD0-4B06-91BA-021CCAA63A55}" dt="2022-12-07T19:38:30.359" v="406" actId="14100"/>
        <pc:sldMkLst>
          <pc:docMk/>
          <pc:sldMk cId="86903917" sldId="260"/>
        </pc:sldMkLst>
        <pc:spChg chg="mod">
          <ac:chgData name="Harshad Thorat" userId="b02d4a71dd5af3d1" providerId="Windows Live" clId="Web-{DBD2CFAE-ECD0-4B06-91BA-021CCAA63A55}" dt="2022-12-07T19:38:30.359" v="406" actId="14100"/>
          <ac:spMkLst>
            <pc:docMk/>
            <pc:sldMk cId="86903917" sldId="260"/>
            <ac:spMk id="4" creationId="{7D319B67-924B-2FA2-BFED-BDD9F73C4CB9}"/>
          </ac:spMkLst>
        </pc:spChg>
      </pc:sldChg>
      <pc:sldChg chg="modSp">
        <pc:chgData name="Harshad Thorat" userId="b02d4a71dd5af3d1" providerId="Windows Live" clId="Web-{DBD2CFAE-ECD0-4B06-91BA-021CCAA63A55}" dt="2022-12-07T20:06:50.917" v="455" actId="20577"/>
        <pc:sldMkLst>
          <pc:docMk/>
          <pc:sldMk cId="3573716435" sldId="262"/>
        </pc:sldMkLst>
        <pc:spChg chg="mod">
          <ac:chgData name="Harshad Thorat" userId="b02d4a71dd5af3d1" providerId="Windows Live" clId="Web-{DBD2CFAE-ECD0-4B06-91BA-021CCAA63A55}" dt="2022-12-07T20:06:50.917" v="455" actId="20577"/>
          <ac:spMkLst>
            <pc:docMk/>
            <pc:sldMk cId="3573716435" sldId="262"/>
            <ac:spMk id="3" creationId="{7427F1CE-21D3-9A19-3C56-E0B752253644}"/>
          </ac:spMkLst>
        </pc:spChg>
        <pc:spChg chg="mod">
          <ac:chgData name="Harshad Thorat" userId="b02d4a71dd5af3d1" providerId="Windows Live" clId="Web-{DBD2CFAE-ECD0-4B06-91BA-021CCAA63A55}" dt="2022-12-07T17:48:02.605" v="105" actId="1076"/>
          <ac:spMkLst>
            <pc:docMk/>
            <pc:sldMk cId="3573716435" sldId="262"/>
            <ac:spMk id="4" creationId="{D3D4208B-C7C8-DFDC-B714-C3975A75B808}"/>
          </ac:spMkLst>
        </pc:spChg>
        <pc:spChg chg="mod">
          <ac:chgData name="Harshad Thorat" userId="b02d4a71dd5af3d1" providerId="Windows Live" clId="Web-{DBD2CFAE-ECD0-4B06-91BA-021CCAA63A55}" dt="2022-12-07T18:03:23.534" v="256" actId="20577"/>
          <ac:spMkLst>
            <pc:docMk/>
            <pc:sldMk cId="3573716435" sldId="262"/>
            <ac:spMk id="5" creationId="{40FBC873-6B89-940F-D34A-37D1589A9AC2}"/>
          </ac:spMkLst>
        </pc:spChg>
      </pc:sldChg>
      <pc:sldChg chg="addSp delSp modSp">
        <pc:chgData name="Harshad Thorat" userId="b02d4a71dd5af3d1" providerId="Windows Live" clId="Web-{DBD2CFAE-ECD0-4B06-91BA-021CCAA63A55}" dt="2022-12-07T20:41:26.571" v="645" actId="1076"/>
        <pc:sldMkLst>
          <pc:docMk/>
          <pc:sldMk cId="3280752315" sldId="263"/>
        </pc:sldMkLst>
        <pc:spChg chg="del mod">
          <ac:chgData name="Harshad Thorat" userId="b02d4a71dd5af3d1" providerId="Windows Live" clId="Web-{DBD2CFAE-ECD0-4B06-91BA-021CCAA63A55}" dt="2022-12-07T20:27:20.668" v="603"/>
          <ac:spMkLst>
            <pc:docMk/>
            <pc:sldMk cId="3280752315" sldId="263"/>
            <ac:spMk id="4" creationId="{BEB1CD54-85E9-ECA4-4087-7689E5AF2550}"/>
          </ac:spMkLst>
        </pc:spChg>
        <pc:spChg chg="add del mod">
          <ac:chgData name="Harshad Thorat" userId="b02d4a71dd5af3d1" providerId="Windows Live" clId="Web-{DBD2CFAE-ECD0-4B06-91BA-021CCAA63A55}" dt="2022-12-07T20:25:50.815" v="598"/>
          <ac:spMkLst>
            <pc:docMk/>
            <pc:sldMk cId="3280752315" sldId="263"/>
            <ac:spMk id="5" creationId="{6085CC9B-112B-FA1D-641B-B82C320FCA53}"/>
          </ac:spMkLst>
        </pc:spChg>
        <pc:picChg chg="mod">
          <ac:chgData name="Harshad Thorat" userId="b02d4a71dd5af3d1" providerId="Windows Live" clId="Web-{DBD2CFAE-ECD0-4B06-91BA-021CCAA63A55}" dt="2022-12-07T20:41:11.571" v="644" actId="14100"/>
          <ac:picMkLst>
            <pc:docMk/>
            <pc:sldMk cId="3280752315" sldId="263"/>
            <ac:picMk id="2" creationId="{45C46152-ABD8-84C2-98A2-38FA082C469C}"/>
          </ac:picMkLst>
        </pc:picChg>
        <pc:picChg chg="del">
          <ac:chgData name="Harshad Thorat" userId="b02d4a71dd5af3d1" providerId="Windows Live" clId="Web-{DBD2CFAE-ECD0-4B06-91BA-021CCAA63A55}" dt="2022-12-07T20:23:25.716" v="577"/>
          <ac:picMkLst>
            <pc:docMk/>
            <pc:sldMk cId="3280752315" sldId="263"/>
            <ac:picMk id="3" creationId="{8F6A212C-5269-1E1D-7C00-24F1F6F6EC5A}"/>
          </ac:picMkLst>
        </pc:picChg>
        <pc:picChg chg="add mod">
          <ac:chgData name="Harshad Thorat" userId="b02d4a71dd5af3d1" providerId="Windows Live" clId="Web-{DBD2CFAE-ECD0-4B06-91BA-021CCAA63A55}" dt="2022-12-07T20:41:26.571" v="645" actId="1076"/>
          <ac:picMkLst>
            <pc:docMk/>
            <pc:sldMk cId="3280752315" sldId="263"/>
            <ac:picMk id="6" creationId="{B5E3DEBD-2C0F-5DC2-6E8A-4D4C14396A99}"/>
          </ac:picMkLst>
        </pc:picChg>
      </pc:sldChg>
      <pc:sldChg chg="modSp">
        <pc:chgData name="Harshad Thorat" userId="b02d4a71dd5af3d1" providerId="Windows Live" clId="Web-{DBD2CFAE-ECD0-4B06-91BA-021CCAA63A55}" dt="2022-12-07T18:10:30.248" v="275" actId="14100"/>
        <pc:sldMkLst>
          <pc:docMk/>
          <pc:sldMk cId="4257245134" sldId="264"/>
        </pc:sldMkLst>
        <pc:picChg chg="mod">
          <ac:chgData name="Harshad Thorat" userId="b02d4a71dd5af3d1" providerId="Windows Live" clId="Web-{DBD2CFAE-ECD0-4B06-91BA-021CCAA63A55}" dt="2022-12-07T18:10:30.248" v="275" actId="14100"/>
          <ac:picMkLst>
            <pc:docMk/>
            <pc:sldMk cId="4257245134" sldId="264"/>
            <ac:picMk id="4" creationId="{12434CE2-6AB4-FAD3-70D1-CCF586BC3274}"/>
          </ac:picMkLst>
        </pc:picChg>
      </pc:sldChg>
      <pc:sldChg chg="modSp">
        <pc:chgData name="Harshad Thorat" userId="b02d4a71dd5af3d1" providerId="Windows Live" clId="Web-{DBD2CFAE-ECD0-4B06-91BA-021CCAA63A55}" dt="2022-12-07T18:11:53.828" v="279" actId="20577"/>
        <pc:sldMkLst>
          <pc:docMk/>
          <pc:sldMk cId="3581848811" sldId="266"/>
        </pc:sldMkLst>
        <pc:spChg chg="mod">
          <ac:chgData name="Harshad Thorat" userId="b02d4a71dd5af3d1" providerId="Windows Live" clId="Web-{DBD2CFAE-ECD0-4B06-91BA-021CCAA63A55}" dt="2022-12-07T18:11:53.828" v="279" actId="20577"/>
          <ac:spMkLst>
            <pc:docMk/>
            <pc:sldMk cId="3581848811" sldId="266"/>
            <ac:spMk id="4" creationId="{C075B849-AFC7-20E1-8989-7669177676ED}"/>
          </ac:spMkLst>
        </pc:spChg>
      </pc:sldChg>
      <pc:sldChg chg="modSp">
        <pc:chgData name="Harshad Thorat" userId="b02d4a71dd5af3d1" providerId="Windows Live" clId="Web-{DBD2CFAE-ECD0-4B06-91BA-021CCAA63A55}" dt="2022-12-07T20:42:23.542" v="651" actId="20577"/>
        <pc:sldMkLst>
          <pc:docMk/>
          <pc:sldMk cId="2725722665" sldId="269"/>
        </pc:sldMkLst>
        <pc:spChg chg="mod">
          <ac:chgData name="Harshad Thorat" userId="b02d4a71dd5af3d1" providerId="Windows Live" clId="Web-{DBD2CFAE-ECD0-4B06-91BA-021CCAA63A55}" dt="2022-12-07T20:42:23.542" v="651" actId="20577"/>
          <ac:spMkLst>
            <pc:docMk/>
            <pc:sldMk cId="2725722665" sldId="269"/>
            <ac:spMk id="4" creationId="{1BA5ABBF-6D45-83CD-61FF-C6490017378E}"/>
          </ac:spMkLst>
        </pc:spChg>
      </pc:sldChg>
      <pc:sldChg chg="modSp">
        <pc:chgData name="Harshad Thorat" userId="b02d4a71dd5af3d1" providerId="Windows Live" clId="Web-{DBD2CFAE-ECD0-4B06-91BA-021CCAA63A55}" dt="2022-12-07T20:43:02.074" v="657" actId="20577"/>
        <pc:sldMkLst>
          <pc:docMk/>
          <pc:sldMk cId="1062312591" sldId="271"/>
        </pc:sldMkLst>
        <pc:spChg chg="mod">
          <ac:chgData name="Harshad Thorat" userId="b02d4a71dd5af3d1" providerId="Windows Live" clId="Web-{DBD2CFAE-ECD0-4B06-91BA-021CCAA63A55}" dt="2022-12-07T20:43:02.074" v="657" actId="20577"/>
          <ac:spMkLst>
            <pc:docMk/>
            <pc:sldMk cId="1062312591" sldId="271"/>
            <ac:spMk id="3" creationId="{7610EF12-0DA0-6D70-F58D-40F600601905}"/>
          </ac:spMkLst>
        </pc:spChg>
      </pc:sldChg>
      <pc:sldChg chg="delSp">
        <pc:chgData name="Harshad Thorat" userId="b02d4a71dd5af3d1" providerId="Windows Live" clId="Web-{DBD2CFAE-ECD0-4B06-91BA-021CCAA63A55}" dt="2022-12-07T18:09:39.169" v="274"/>
        <pc:sldMkLst>
          <pc:docMk/>
          <pc:sldMk cId="3871603307" sldId="272"/>
        </pc:sldMkLst>
        <pc:spChg chg="del">
          <ac:chgData name="Harshad Thorat" userId="b02d4a71dd5af3d1" providerId="Windows Live" clId="Web-{DBD2CFAE-ECD0-4B06-91BA-021CCAA63A55}" dt="2022-12-07T18:09:39.169" v="274"/>
          <ac:spMkLst>
            <pc:docMk/>
            <pc:sldMk cId="3871603307" sldId="272"/>
            <ac:spMk id="5" creationId="{FBC6B383-779A-905D-E1B5-92C9ABF78E0C}"/>
          </ac:spMkLst>
        </pc:spChg>
      </pc:sldChg>
      <pc:sldChg chg="modSp">
        <pc:chgData name="Harshad Thorat" userId="b02d4a71dd5af3d1" providerId="Windows Live" clId="Web-{DBD2CFAE-ECD0-4B06-91BA-021CCAA63A55}" dt="2022-12-07T20:43:35.169" v="661" actId="20577"/>
        <pc:sldMkLst>
          <pc:docMk/>
          <pc:sldMk cId="120933806" sldId="277"/>
        </pc:sldMkLst>
        <pc:spChg chg="mod">
          <ac:chgData name="Harshad Thorat" userId="b02d4a71dd5af3d1" providerId="Windows Live" clId="Web-{DBD2CFAE-ECD0-4B06-91BA-021CCAA63A55}" dt="2022-12-07T20:43:31.653" v="659" actId="20577"/>
          <ac:spMkLst>
            <pc:docMk/>
            <pc:sldMk cId="120933806" sldId="277"/>
            <ac:spMk id="4" creationId="{2C0B731B-B09F-FA85-5D0F-55AB7466E673}"/>
          </ac:spMkLst>
        </pc:spChg>
        <pc:spChg chg="mod">
          <ac:chgData name="Harshad Thorat" userId="b02d4a71dd5af3d1" providerId="Windows Live" clId="Web-{DBD2CFAE-ECD0-4B06-91BA-021CCAA63A55}" dt="2022-12-07T20:43:35.169" v="661" actId="20577"/>
          <ac:spMkLst>
            <pc:docMk/>
            <pc:sldMk cId="120933806" sldId="277"/>
            <ac:spMk id="5" creationId="{D863B07B-6337-9397-AB12-7708577BDD7E}"/>
          </ac:spMkLst>
        </pc:spChg>
      </pc:sldChg>
      <pc:sldChg chg="modSp">
        <pc:chgData name="Harshad Thorat" userId="b02d4a71dd5af3d1" providerId="Windows Live" clId="Web-{DBD2CFAE-ECD0-4B06-91BA-021CCAA63A55}" dt="2022-12-07T18:07:47.369" v="260" actId="20577"/>
        <pc:sldMkLst>
          <pc:docMk/>
          <pc:sldMk cId="3794190046" sldId="279"/>
        </pc:sldMkLst>
        <pc:spChg chg="mod">
          <ac:chgData name="Harshad Thorat" userId="b02d4a71dd5af3d1" providerId="Windows Live" clId="Web-{DBD2CFAE-ECD0-4B06-91BA-021CCAA63A55}" dt="2022-12-07T18:07:47.369" v="260" actId="20577"/>
          <ac:spMkLst>
            <pc:docMk/>
            <pc:sldMk cId="3794190046" sldId="279"/>
            <ac:spMk id="4" creationId="{C73C7A4F-1097-B34B-AA60-D815759AA5FE}"/>
          </ac:spMkLst>
        </pc:spChg>
      </pc:sldChg>
      <pc:sldChg chg="addSp delSp modSp mod setBg">
        <pc:chgData name="Harshad Thorat" userId="b02d4a71dd5af3d1" providerId="Windows Live" clId="Web-{DBD2CFAE-ECD0-4B06-91BA-021CCAA63A55}" dt="2022-12-07T20:30:16.846" v="614"/>
        <pc:sldMkLst>
          <pc:docMk/>
          <pc:sldMk cId="864626094" sldId="280"/>
        </pc:sldMkLst>
        <pc:spChg chg="add del">
          <ac:chgData name="Harshad Thorat" userId="b02d4a71dd5af3d1" providerId="Windows Live" clId="Web-{DBD2CFAE-ECD0-4B06-91BA-021CCAA63A55}" dt="2022-12-07T20:29:30.203" v="610"/>
          <ac:spMkLst>
            <pc:docMk/>
            <pc:sldMk cId="864626094" sldId="280"/>
            <ac:spMk id="15" creationId="{12E8CD4E-6381-4807-AA5B-CE0024A8BE19}"/>
          </ac:spMkLst>
        </pc:spChg>
        <pc:spChg chg="add del">
          <ac:chgData name="Harshad Thorat" userId="b02d4a71dd5af3d1" providerId="Windows Live" clId="Web-{DBD2CFAE-ECD0-4B06-91BA-021CCAA63A55}" dt="2022-12-07T20:29:30.203" v="610"/>
          <ac:spMkLst>
            <pc:docMk/>
            <pc:sldMk cId="864626094" sldId="280"/>
            <ac:spMk id="17" creationId="{D28445F8-F032-43C9-8D0F-A5155F525283}"/>
          </ac:spMkLst>
        </pc:spChg>
        <pc:spChg chg="add del">
          <ac:chgData name="Harshad Thorat" userId="b02d4a71dd5af3d1" providerId="Windows Live" clId="Web-{DBD2CFAE-ECD0-4B06-91BA-021CCAA63A55}" dt="2022-12-07T20:29:30.203" v="610"/>
          <ac:spMkLst>
            <pc:docMk/>
            <pc:sldMk cId="864626094" sldId="280"/>
            <ac:spMk id="19" creationId="{36A325B5-56A3-425A-B9A3-0CEB7CA1BBF6}"/>
          </ac:spMkLst>
        </pc:spChg>
        <pc:spChg chg="add del">
          <ac:chgData name="Harshad Thorat" userId="b02d4a71dd5af3d1" providerId="Windows Live" clId="Web-{DBD2CFAE-ECD0-4B06-91BA-021CCAA63A55}" dt="2022-12-07T20:29:30.203" v="610"/>
          <ac:spMkLst>
            <pc:docMk/>
            <pc:sldMk cId="864626094" sldId="280"/>
            <ac:spMk id="21" creationId="{B80DE958-9D45-4CAD-BF1F-FA2ED970B7F6}"/>
          </ac:spMkLst>
        </pc:spChg>
        <pc:spChg chg="add del">
          <ac:chgData name="Harshad Thorat" userId="b02d4a71dd5af3d1" providerId="Windows Live" clId="Web-{DBD2CFAE-ECD0-4B06-91BA-021CCAA63A55}" dt="2022-12-07T20:29:30.203" v="610"/>
          <ac:spMkLst>
            <pc:docMk/>
            <pc:sldMk cId="864626094" sldId="280"/>
            <ac:spMk id="23" creationId="{BB93B4BF-AD35-4E52-8131-161C5FB9CDD7}"/>
          </ac:spMkLst>
        </pc:spChg>
        <pc:spChg chg="add del">
          <ac:chgData name="Harshad Thorat" userId="b02d4a71dd5af3d1" providerId="Windows Live" clId="Web-{DBD2CFAE-ECD0-4B06-91BA-021CCAA63A55}" dt="2022-12-07T20:29:35.500" v="612"/>
          <ac:spMkLst>
            <pc:docMk/>
            <pc:sldMk cId="864626094" sldId="280"/>
            <ac:spMk id="25" creationId="{E8DC6FCD-811B-436E-9FEE-FC957486CD7E}"/>
          </ac:spMkLst>
        </pc:spChg>
        <pc:spChg chg="add del">
          <ac:chgData name="Harshad Thorat" userId="b02d4a71dd5af3d1" providerId="Windows Live" clId="Web-{DBD2CFAE-ECD0-4B06-91BA-021CCAA63A55}" dt="2022-12-07T20:30:16.846" v="614"/>
          <ac:spMkLst>
            <pc:docMk/>
            <pc:sldMk cId="864626094" sldId="280"/>
            <ac:spMk id="27" creationId="{417CDA24-35F8-4540-8C52-3096D6D94949}"/>
          </ac:spMkLst>
        </pc:spChg>
        <pc:spChg chg="add del">
          <ac:chgData name="Harshad Thorat" userId="b02d4a71dd5af3d1" providerId="Windows Live" clId="Web-{DBD2CFAE-ECD0-4B06-91BA-021CCAA63A55}" dt="2022-12-07T20:30:16.846" v="614"/>
          <ac:spMkLst>
            <pc:docMk/>
            <pc:sldMk cId="864626094" sldId="280"/>
            <ac:spMk id="28" creationId="{8658BFE0-4E65-4174-9C75-687C94E88273}"/>
          </ac:spMkLst>
        </pc:spChg>
        <pc:spChg chg="add del">
          <ac:chgData name="Harshad Thorat" userId="b02d4a71dd5af3d1" providerId="Windows Live" clId="Web-{DBD2CFAE-ECD0-4B06-91BA-021CCAA63A55}" dt="2022-12-07T20:30:16.846" v="614"/>
          <ac:spMkLst>
            <pc:docMk/>
            <pc:sldMk cId="864626094" sldId="280"/>
            <ac:spMk id="29" creationId="{FA75DFED-A0C1-4A83-BE1D-0271C1826EF6}"/>
          </ac:spMkLst>
        </pc:spChg>
        <pc:picChg chg="del">
          <ac:chgData name="Harshad Thorat" userId="b02d4a71dd5af3d1" providerId="Windows Live" clId="Web-{DBD2CFAE-ECD0-4B06-91BA-021CCAA63A55}" dt="2022-12-07T20:11:33.489" v="489"/>
          <ac:picMkLst>
            <pc:docMk/>
            <pc:sldMk cId="864626094" sldId="280"/>
            <ac:picMk id="2" creationId="{FAC5F930-C35F-1483-2D03-4FF13D4F99D4}"/>
          </ac:picMkLst>
        </pc:picChg>
        <pc:picChg chg="del">
          <ac:chgData name="Harshad Thorat" userId="b02d4a71dd5af3d1" providerId="Windows Live" clId="Web-{DBD2CFAE-ECD0-4B06-91BA-021CCAA63A55}" dt="2022-12-07T20:11:34.599" v="490"/>
          <ac:picMkLst>
            <pc:docMk/>
            <pc:sldMk cId="864626094" sldId="280"/>
            <ac:picMk id="3" creationId="{E393FB4F-EC73-2579-CA11-12A484A35C3C}"/>
          </ac:picMkLst>
        </pc:picChg>
        <pc:picChg chg="del">
          <ac:chgData name="Harshad Thorat" userId="b02d4a71dd5af3d1" providerId="Windows Live" clId="Web-{DBD2CFAE-ECD0-4B06-91BA-021CCAA63A55}" dt="2022-12-07T20:11:35.333" v="491"/>
          <ac:picMkLst>
            <pc:docMk/>
            <pc:sldMk cId="864626094" sldId="280"/>
            <ac:picMk id="4" creationId="{96ADC47A-9266-14BA-16EE-775FF29663A3}"/>
          </ac:picMkLst>
        </pc:picChg>
        <pc:picChg chg="del">
          <ac:chgData name="Harshad Thorat" userId="b02d4a71dd5af3d1" providerId="Windows Live" clId="Web-{DBD2CFAE-ECD0-4B06-91BA-021CCAA63A55}" dt="2022-12-07T20:11:36.192" v="492"/>
          <ac:picMkLst>
            <pc:docMk/>
            <pc:sldMk cId="864626094" sldId="280"/>
            <ac:picMk id="5" creationId="{777E8A64-5183-E96E-EFE4-E93EBCE8884E}"/>
          </ac:picMkLst>
        </pc:picChg>
        <pc:picChg chg="add mod ord">
          <ac:chgData name="Harshad Thorat" userId="b02d4a71dd5af3d1" providerId="Windows Live" clId="Web-{DBD2CFAE-ECD0-4B06-91BA-021CCAA63A55}" dt="2022-12-07T20:30:16.846" v="614"/>
          <ac:picMkLst>
            <pc:docMk/>
            <pc:sldMk cId="864626094" sldId="280"/>
            <ac:picMk id="6" creationId="{25DCD6E3-CF0D-0C02-14A6-7B5038E34DB0}"/>
          </ac:picMkLst>
        </pc:picChg>
        <pc:picChg chg="add mod">
          <ac:chgData name="Harshad Thorat" userId="b02d4a71dd5af3d1" providerId="Windows Live" clId="Web-{DBD2CFAE-ECD0-4B06-91BA-021CCAA63A55}" dt="2022-12-07T20:30:16.846" v="614"/>
          <ac:picMkLst>
            <pc:docMk/>
            <pc:sldMk cId="864626094" sldId="280"/>
            <ac:picMk id="7" creationId="{BA0F829B-5303-123B-BDE7-6F3559AADD33}"/>
          </ac:picMkLst>
        </pc:picChg>
        <pc:picChg chg="add mod ord">
          <ac:chgData name="Harshad Thorat" userId="b02d4a71dd5af3d1" providerId="Windows Live" clId="Web-{DBD2CFAE-ECD0-4B06-91BA-021CCAA63A55}" dt="2022-12-07T20:30:16.846" v="614"/>
          <ac:picMkLst>
            <pc:docMk/>
            <pc:sldMk cId="864626094" sldId="280"/>
            <ac:picMk id="8" creationId="{4AD83673-A38C-D2BA-97E7-5F5AFDA0567A}"/>
          </ac:picMkLst>
        </pc:picChg>
        <pc:picChg chg="add del mod">
          <ac:chgData name="Harshad Thorat" userId="b02d4a71dd5af3d1" providerId="Windows Live" clId="Web-{DBD2CFAE-ECD0-4B06-91BA-021CCAA63A55}" dt="2022-12-07T20:19:55.428" v="570"/>
          <ac:picMkLst>
            <pc:docMk/>
            <pc:sldMk cId="864626094" sldId="280"/>
            <ac:picMk id="9" creationId="{6C5EAB69-99FE-311F-BD37-8E3875E72CC7}"/>
          </ac:picMkLst>
        </pc:picChg>
        <pc:picChg chg="add mod ord">
          <ac:chgData name="Harshad Thorat" userId="b02d4a71dd5af3d1" providerId="Windows Live" clId="Web-{DBD2CFAE-ECD0-4B06-91BA-021CCAA63A55}" dt="2022-12-07T20:30:16.846" v="614"/>
          <ac:picMkLst>
            <pc:docMk/>
            <pc:sldMk cId="864626094" sldId="280"/>
            <ac:picMk id="10" creationId="{7E4463AC-CBC1-B91D-13C5-E9089F4B0165}"/>
          </ac:picMkLst>
        </pc:picChg>
      </pc:sldChg>
      <pc:sldChg chg="delSp modSp mod setBg">
        <pc:chgData name="Harshad Thorat" userId="b02d4a71dd5af3d1" providerId="Windows Live" clId="Web-{DBD2CFAE-ECD0-4B06-91BA-021CCAA63A55}" dt="2022-12-07T20:30:43.753" v="616"/>
        <pc:sldMkLst>
          <pc:docMk/>
          <pc:sldMk cId="2415775094" sldId="281"/>
        </pc:sldMkLst>
        <pc:picChg chg="del">
          <ac:chgData name="Harshad Thorat" userId="b02d4a71dd5af3d1" providerId="Windows Live" clId="Web-{DBD2CFAE-ECD0-4B06-91BA-021CCAA63A55}" dt="2022-12-07T20:18:36.535" v="564"/>
          <ac:picMkLst>
            <pc:docMk/>
            <pc:sldMk cId="2415775094" sldId="281"/>
            <ac:picMk id="2" creationId="{0316993D-1B57-9713-E7F5-7A995812A7A3}"/>
          </ac:picMkLst>
        </pc:picChg>
        <pc:picChg chg="del">
          <ac:chgData name="Harshad Thorat" userId="b02d4a71dd5af3d1" providerId="Windows Live" clId="Web-{DBD2CFAE-ECD0-4B06-91BA-021CCAA63A55}" dt="2022-12-07T20:18:42.254" v="565"/>
          <ac:picMkLst>
            <pc:docMk/>
            <pc:sldMk cId="2415775094" sldId="281"/>
            <ac:picMk id="3" creationId="{EE1DBBE0-FCA7-DD92-924A-53D68747EEC6}"/>
          </ac:picMkLst>
        </pc:picChg>
        <pc:picChg chg="mod">
          <ac:chgData name="Harshad Thorat" userId="b02d4a71dd5af3d1" providerId="Windows Live" clId="Web-{DBD2CFAE-ECD0-4B06-91BA-021CCAA63A55}" dt="2022-12-07T20:30:43.753" v="616"/>
          <ac:picMkLst>
            <pc:docMk/>
            <pc:sldMk cId="2415775094" sldId="281"/>
            <ac:picMk id="4" creationId="{8B965D0B-1B2F-A5AD-9BDB-13821E9A8233}"/>
          </ac:picMkLst>
        </pc:picChg>
      </pc:sldChg>
      <pc:sldChg chg="delSp del">
        <pc:chgData name="Harshad Thorat" userId="b02d4a71dd5af3d1" providerId="Windows Live" clId="Web-{DBD2CFAE-ECD0-4B06-91BA-021CCAA63A55}" dt="2022-12-08T07:49:01.711" v="664"/>
        <pc:sldMkLst>
          <pc:docMk/>
          <pc:sldMk cId="3905561859" sldId="282"/>
        </pc:sldMkLst>
        <pc:picChg chg="del">
          <ac:chgData name="Harshad Thorat" userId="b02d4a71dd5af3d1" providerId="Windows Live" clId="Web-{DBD2CFAE-ECD0-4B06-91BA-021CCAA63A55}" dt="2022-12-07T20:38:52.019" v="623"/>
          <ac:picMkLst>
            <pc:docMk/>
            <pc:sldMk cId="3905561859" sldId="282"/>
            <ac:picMk id="2" creationId="{3382937B-4510-EB8A-2247-F4342AA7BF38}"/>
          </ac:picMkLst>
        </pc:picChg>
        <pc:picChg chg="del">
          <ac:chgData name="Harshad Thorat" userId="b02d4a71dd5af3d1" providerId="Windows Live" clId="Web-{DBD2CFAE-ECD0-4B06-91BA-021CCAA63A55}" dt="2022-12-07T20:38:51.238" v="622"/>
          <ac:picMkLst>
            <pc:docMk/>
            <pc:sldMk cId="3905561859" sldId="282"/>
            <ac:picMk id="3" creationId="{8E3D0974-FD4F-1F48-A985-46741681C1AB}"/>
          </ac:picMkLst>
        </pc:picChg>
        <pc:picChg chg="del">
          <ac:chgData name="Harshad Thorat" userId="b02d4a71dd5af3d1" providerId="Windows Live" clId="Web-{DBD2CFAE-ECD0-4B06-91BA-021CCAA63A55}" dt="2022-12-07T20:38:52.988" v="624"/>
          <ac:picMkLst>
            <pc:docMk/>
            <pc:sldMk cId="3905561859" sldId="282"/>
            <ac:picMk id="4" creationId="{30D4AF3A-4DDF-B53F-EFED-E2028DE34042}"/>
          </ac:picMkLst>
        </pc:picChg>
        <pc:picChg chg="del">
          <ac:chgData name="Harshad Thorat" userId="b02d4a71dd5af3d1" providerId="Windows Live" clId="Web-{DBD2CFAE-ECD0-4B06-91BA-021CCAA63A55}" dt="2022-12-07T20:39:21.301" v="629"/>
          <ac:picMkLst>
            <pc:docMk/>
            <pc:sldMk cId="3905561859" sldId="282"/>
            <ac:picMk id="5" creationId="{8F503251-9A77-5658-4589-554EA52E04E8}"/>
          </ac:picMkLst>
        </pc:picChg>
      </pc:sldChg>
      <pc:sldChg chg="delSp del">
        <pc:chgData name="Harshad Thorat" userId="b02d4a71dd5af3d1" providerId="Windows Live" clId="Web-{DBD2CFAE-ECD0-4B06-91BA-021CCAA63A55}" dt="2022-12-08T07:49:00.648" v="663"/>
        <pc:sldMkLst>
          <pc:docMk/>
          <pc:sldMk cId="3615016459" sldId="283"/>
        </pc:sldMkLst>
        <pc:picChg chg="del">
          <ac:chgData name="Harshad Thorat" userId="b02d4a71dd5af3d1" providerId="Windows Live" clId="Web-{DBD2CFAE-ECD0-4B06-91BA-021CCAA63A55}" dt="2022-12-07T20:39:53.709" v="637"/>
          <ac:picMkLst>
            <pc:docMk/>
            <pc:sldMk cId="3615016459" sldId="283"/>
            <ac:picMk id="2" creationId="{F0ECBFF8-1DB8-A639-8859-BDFECD8CA433}"/>
          </ac:picMkLst>
        </pc:picChg>
        <pc:picChg chg="del">
          <ac:chgData name="Harshad Thorat" userId="b02d4a71dd5af3d1" providerId="Windows Live" clId="Web-{DBD2CFAE-ECD0-4B06-91BA-021CCAA63A55}" dt="2022-12-07T20:38:57.035" v="626"/>
          <ac:picMkLst>
            <pc:docMk/>
            <pc:sldMk cId="3615016459" sldId="283"/>
            <ac:picMk id="3" creationId="{F3A53A5E-D8F3-70F8-837F-C1AEC49F092C}"/>
          </ac:picMkLst>
        </pc:picChg>
        <pc:picChg chg="del">
          <ac:chgData name="Harshad Thorat" userId="b02d4a71dd5af3d1" providerId="Windows Live" clId="Web-{DBD2CFAE-ECD0-4B06-91BA-021CCAA63A55}" dt="2022-12-07T20:38:56.222" v="625"/>
          <ac:picMkLst>
            <pc:docMk/>
            <pc:sldMk cId="3615016459" sldId="283"/>
            <ac:picMk id="4" creationId="{B8B4D2FE-DD49-F45A-B993-E1B06CD19F0D}"/>
          </ac:picMkLst>
        </pc:picChg>
      </pc:sldChg>
      <pc:sldChg chg="modSp">
        <pc:chgData name="Harshad Thorat" userId="b02d4a71dd5af3d1" providerId="Windows Live" clId="Web-{DBD2CFAE-ECD0-4B06-91BA-021CCAA63A55}" dt="2022-12-07T20:43:53.451" v="662" actId="14100"/>
        <pc:sldMkLst>
          <pc:docMk/>
          <pc:sldMk cId="1811392741" sldId="284"/>
        </pc:sldMkLst>
        <pc:picChg chg="mod">
          <ac:chgData name="Harshad Thorat" userId="b02d4a71dd5af3d1" providerId="Windows Live" clId="Web-{DBD2CFAE-ECD0-4B06-91BA-021CCAA63A55}" dt="2022-12-07T20:43:53.451" v="662" actId="14100"/>
          <ac:picMkLst>
            <pc:docMk/>
            <pc:sldMk cId="1811392741" sldId="284"/>
            <ac:picMk id="6" creationId="{5CFD13E4-6734-51B1-C9F1-0EB06D43DAA9}"/>
          </ac:picMkLst>
        </pc:picChg>
      </pc:sldChg>
      <pc:sldChg chg="addSp delSp modSp new">
        <pc:chgData name="Harshad Thorat" userId="b02d4a71dd5af3d1" providerId="Windows Live" clId="Web-{DBD2CFAE-ECD0-4B06-91BA-021CCAA63A55}" dt="2022-12-07T19:36:40.074" v="405"/>
        <pc:sldMkLst>
          <pc:docMk/>
          <pc:sldMk cId="2982469243" sldId="285"/>
        </pc:sldMkLst>
        <pc:spChg chg="add mod">
          <ac:chgData name="Harshad Thorat" userId="b02d4a71dd5af3d1" providerId="Windows Live" clId="Web-{DBD2CFAE-ECD0-4B06-91BA-021CCAA63A55}" dt="2022-12-07T19:24:15.221" v="340" actId="20577"/>
          <ac:spMkLst>
            <pc:docMk/>
            <pc:sldMk cId="2982469243" sldId="285"/>
            <ac:spMk id="3" creationId="{E59B0B6A-DDC8-B528-B740-F9633E698D70}"/>
          </ac:spMkLst>
        </pc:spChg>
        <pc:spChg chg="add">
          <ac:chgData name="Harshad Thorat" userId="b02d4a71dd5af3d1" providerId="Windows Live" clId="Web-{DBD2CFAE-ECD0-4B06-91BA-021CCAA63A55}" dt="2022-12-07T19:32:15.300" v="349"/>
          <ac:spMkLst>
            <pc:docMk/>
            <pc:sldMk cId="2982469243" sldId="285"/>
            <ac:spMk id="5" creationId="{E8284241-C692-7F1E-83E3-9A45E483EC52}"/>
          </ac:spMkLst>
        </pc:spChg>
        <pc:spChg chg="add del mod">
          <ac:chgData name="Harshad Thorat" userId="b02d4a71dd5af3d1" providerId="Windows Live" clId="Web-{DBD2CFAE-ECD0-4B06-91BA-021CCAA63A55}" dt="2022-12-07T19:36:40.074" v="405"/>
          <ac:spMkLst>
            <pc:docMk/>
            <pc:sldMk cId="2982469243" sldId="285"/>
            <ac:spMk id="6" creationId="{D42F3414-9753-CABB-B5A1-CDBA969BD286}"/>
          </ac:spMkLst>
        </pc:spChg>
        <pc:spChg chg="add mod">
          <ac:chgData name="Harshad Thorat" userId="b02d4a71dd5af3d1" providerId="Windows Live" clId="Web-{DBD2CFAE-ECD0-4B06-91BA-021CCAA63A55}" dt="2022-12-07T19:36:31.058" v="403" actId="14100"/>
          <ac:spMkLst>
            <pc:docMk/>
            <pc:sldMk cId="2982469243" sldId="285"/>
            <ac:spMk id="7" creationId="{8DD06822-B674-6603-D354-6D5E7BD9B397}"/>
          </ac:spMkLst>
        </pc:spChg>
        <pc:picChg chg="add mod">
          <ac:chgData name="Harshad Thorat" userId="b02d4a71dd5af3d1" providerId="Windows Live" clId="Web-{DBD2CFAE-ECD0-4B06-91BA-021CCAA63A55}" dt="2022-12-07T19:22:55.484" v="335" actId="14100"/>
          <ac:picMkLst>
            <pc:docMk/>
            <pc:sldMk cId="2982469243" sldId="285"/>
            <ac:picMk id="2" creationId="{E389B362-7471-DE8D-046D-30DDA9FA858D}"/>
          </ac:picMkLst>
        </pc:picChg>
        <pc:picChg chg="add mod">
          <ac:chgData name="Harshad Thorat" userId="b02d4a71dd5af3d1" providerId="Windows Live" clId="Web-{DBD2CFAE-ECD0-4B06-91BA-021CCAA63A55}" dt="2022-12-07T19:29:30.951" v="348" actId="14100"/>
          <ac:picMkLst>
            <pc:docMk/>
            <pc:sldMk cId="2982469243" sldId="285"/>
            <ac:picMk id="4" creationId="{7FFFF5E2-5F10-A42B-D5A5-7F89EB0B32C6}"/>
          </ac:picMkLst>
        </pc:picChg>
      </pc:sldChg>
      <pc:sldChg chg="addSp modSp new ord">
        <pc:chgData name="Harshad Thorat" userId="b02d4a71dd5af3d1" providerId="Windows Live" clId="Web-{DBD2CFAE-ECD0-4B06-91BA-021CCAA63A55}" dt="2022-12-07T19:29:07.278" v="347" actId="14100"/>
        <pc:sldMkLst>
          <pc:docMk/>
          <pc:sldMk cId="2706676531" sldId="286"/>
        </pc:sldMkLst>
        <pc:picChg chg="add mod">
          <ac:chgData name="Harshad Thorat" userId="b02d4a71dd5af3d1" providerId="Windows Live" clId="Web-{DBD2CFAE-ECD0-4B06-91BA-021CCAA63A55}" dt="2022-12-07T19:29:07.278" v="347" actId="14100"/>
          <ac:picMkLst>
            <pc:docMk/>
            <pc:sldMk cId="2706676531" sldId="286"/>
            <ac:picMk id="2" creationId="{97EFE84C-5C3D-BF20-2E14-BE127C6C006E}"/>
          </ac:picMkLst>
        </pc:picChg>
      </pc:sldChg>
      <pc:sldChg chg="addSp modSp new">
        <pc:chgData name="Harshad Thorat" userId="b02d4a71dd5af3d1" providerId="Windows Live" clId="Web-{DBD2CFAE-ECD0-4B06-91BA-021CCAA63A55}" dt="2022-12-07T20:40:15.881" v="641" actId="14100"/>
        <pc:sldMkLst>
          <pc:docMk/>
          <pc:sldMk cId="3699034193" sldId="287"/>
        </pc:sldMkLst>
        <pc:picChg chg="add mod">
          <ac:chgData name="Harshad Thorat" userId="b02d4a71dd5af3d1" providerId="Windows Live" clId="Web-{DBD2CFAE-ECD0-4B06-91BA-021CCAA63A55}" dt="2022-12-07T20:39:47.083" v="635" actId="14100"/>
          <ac:picMkLst>
            <pc:docMk/>
            <pc:sldMk cId="3699034193" sldId="287"/>
            <ac:picMk id="2" creationId="{C4C2FDAC-6311-A36E-2610-74C2AAAD021E}"/>
          </ac:picMkLst>
        </pc:picChg>
        <pc:picChg chg="add mod">
          <ac:chgData name="Harshad Thorat" userId="b02d4a71dd5af3d1" providerId="Windows Live" clId="Web-{DBD2CFAE-ECD0-4B06-91BA-021CCAA63A55}" dt="2022-12-07T20:39:51.334" v="636" actId="14100"/>
          <ac:picMkLst>
            <pc:docMk/>
            <pc:sldMk cId="3699034193" sldId="287"/>
            <ac:picMk id="3" creationId="{68D80404-4CB2-39AC-BF83-3925A1923825}"/>
          </ac:picMkLst>
        </pc:picChg>
        <pc:picChg chg="add mod">
          <ac:chgData name="Harshad Thorat" userId="b02d4a71dd5af3d1" providerId="Windows Live" clId="Web-{DBD2CFAE-ECD0-4B06-91BA-021CCAA63A55}" dt="2022-12-07T20:39:41.271" v="634" actId="14100"/>
          <ac:picMkLst>
            <pc:docMk/>
            <pc:sldMk cId="3699034193" sldId="287"/>
            <ac:picMk id="4" creationId="{24EA4FB4-2772-A2CF-A5D5-7374164796C2}"/>
          </ac:picMkLst>
        </pc:picChg>
        <pc:picChg chg="add mod">
          <ac:chgData name="Harshad Thorat" userId="b02d4a71dd5af3d1" providerId="Windows Live" clId="Web-{DBD2CFAE-ECD0-4B06-91BA-021CCAA63A55}" dt="2022-12-07T20:40:15.881" v="641" actId="14100"/>
          <ac:picMkLst>
            <pc:docMk/>
            <pc:sldMk cId="3699034193" sldId="287"/>
            <ac:picMk id="5" creationId="{9E87A0B2-281D-1228-D9FF-0374BB00186F}"/>
          </ac:picMkLst>
        </pc:picChg>
      </pc:sldChg>
    </pc:docChg>
  </pc:docChgLst>
  <pc:docChgLst>
    <pc:chgData name="Harshad Thorat" userId="b02d4a71dd5af3d1" providerId="Windows Live" clId="Web-{23435D04-9620-4F4E-8116-A2B24D2A88C7}"/>
    <pc:docChg chg="addSld delSld modSld sldOrd">
      <pc:chgData name="Harshad Thorat" userId="b02d4a71dd5af3d1" providerId="Windows Live" clId="Web-{23435D04-9620-4F4E-8116-A2B24D2A88C7}" dt="2022-12-03T15:19:36.368" v="245" actId="20577"/>
      <pc:docMkLst>
        <pc:docMk/>
      </pc:docMkLst>
      <pc:sldChg chg="modSp del">
        <pc:chgData name="Harshad Thorat" userId="b02d4a71dd5af3d1" providerId="Windows Live" clId="Web-{23435D04-9620-4F4E-8116-A2B24D2A88C7}" dt="2022-12-03T15:12:06.309" v="116"/>
        <pc:sldMkLst>
          <pc:docMk/>
          <pc:sldMk cId="553726541" sldId="256"/>
        </pc:sldMkLst>
        <pc:spChg chg="mod">
          <ac:chgData name="Harshad Thorat" userId="b02d4a71dd5af3d1" providerId="Windows Live" clId="Web-{23435D04-9620-4F4E-8116-A2B24D2A88C7}" dt="2022-12-03T15:04:59.532" v="29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Harshad Thorat" userId="b02d4a71dd5af3d1" providerId="Windows Live" clId="Web-{23435D04-9620-4F4E-8116-A2B24D2A88C7}" dt="2022-12-03T15:12:01.840" v="115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">
        <pc:chgData name="Harshad Thorat" userId="b02d4a71dd5af3d1" providerId="Windows Live" clId="Web-{23435D04-9620-4F4E-8116-A2B24D2A88C7}" dt="2022-12-03T15:17:22.584" v="229" actId="14100"/>
        <pc:sldMkLst>
          <pc:docMk/>
          <pc:sldMk cId="1598054832" sldId="257"/>
        </pc:sldMkLst>
        <pc:spChg chg="mod">
          <ac:chgData name="Harshad Thorat" userId="b02d4a71dd5af3d1" providerId="Windows Live" clId="Web-{23435D04-9620-4F4E-8116-A2B24D2A88C7}" dt="2022-12-03T15:17:22.584" v="229" actId="14100"/>
          <ac:spMkLst>
            <pc:docMk/>
            <pc:sldMk cId="1598054832" sldId="257"/>
            <ac:spMk id="3" creationId="{908C400E-438B-5E9B-8F86-7D593FEAC662}"/>
          </ac:spMkLst>
        </pc:spChg>
        <pc:spChg chg="mod">
          <ac:chgData name="Harshad Thorat" userId="b02d4a71dd5af3d1" providerId="Windows Live" clId="Web-{23435D04-9620-4F4E-8116-A2B24D2A88C7}" dt="2022-12-03T15:09:50.665" v="106" actId="1076"/>
          <ac:spMkLst>
            <pc:docMk/>
            <pc:sldMk cId="1598054832" sldId="257"/>
            <ac:spMk id="4" creationId="{DF240A7F-EBFE-E073-1497-460093281545}"/>
          </ac:spMkLst>
        </pc:spChg>
        <pc:picChg chg="mod">
          <ac:chgData name="Harshad Thorat" userId="b02d4a71dd5af3d1" providerId="Windows Live" clId="Web-{23435D04-9620-4F4E-8116-A2B24D2A88C7}" dt="2022-12-03T15:09:26.227" v="96" actId="14100"/>
          <ac:picMkLst>
            <pc:docMk/>
            <pc:sldMk cId="1598054832" sldId="257"/>
            <ac:picMk id="5" creationId="{D069D7D5-75BA-5665-D9B8-1D5D2C5E0278}"/>
          </ac:picMkLst>
        </pc:picChg>
      </pc:sldChg>
      <pc:sldChg chg="addSp delSp modSp new ord">
        <pc:chgData name="Harshad Thorat" userId="b02d4a71dd5af3d1" providerId="Windows Live" clId="Web-{23435D04-9620-4F4E-8116-A2B24D2A88C7}" dt="2022-12-03T15:11:40.012" v="113" actId="1076"/>
        <pc:sldMkLst>
          <pc:docMk/>
          <pc:sldMk cId="3862004725" sldId="259"/>
        </pc:sldMkLst>
        <pc:spChg chg="mod">
          <ac:chgData name="Harshad Thorat" userId="b02d4a71dd5af3d1" providerId="Windows Live" clId="Web-{23435D04-9620-4F4E-8116-A2B24D2A88C7}" dt="2022-12-03T15:11:40.012" v="113" actId="1076"/>
          <ac:spMkLst>
            <pc:docMk/>
            <pc:sldMk cId="3862004725" sldId="259"/>
            <ac:spMk id="2" creationId="{7209DE5D-2A13-B5AE-8735-EDB7EA6D4ED0}"/>
          </ac:spMkLst>
        </pc:spChg>
        <pc:spChg chg="del mod">
          <ac:chgData name="Harshad Thorat" userId="b02d4a71dd5af3d1" providerId="Windows Live" clId="Web-{23435D04-9620-4F4E-8116-A2B24D2A88C7}" dt="2022-12-03T15:07:29.911" v="64"/>
          <ac:spMkLst>
            <pc:docMk/>
            <pc:sldMk cId="3862004725" sldId="259"/>
            <ac:spMk id="3" creationId="{5438114F-B4C0-F66E-19D9-848CEFF6B7DF}"/>
          </ac:spMkLst>
        </pc:spChg>
        <pc:spChg chg="add mod">
          <ac:chgData name="Harshad Thorat" userId="b02d4a71dd5af3d1" providerId="Windows Live" clId="Web-{23435D04-9620-4F4E-8116-A2B24D2A88C7}" dt="2022-12-03T15:11:35.558" v="112" actId="20577"/>
          <ac:spMkLst>
            <pc:docMk/>
            <pc:sldMk cId="3862004725" sldId="259"/>
            <ac:spMk id="4" creationId="{C54CE041-5450-9FCD-018B-50CF19EEFB23}"/>
          </ac:spMkLst>
        </pc:spChg>
      </pc:sldChg>
      <pc:sldChg chg="addSp delSp modSp new ord">
        <pc:chgData name="Harshad Thorat" userId="b02d4a71dd5af3d1" providerId="Windows Live" clId="Web-{23435D04-9620-4F4E-8116-A2B24D2A88C7}" dt="2022-12-03T15:19:36.368" v="245" actId="20577"/>
        <pc:sldMkLst>
          <pc:docMk/>
          <pc:sldMk cId="86903917" sldId="260"/>
        </pc:sldMkLst>
        <pc:spChg chg="mod">
          <ac:chgData name="Harshad Thorat" userId="b02d4a71dd5af3d1" providerId="Windows Live" clId="Web-{23435D04-9620-4F4E-8116-A2B24D2A88C7}" dt="2022-12-03T15:17:42.834" v="230" actId="1076"/>
          <ac:spMkLst>
            <pc:docMk/>
            <pc:sldMk cId="86903917" sldId="260"/>
            <ac:spMk id="2" creationId="{E2E28741-7D8C-6A33-9920-F91C9D335E20}"/>
          </ac:spMkLst>
        </pc:spChg>
        <pc:spChg chg="del">
          <ac:chgData name="Harshad Thorat" userId="b02d4a71dd5af3d1" providerId="Windows Live" clId="Web-{23435D04-9620-4F4E-8116-A2B24D2A88C7}" dt="2022-12-03T15:12:27.669" v="123"/>
          <ac:spMkLst>
            <pc:docMk/>
            <pc:sldMk cId="86903917" sldId="260"/>
            <ac:spMk id="3" creationId="{EB87E800-961F-F340-9E8A-845B1EEEF3FA}"/>
          </ac:spMkLst>
        </pc:spChg>
        <pc:spChg chg="add mod">
          <ac:chgData name="Harshad Thorat" userId="b02d4a71dd5af3d1" providerId="Windows Live" clId="Web-{23435D04-9620-4F4E-8116-A2B24D2A88C7}" dt="2022-12-03T15:19:36.368" v="245" actId="20577"/>
          <ac:spMkLst>
            <pc:docMk/>
            <pc:sldMk cId="86903917" sldId="260"/>
            <ac:spMk id="4" creationId="{7D319B67-924B-2FA2-BFED-BDD9F73C4CB9}"/>
          </ac:spMkLst>
        </pc:spChg>
      </pc:sldChg>
    </pc:docChg>
  </pc:docChgLst>
  <pc:docChgLst>
    <pc:chgData name="Harshad Thorat" userId="b02d4a71dd5af3d1" providerId="Windows Live" clId="Web-{BD82D78E-6286-4CC6-A7CC-CDC2D231D926}"/>
    <pc:docChg chg="addSld modSld sldOrd">
      <pc:chgData name="Harshad Thorat" userId="b02d4a71dd5af3d1" providerId="Windows Live" clId="Web-{BD82D78E-6286-4CC6-A7CC-CDC2D231D926}" dt="2022-12-03T18:39:29.111" v="725" actId="1076"/>
      <pc:docMkLst>
        <pc:docMk/>
      </pc:docMkLst>
      <pc:sldChg chg="addSp delSp modSp">
        <pc:chgData name="Harshad Thorat" userId="b02d4a71dd5af3d1" providerId="Windows Live" clId="Web-{BD82D78E-6286-4CC6-A7CC-CDC2D231D926}" dt="2022-12-03T18:02:51.786" v="537" actId="14100"/>
        <pc:sldMkLst>
          <pc:docMk/>
          <pc:sldMk cId="1509609770" sldId="258"/>
        </pc:sldMkLst>
        <pc:spChg chg="mod">
          <ac:chgData name="Harshad Thorat" userId="b02d4a71dd5af3d1" providerId="Windows Live" clId="Web-{BD82D78E-6286-4CC6-A7CC-CDC2D231D926}" dt="2022-12-03T18:00:32.516" v="524" actId="1076"/>
          <ac:spMkLst>
            <pc:docMk/>
            <pc:sldMk cId="1509609770" sldId="258"/>
            <ac:spMk id="2" creationId="{37C5FEDF-0DBA-FD65-1CA9-58B88093E0CE}"/>
          </ac:spMkLst>
        </pc:spChg>
        <pc:spChg chg="del">
          <ac:chgData name="Harshad Thorat" userId="b02d4a71dd5af3d1" providerId="Windows Live" clId="Web-{BD82D78E-6286-4CC6-A7CC-CDC2D231D926}" dt="2022-12-03T17:56:23.072" v="513"/>
          <ac:spMkLst>
            <pc:docMk/>
            <pc:sldMk cId="1509609770" sldId="258"/>
            <ac:spMk id="3" creationId="{59AA157A-F1B2-28AD-F3AC-5C5A2404FEBE}"/>
          </ac:spMkLst>
        </pc:spChg>
        <pc:picChg chg="add mod">
          <ac:chgData name="Harshad Thorat" userId="b02d4a71dd5af3d1" providerId="Windows Live" clId="Web-{BD82D78E-6286-4CC6-A7CC-CDC2D231D926}" dt="2022-12-03T18:02:46.957" v="536" actId="14100"/>
          <ac:picMkLst>
            <pc:docMk/>
            <pc:sldMk cId="1509609770" sldId="258"/>
            <ac:picMk id="4" creationId="{5DA502F1-4281-80CB-A46D-ADE5D28695ED}"/>
          </ac:picMkLst>
        </pc:picChg>
        <pc:picChg chg="add mod">
          <ac:chgData name="Harshad Thorat" userId="b02d4a71dd5af3d1" providerId="Windows Live" clId="Web-{BD82D78E-6286-4CC6-A7CC-CDC2D231D926}" dt="2022-12-03T18:02:51.786" v="537" actId="14100"/>
          <ac:picMkLst>
            <pc:docMk/>
            <pc:sldMk cId="1509609770" sldId="258"/>
            <ac:picMk id="5" creationId="{1AC959BD-534D-6C4F-D7CB-16251752B0D1}"/>
          </ac:picMkLst>
        </pc:picChg>
      </pc:sldChg>
      <pc:sldChg chg="modSp">
        <pc:chgData name="Harshad Thorat" userId="b02d4a71dd5af3d1" providerId="Windows Live" clId="Web-{BD82D78E-6286-4CC6-A7CC-CDC2D231D926}" dt="2022-12-03T16:04:35.182" v="67" actId="20577"/>
        <pc:sldMkLst>
          <pc:docMk/>
          <pc:sldMk cId="3862004725" sldId="259"/>
        </pc:sldMkLst>
        <pc:spChg chg="mod">
          <ac:chgData name="Harshad Thorat" userId="b02d4a71dd5af3d1" providerId="Windows Live" clId="Web-{BD82D78E-6286-4CC6-A7CC-CDC2D231D926}" dt="2022-12-03T16:04:35.182" v="67" actId="20577"/>
          <ac:spMkLst>
            <pc:docMk/>
            <pc:sldMk cId="3862004725" sldId="259"/>
            <ac:spMk id="4" creationId="{C54CE041-5450-9FCD-018B-50CF19EEFB23}"/>
          </ac:spMkLst>
        </pc:spChg>
      </pc:sldChg>
      <pc:sldChg chg="modSp ord">
        <pc:chgData name="Harshad Thorat" userId="b02d4a71dd5af3d1" providerId="Windows Live" clId="Web-{BD82D78E-6286-4CC6-A7CC-CDC2D231D926}" dt="2022-12-03T17:46:45.833" v="335"/>
        <pc:sldMkLst>
          <pc:docMk/>
          <pc:sldMk cId="86903917" sldId="260"/>
        </pc:sldMkLst>
        <pc:spChg chg="mod">
          <ac:chgData name="Harshad Thorat" userId="b02d4a71dd5af3d1" providerId="Windows Live" clId="Web-{BD82D78E-6286-4CC6-A7CC-CDC2D231D926}" dt="2022-12-03T16:15:26.720" v="259" actId="1076"/>
          <ac:spMkLst>
            <pc:docMk/>
            <pc:sldMk cId="86903917" sldId="260"/>
            <ac:spMk id="4" creationId="{7D319B67-924B-2FA2-BFED-BDD9F73C4CB9}"/>
          </ac:spMkLst>
        </pc:spChg>
      </pc:sldChg>
      <pc:sldChg chg="addSp modSp new">
        <pc:chgData name="Harshad Thorat" userId="b02d4a71dd5af3d1" providerId="Windows Live" clId="Web-{BD82D78E-6286-4CC6-A7CC-CDC2D231D926}" dt="2022-12-03T18:39:29.111" v="725" actId="1076"/>
        <pc:sldMkLst>
          <pc:docMk/>
          <pc:sldMk cId="2163171171" sldId="261"/>
        </pc:sldMkLst>
        <pc:spChg chg="add mod">
          <ac:chgData name="Harshad Thorat" userId="b02d4a71dd5af3d1" providerId="Windows Live" clId="Web-{BD82D78E-6286-4CC6-A7CC-CDC2D231D926}" dt="2022-12-03T18:39:29.111" v="725" actId="1076"/>
          <ac:spMkLst>
            <pc:docMk/>
            <pc:sldMk cId="2163171171" sldId="261"/>
            <ac:spMk id="2" creationId="{C27AC038-2D9E-E1F0-319A-AB2730576917}"/>
          </ac:spMkLst>
        </pc:spChg>
        <pc:spChg chg="add mod">
          <ac:chgData name="Harshad Thorat" userId="b02d4a71dd5af3d1" providerId="Windows Live" clId="Web-{BD82D78E-6286-4CC6-A7CC-CDC2D231D926}" dt="2022-12-03T18:38:41.375" v="724" actId="1076"/>
          <ac:spMkLst>
            <pc:docMk/>
            <pc:sldMk cId="2163171171" sldId="261"/>
            <ac:spMk id="3" creationId="{7463BCC7-C5A9-9185-6360-2791275C7339}"/>
          </ac:spMkLst>
        </pc:spChg>
      </pc:sldChg>
      <pc:sldChg chg="addSp modSp new">
        <pc:chgData name="Harshad Thorat" userId="b02d4a71dd5af3d1" providerId="Windows Live" clId="Web-{BD82D78E-6286-4CC6-A7CC-CDC2D231D926}" dt="2022-12-03T18:27:41.238" v="688" actId="1076"/>
        <pc:sldMkLst>
          <pc:docMk/>
          <pc:sldMk cId="3573716435" sldId="262"/>
        </pc:sldMkLst>
        <pc:spChg chg="add mod">
          <ac:chgData name="Harshad Thorat" userId="b02d4a71dd5af3d1" providerId="Windows Live" clId="Web-{BD82D78E-6286-4CC6-A7CC-CDC2D231D926}" dt="2022-12-03T17:55:25.367" v="511" actId="20577"/>
          <ac:spMkLst>
            <pc:docMk/>
            <pc:sldMk cId="3573716435" sldId="262"/>
            <ac:spMk id="2" creationId="{8018FDAE-A74C-DE2B-BF82-89D39378C3A4}"/>
          </ac:spMkLst>
        </pc:spChg>
        <pc:spChg chg="add mod">
          <ac:chgData name="Harshad Thorat" userId="b02d4a71dd5af3d1" providerId="Windows Live" clId="Web-{BD82D78E-6286-4CC6-A7CC-CDC2D231D926}" dt="2022-12-03T18:27:41.238" v="688" actId="1076"/>
          <ac:spMkLst>
            <pc:docMk/>
            <pc:sldMk cId="3573716435" sldId="262"/>
            <ac:spMk id="3" creationId="{7427F1CE-21D3-9A19-3C56-E0B752253644}"/>
          </ac:spMkLst>
        </pc:spChg>
        <pc:spChg chg="add mod">
          <ac:chgData name="Harshad Thorat" userId="b02d4a71dd5af3d1" providerId="Windows Live" clId="Web-{BD82D78E-6286-4CC6-A7CC-CDC2D231D926}" dt="2022-12-03T17:47:40.037" v="349" actId="1076"/>
          <ac:spMkLst>
            <pc:docMk/>
            <pc:sldMk cId="3573716435" sldId="262"/>
            <ac:spMk id="4" creationId="{D3D4208B-C7C8-DFDC-B714-C3975A75B808}"/>
          </ac:spMkLst>
        </pc:spChg>
        <pc:spChg chg="add mod">
          <ac:chgData name="Harshad Thorat" userId="b02d4a71dd5af3d1" providerId="Windows Live" clId="Web-{BD82D78E-6286-4CC6-A7CC-CDC2D231D926}" dt="2022-12-03T18:27:25.066" v="687" actId="20577"/>
          <ac:spMkLst>
            <pc:docMk/>
            <pc:sldMk cId="3573716435" sldId="262"/>
            <ac:spMk id="5" creationId="{40FBC873-6B89-940F-D34A-37D1589A9AC2}"/>
          </ac:spMkLst>
        </pc:spChg>
      </pc:sldChg>
      <pc:sldChg chg="addSp modSp new">
        <pc:chgData name="Harshad Thorat" userId="b02d4a71dd5af3d1" providerId="Windows Live" clId="Web-{BD82D78E-6286-4CC6-A7CC-CDC2D231D926}" dt="2022-12-03T18:15:45.938" v="571" actId="14100"/>
        <pc:sldMkLst>
          <pc:docMk/>
          <pc:sldMk cId="3280752315" sldId="263"/>
        </pc:sldMkLst>
        <pc:spChg chg="add mod">
          <ac:chgData name="Harshad Thorat" userId="b02d4a71dd5af3d1" providerId="Windows Live" clId="Web-{BD82D78E-6286-4CC6-A7CC-CDC2D231D926}" dt="2022-12-03T18:15:30.750" v="570" actId="20577"/>
          <ac:spMkLst>
            <pc:docMk/>
            <pc:sldMk cId="3280752315" sldId="263"/>
            <ac:spMk id="4" creationId="{BEB1CD54-85E9-ECA4-4087-7689E5AF2550}"/>
          </ac:spMkLst>
        </pc:spChg>
        <pc:picChg chg="add mod">
          <ac:chgData name="Harshad Thorat" userId="b02d4a71dd5af3d1" providerId="Windows Live" clId="Web-{BD82D78E-6286-4CC6-A7CC-CDC2D231D926}" dt="2022-12-03T18:05:56.105" v="550" actId="14100"/>
          <ac:picMkLst>
            <pc:docMk/>
            <pc:sldMk cId="3280752315" sldId="263"/>
            <ac:picMk id="2" creationId="{45C46152-ABD8-84C2-98A2-38FA082C469C}"/>
          </ac:picMkLst>
        </pc:picChg>
        <pc:picChg chg="add mod">
          <ac:chgData name="Harshad Thorat" userId="b02d4a71dd5af3d1" providerId="Windows Live" clId="Web-{BD82D78E-6286-4CC6-A7CC-CDC2D231D926}" dt="2022-12-03T18:15:45.938" v="571" actId="14100"/>
          <ac:picMkLst>
            <pc:docMk/>
            <pc:sldMk cId="3280752315" sldId="263"/>
            <ac:picMk id="3" creationId="{8F6A212C-5269-1E1D-7C00-24F1F6F6EC5A}"/>
          </ac:picMkLst>
        </pc:picChg>
      </pc:sldChg>
      <pc:sldChg chg="addSp modSp new ord">
        <pc:chgData name="Harshad Thorat" userId="b02d4a71dd5af3d1" providerId="Windows Live" clId="Web-{BD82D78E-6286-4CC6-A7CC-CDC2D231D926}" dt="2022-12-03T18:26:49.221" v="680" actId="1076"/>
        <pc:sldMkLst>
          <pc:docMk/>
          <pc:sldMk cId="4257245134" sldId="264"/>
        </pc:sldMkLst>
        <pc:spChg chg="add mod">
          <ac:chgData name="Harshad Thorat" userId="b02d4a71dd5af3d1" providerId="Windows Live" clId="Web-{BD82D78E-6286-4CC6-A7CC-CDC2D231D926}" dt="2022-12-03T18:26:49.221" v="680" actId="1076"/>
          <ac:spMkLst>
            <pc:docMk/>
            <pc:sldMk cId="4257245134" sldId="264"/>
            <ac:spMk id="2" creationId="{E3671430-AF61-6429-B4EF-6FB51BD8C98E}"/>
          </ac:spMkLst>
        </pc:spChg>
        <pc:picChg chg="add mod">
          <ac:chgData name="Harshad Thorat" userId="b02d4a71dd5af3d1" providerId="Windows Live" clId="Web-{BD82D78E-6286-4CC6-A7CC-CDC2D231D926}" dt="2022-12-03T18:26:41.909" v="679" actId="14100"/>
          <ac:picMkLst>
            <pc:docMk/>
            <pc:sldMk cId="4257245134" sldId="264"/>
            <ac:picMk id="3" creationId="{8CA9AF59-1E1B-D51B-C817-334EE9711A10}"/>
          </ac:picMkLst>
        </pc:picChg>
      </pc:sldChg>
      <pc:sldChg chg="addSp modSp new">
        <pc:chgData name="Harshad Thorat" userId="b02d4a71dd5af3d1" providerId="Windows Live" clId="Web-{BD82D78E-6286-4CC6-A7CC-CDC2D231D926}" dt="2022-12-03T18:36:16.371" v="696" actId="20577"/>
        <pc:sldMkLst>
          <pc:docMk/>
          <pc:sldMk cId="1853576435" sldId="265"/>
        </pc:sldMkLst>
        <pc:spChg chg="add mod">
          <ac:chgData name="Harshad Thorat" userId="b02d4a71dd5af3d1" providerId="Windows Live" clId="Web-{BD82D78E-6286-4CC6-A7CC-CDC2D231D926}" dt="2022-12-03T18:22:42.980" v="623" actId="14100"/>
          <ac:spMkLst>
            <pc:docMk/>
            <pc:sldMk cId="1853576435" sldId="265"/>
            <ac:spMk id="2" creationId="{9FF3D6B8-3E0B-CDCC-BC84-7454EA8C6EEB}"/>
          </ac:spMkLst>
        </pc:spChg>
        <pc:spChg chg="add mod">
          <ac:chgData name="Harshad Thorat" userId="b02d4a71dd5af3d1" providerId="Windows Live" clId="Web-{BD82D78E-6286-4CC6-A7CC-CDC2D231D926}" dt="2022-12-03T18:36:16.371" v="696" actId="20577"/>
          <ac:spMkLst>
            <pc:docMk/>
            <pc:sldMk cId="1853576435" sldId="265"/>
            <ac:spMk id="4" creationId="{3771769A-3D9E-85AA-9235-09396D913263}"/>
          </ac:spMkLst>
        </pc:spChg>
        <pc:picChg chg="add mod">
          <ac:chgData name="Harshad Thorat" userId="b02d4a71dd5af3d1" providerId="Windows Live" clId="Web-{BD82D78E-6286-4CC6-A7CC-CDC2D231D926}" dt="2022-12-03T18:35:22.213" v="694" actId="14100"/>
          <ac:picMkLst>
            <pc:docMk/>
            <pc:sldMk cId="1853576435" sldId="265"/>
            <ac:picMk id="3" creationId="{C25E5EFC-0E8F-6091-9DC4-1969F6092333}"/>
          </ac:picMkLst>
        </pc:picChg>
      </pc:sldChg>
      <pc:sldChg chg="new">
        <pc:chgData name="Harshad Thorat" userId="b02d4a71dd5af3d1" providerId="Windows Live" clId="Web-{BD82D78E-6286-4CC6-A7CC-CDC2D231D926}" dt="2022-12-03T18:26:15.627" v="676"/>
        <pc:sldMkLst>
          <pc:docMk/>
          <pc:sldMk cId="3581848811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2315" y="132677"/>
            <a:ext cx="1853184" cy="1388994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1/11/2023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FA3880A-8D8F-466C-A4A1-F07BCDD37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C0A64CB-20A1-4508-B568-284EB04F7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DA14841-53A4-4935-BE65-C8373B8A6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77C2CF-B2DD-41C8-8B5E-152673376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377EE36-E59D-4778-8F99-4B470DA4A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586C6C5-47AF-450A-932D-880EF823E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87901A-AA64-4940-9803-F67677851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147E635D-C3B4-465B-AF24-991B6BF63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A0623D0-396B-499E-BBFB-C17F1BB0F2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0EF5A3A9-6747-F5CB-D36F-5EAD78BB32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3"/>
          <a:stretch/>
        </p:blipFill>
        <p:spPr>
          <a:xfrm>
            <a:off x="989783" y="9894"/>
            <a:ext cx="11202085" cy="6848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1AF192C-698D-4635-9C9F-F9769A56A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9DE5D-2A13-B5AE-8735-EDB7EA6D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53" y="226459"/>
            <a:ext cx="9962491" cy="149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600" b="1" dirty="0">
                <a:solidFill>
                  <a:srgbClr val="FFC000"/>
                </a:solidFill>
              </a:rPr>
              <a:t>GAS TURBINE - Predicting Turbine 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Energy</a:t>
            </a:r>
            <a:r>
              <a:rPr lang="en-US" sz="4600" b="1" dirty="0">
                <a:solidFill>
                  <a:srgbClr val="FFC000"/>
                </a:solidFill>
              </a:rPr>
              <a:t> 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Yield </a:t>
            </a:r>
            <a:r>
              <a:rPr lang="en-US" sz="4600" b="1" dirty="0">
                <a:solidFill>
                  <a:srgbClr val="FFC000"/>
                </a:solidFill>
              </a:rPr>
              <a:t>(TEY)</a:t>
            </a:r>
            <a:endParaRPr lang="en-US" sz="4600" b="1" dirty="0">
              <a:solidFill>
                <a:srgbClr val="FFC000"/>
              </a:solidFill>
              <a:cs typeface="Arial"/>
            </a:endParaRPr>
          </a:p>
          <a:p>
            <a:pPr algn="ctr"/>
            <a:endParaRPr lang="en-US" sz="4600" b="1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E56C4B-C9E0-4F01-AF43-E69279A06A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C654A17-56DA-4921-A42B-DE255FA66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4CE041-5450-9FCD-018B-50CF19EEFB23}"/>
              </a:ext>
            </a:extLst>
          </p:cNvPr>
          <p:cNvSpPr txBox="1"/>
          <p:nvPr/>
        </p:nvSpPr>
        <p:spPr>
          <a:xfrm>
            <a:off x="2187499" y="4780854"/>
            <a:ext cx="7132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369EBC-F061-10DF-6B72-B4B0A6F12BFE}"/>
              </a:ext>
            </a:extLst>
          </p:cNvPr>
          <p:cNvSpPr txBox="1"/>
          <p:nvPr/>
        </p:nvSpPr>
        <p:spPr>
          <a:xfrm>
            <a:off x="7366761" y="5160080"/>
            <a:ext cx="40898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rgbClr val="FFC000"/>
                </a:solidFill>
                <a:cs typeface="Arial"/>
              </a:rPr>
              <a:t>PRESENTED BY </a:t>
            </a:r>
          </a:p>
          <a:p>
            <a:endParaRPr lang="en-US" sz="2000" b="1" i="1" dirty="0">
              <a:solidFill>
                <a:srgbClr val="FFC000"/>
              </a:solidFill>
              <a:cs typeface="Arial"/>
            </a:endParaRPr>
          </a:p>
          <a:p>
            <a:r>
              <a:rPr lang="en-US" sz="2000" b="1" dirty="0" smtClean="0">
                <a:solidFill>
                  <a:srgbClr val="FFC000"/>
                </a:solidFill>
                <a:cs typeface="Arial"/>
              </a:rPr>
              <a:t>RUTUJA   NARASAGOUDAR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sz="2000" b="1" dirty="0">
              <a:solidFill>
                <a:srgbClr val="FFC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0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5FEDF-0DBA-FD65-1CA9-58B88093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78" y="310398"/>
            <a:ext cx="7958331" cy="559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>UNIVARIATE ANALYSIS</a:t>
            </a:r>
            <a:r>
              <a:rPr lang="en-US" sz="3600" dirty="0" smtClean="0">
                <a:solidFill>
                  <a:srgbClr val="FFC000"/>
                </a:solidFill>
                <a:cs typeface="Arial"/>
              </a:rPr>
              <a:t> :</a:t>
            </a:r>
            <a:r>
              <a:rPr lang="en-US" sz="3600" dirty="0">
                <a:cs typeface="Arial"/>
              </a:rPr>
              <a:t/>
            </a:r>
            <a:br>
              <a:rPr lang="en-US" sz="3600" dirty="0">
                <a:cs typeface="Arial"/>
              </a:rPr>
            </a:br>
            <a:endParaRPr lang="en-US" b="1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F4CD9A-CBBA-A9A9-64B4-7F89E7F2562A}"/>
              </a:ext>
            </a:extLst>
          </p:cNvPr>
          <p:cNvSpPr txBox="1"/>
          <p:nvPr/>
        </p:nvSpPr>
        <p:spPr>
          <a:xfrm>
            <a:off x="1111538" y="1404852"/>
            <a:ext cx="1037389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Some of the features are normally distributed</a:t>
            </a:r>
          </a:p>
          <a:p>
            <a:pPr marL="342900" indent="-342900">
              <a:buFont typeface="Wingdings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The features AH, CO, TIT and TAT exhibit the highest skew coefficients</a:t>
            </a:r>
          </a:p>
          <a:p>
            <a:pPr marL="342900" indent="-342900">
              <a:buFont typeface="Wingdings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Distribution of CO and TIT and TAT seem to contain many outliers</a:t>
            </a:r>
          </a:p>
          <a:p>
            <a:pPr marL="342900" indent="-342900">
              <a:buFont typeface="Wingdings"/>
              <a:buChar char="Ø"/>
            </a:pPr>
            <a:endParaRPr lang="en-US" sz="20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cs typeface="Arial"/>
              </a:rPr>
              <a:t>Distplots are used to visualize the skewness of the variables </a:t>
            </a:r>
          </a:p>
        </p:txBody>
      </p:sp>
    </p:spTree>
    <p:extLst>
      <p:ext uri="{BB962C8B-B14F-4D97-AF65-F5344CB8AC3E}">
        <p14:creationId xmlns:p14="http://schemas.microsoft.com/office/powerpoint/2010/main" val="150960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B965D0B-1B2F-A5AD-9BDB-13821E9A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827314"/>
            <a:ext cx="10068662" cy="603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51" y="176685"/>
            <a:ext cx="7958331" cy="50911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BIVARIATE ANALYSIS 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157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C4C2FDAC-6311-A36E-2610-74C2AAAD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5" y="849087"/>
            <a:ext cx="5040086" cy="299357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68D80404-4CB2-39AC-BF83-3925A192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849086"/>
            <a:ext cx="4844142" cy="299357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4EA4FB4-2772-A2CF-A5D5-737416479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15" y="3935654"/>
            <a:ext cx="5040086" cy="291301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E87A0B2-281D-1228-D9FF-0374BB00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71" y="3925468"/>
            <a:ext cx="4844142" cy="29333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30487" y="293675"/>
            <a:ext cx="2836166" cy="462415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SCATTER PLOT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903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5C46152-ABD8-84C2-98A2-38FA082C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30" y="1093826"/>
            <a:ext cx="6980560" cy="52258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5E3DEBD-2C0F-5DC2-6E8A-4D4C1439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1093826"/>
            <a:ext cx="3348717" cy="52251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513" y="285904"/>
            <a:ext cx="9027658" cy="508753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MULTIVARIATE ANALYSIS :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8075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F19294-9015-D5FB-B083-C6B51D682BC9}"/>
              </a:ext>
            </a:extLst>
          </p:cNvPr>
          <p:cNvSpPr txBox="1"/>
          <p:nvPr/>
        </p:nvSpPr>
        <p:spPr>
          <a:xfrm>
            <a:off x="3488468" y="467907"/>
            <a:ext cx="52120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FEATURE IMPORTANCE IN DATASET</a:t>
            </a:r>
            <a:endParaRPr lang="en-US" sz="32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A5ABBF-6D45-83CD-61FF-C6490017378E}"/>
              </a:ext>
            </a:extLst>
          </p:cNvPr>
          <p:cNvSpPr txBox="1"/>
          <p:nvPr/>
        </p:nvSpPr>
        <p:spPr>
          <a:xfrm>
            <a:off x="978371" y="2238962"/>
            <a:ext cx="1038577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Ø"/>
            </a:pPr>
            <a:r>
              <a:rPr lang="en-US" sz="2000" dirty="0">
                <a:cs typeface="Arial"/>
              </a:rPr>
              <a:t>As per </a:t>
            </a:r>
            <a:r>
              <a:rPr lang="en-US" sz="2000" dirty="0" smtClean="0">
                <a:cs typeface="Arial"/>
              </a:rPr>
              <a:t>Univariate and Bivariate analysis</a:t>
            </a:r>
            <a:r>
              <a:rPr lang="en-US" sz="2000" dirty="0">
                <a:cs typeface="Arial"/>
              </a:rPr>
              <a:t> </a:t>
            </a:r>
            <a:r>
              <a:rPr lang="en-US" sz="2000" i="1" dirty="0">
                <a:cs typeface="Arial"/>
              </a:rPr>
              <a:t>CDP, GTEP, TIT, TAT, AFDP, CO</a:t>
            </a:r>
            <a:r>
              <a:rPr lang="en-US" sz="2000" dirty="0">
                <a:cs typeface="Arial"/>
              </a:rPr>
              <a:t> these variable are very important to our prediction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000" dirty="0">
                <a:cs typeface="Arial"/>
              </a:rPr>
              <a:t>In these variable there are many outliers which is directly impact our performance measure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000" dirty="0">
                <a:cs typeface="Arial"/>
              </a:rPr>
              <a:t>Values of these features are highly correlated to our target columns, thus all values of features are required to get best accuracy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000" dirty="0">
                <a:cs typeface="Arial"/>
              </a:rPr>
              <a:t> So we do not require to handle outliers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72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86A417-8928-600B-A094-BC873C21C8C3}"/>
              </a:ext>
            </a:extLst>
          </p:cNvPr>
          <p:cNvSpPr txBox="1"/>
          <p:nvPr/>
        </p:nvSpPr>
        <p:spPr>
          <a:xfrm>
            <a:off x="920338" y="148441"/>
            <a:ext cx="10351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STANDARDIZATION USING STANDARD SCALER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10EF12-0DA0-6D70-F58D-40F600601905}"/>
              </a:ext>
            </a:extLst>
          </p:cNvPr>
          <p:cNvSpPr txBox="1"/>
          <p:nvPr/>
        </p:nvSpPr>
        <p:spPr>
          <a:xfrm>
            <a:off x="1068779" y="1999013"/>
            <a:ext cx="1030184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FFFFFF"/>
                </a:solidFill>
                <a:latin typeface="-apple-system"/>
                <a:ea typeface="-apple-system"/>
                <a:cs typeface="-apple-system"/>
              </a:rPr>
              <a:t>For each feature, the Standard Scaler scales the values such that the mean is 0 and the standard deviation is 1(or the variance)</a:t>
            </a: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-apple-system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-apple-system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FFFFFF"/>
                </a:solidFill>
                <a:latin typeface="-apple-system"/>
                <a:ea typeface="-apple-system"/>
                <a:cs typeface="-apple-system"/>
              </a:rPr>
              <a:t>x_scaled = x – mean / std_dev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-apple-system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-apple-system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FFFFFF"/>
                </a:solidFill>
                <a:latin typeface="-apple-system"/>
                <a:ea typeface="-apple-system"/>
                <a:cs typeface="-apple-system"/>
              </a:rPr>
              <a:t>Standard Scaler assumes that the distribution of the variable is normal</a:t>
            </a:r>
            <a:endParaRPr lang="en-US" sz="2000" dirty="0">
              <a:solidFill>
                <a:srgbClr val="FFFFFF"/>
              </a:solidFill>
              <a:latin typeface="Arial" panose="020B0604020202020204"/>
              <a:ea typeface="-apple-system"/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FFFFFF"/>
              </a:solidFill>
              <a:latin typeface="-apple-system"/>
              <a:ea typeface="-apple-system"/>
              <a:cs typeface="-apple-system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rgbClr val="FFFFFF"/>
                </a:solidFill>
                <a:latin typeface="-apple-system"/>
                <a:ea typeface="-apple-system"/>
                <a:cs typeface="-apple-system"/>
              </a:rPr>
              <a:t>Thus, in case, the variables are not normally distributed, we either choose a different scaler or first, convert the variables to a normal distribution and then apply this scaler</a:t>
            </a: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FA2FC8-E930-85B3-8AA2-4F405DA2AB6B}"/>
              </a:ext>
            </a:extLst>
          </p:cNvPr>
          <p:cNvSpPr txBox="1"/>
          <p:nvPr/>
        </p:nvSpPr>
        <p:spPr>
          <a:xfrm>
            <a:off x="2658273" y="281790"/>
            <a:ext cx="77025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MACHINE LEARNING ALGORITHMS</a:t>
            </a:r>
            <a:endParaRPr lang="en-US" sz="3200" b="1" dirty="0">
              <a:solidFill>
                <a:srgbClr val="FFC000"/>
              </a:solidFill>
              <a:cs typeface="Arial"/>
            </a:endParaRPr>
          </a:p>
          <a:p>
            <a:pPr algn="l"/>
            <a:endParaRPr lang="en-US" sz="3200" b="1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75B849-AFC7-20E1-8989-7669177676ED}"/>
              </a:ext>
            </a:extLst>
          </p:cNvPr>
          <p:cNvSpPr txBox="1"/>
          <p:nvPr/>
        </p:nvSpPr>
        <p:spPr>
          <a:xfrm>
            <a:off x="1883431" y="1096749"/>
            <a:ext cx="926967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cs typeface="Arial" panose="020B0604020202020204"/>
              </a:rPr>
              <a:t>SIMPLE REGRESSION                                            7.   BAGGING    </a:t>
            </a:r>
          </a:p>
          <a:p>
            <a:r>
              <a:rPr lang="en-US" dirty="0" smtClean="0">
                <a:cs typeface="Arial" panose="020B0604020202020204"/>
              </a:rPr>
              <a:t>                                           </a:t>
            </a: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2.   MULTIPLE REGRESSION                                       8.   PASTING</a:t>
            </a: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3.   DECISION </a:t>
            </a:r>
            <a:r>
              <a:rPr lang="en-US" dirty="0">
                <a:cs typeface="Arial" panose="020B0604020202020204"/>
              </a:rPr>
              <a:t>TREE </a:t>
            </a:r>
            <a:r>
              <a:rPr lang="en-US" dirty="0" smtClean="0">
                <a:cs typeface="Arial" panose="020B0604020202020204"/>
              </a:rPr>
              <a:t>REGRESSION                            9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ADABOOST</a:t>
            </a:r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4.   RANDOM </a:t>
            </a:r>
            <a:r>
              <a:rPr lang="en-US" dirty="0">
                <a:cs typeface="Arial" panose="020B0604020202020204"/>
              </a:rPr>
              <a:t>FOREST </a:t>
            </a:r>
            <a:r>
              <a:rPr lang="en-US" dirty="0" smtClean="0">
                <a:cs typeface="Arial" panose="020B0604020202020204"/>
              </a:rPr>
              <a:t>REGREESION                       10.   GRADIENT </a:t>
            </a:r>
            <a:r>
              <a:rPr lang="en-US" dirty="0">
                <a:cs typeface="Arial" panose="020B0604020202020204"/>
              </a:rPr>
              <a:t>BOOST 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5.   SUPPORT </a:t>
            </a:r>
            <a:r>
              <a:rPr lang="en-US" dirty="0">
                <a:cs typeface="Arial" panose="020B0604020202020204"/>
              </a:rPr>
              <a:t>VECTOR </a:t>
            </a:r>
            <a:r>
              <a:rPr lang="en-US" dirty="0" smtClean="0">
                <a:cs typeface="Arial" panose="020B0604020202020204"/>
              </a:rPr>
              <a:t>REGRESSION                      11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XGBOOST</a:t>
            </a: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6.   K  </a:t>
            </a:r>
            <a:r>
              <a:rPr lang="en-US" dirty="0">
                <a:cs typeface="Arial" panose="020B0604020202020204"/>
              </a:rPr>
              <a:t>NEAREST </a:t>
            </a:r>
            <a:r>
              <a:rPr lang="en-US" dirty="0" smtClean="0">
                <a:cs typeface="Arial" panose="020B0604020202020204"/>
              </a:rPr>
              <a:t>NEIGHBOUR                             </a:t>
            </a:r>
          </a:p>
          <a:p>
            <a:pPr marL="342900" indent="-342900">
              <a:buAutoNum type="arabicPeriod"/>
            </a:pP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184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22" y="653509"/>
            <a:ext cx="4903435" cy="1077229"/>
          </a:xfrm>
        </p:spPr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TRAIN TEST SPLIT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62158" r="7797" b="23443"/>
          <a:stretch/>
        </p:blipFill>
        <p:spPr>
          <a:xfrm>
            <a:off x="1210614" y="2511380"/>
            <a:ext cx="9878095" cy="2743200"/>
          </a:xfrm>
        </p:spPr>
      </p:pic>
    </p:spTree>
    <p:extLst>
      <p:ext uri="{BB962C8B-B14F-4D97-AF65-F5344CB8AC3E}">
        <p14:creationId xmlns:p14="http://schemas.microsoft.com/office/powerpoint/2010/main" val="364772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C67CADD-E949-E1EA-32CD-9BB62FF44BDD}"/>
              </a:ext>
            </a:extLst>
          </p:cNvPr>
          <p:cNvSpPr txBox="1"/>
          <p:nvPr/>
        </p:nvSpPr>
        <p:spPr>
          <a:xfrm>
            <a:off x="3661557" y="178129"/>
            <a:ext cx="48688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SIMPLE REGRESSION</a:t>
            </a:r>
            <a:endParaRPr lang="en-US" sz="3200" b="1">
              <a:solidFill>
                <a:srgbClr val="FFC000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E76F75-2D10-9C1F-01DC-36A2A767CF19}"/>
              </a:ext>
            </a:extLst>
          </p:cNvPr>
          <p:cNvSpPr txBox="1"/>
          <p:nvPr/>
        </p:nvSpPr>
        <p:spPr>
          <a:xfrm>
            <a:off x="1009402" y="1395351"/>
            <a:ext cx="502128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smtClean="0">
                <a:cs typeface="Arial" panose="020B0604020202020204"/>
              </a:rPr>
              <a:t>This Simple </a:t>
            </a:r>
            <a:r>
              <a:rPr lang="en-US" dirty="0">
                <a:cs typeface="Arial" panose="020B0604020202020204"/>
              </a:rPr>
              <a:t>Linear Regression Model is applied between input variable CDP (</a:t>
            </a:r>
            <a:r>
              <a:rPr lang="en-US" dirty="0">
                <a:ea typeface="+mn-lt"/>
                <a:cs typeface="+mn-lt"/>
              </a:rPr>
              <a:t>Compressor discharge pressure</a:t>
            </a:r>
            <a:r>
              <a:rPr lang="en-US" dirty="0">
                <a:cs typeface="Arial" panose="020B0604020202020204"/>
              </a:rPr>
              <a:t>) </a:t>
            </a:r>
            <a:r>
              <a:rPr lang="en-US" dirty="0">
                <a:ea typeface="+mn-lt"/>
                <a:cs typeface="+mn-lt"/>
              </a:rPr>
              <a:t>&amp;</a:t>
            </a:r>
            <a:r>
              <a:rPr lang="en-US" dirty="0">
                <a:cs typeface="Arial" panose="020B0604020202020204"/>
              </a:rPr>
              <a:t> target variable TEY (Turbine Energy Yield</a:t>
            </a:r>
            <a:r>
              <a:rPr lang="en-US" dirty="0" smtClean="0">
                <a:cs typeface="Arial" panose="020B0604020202020204"/>
              </a:rPr>
              <a:t>)</a:t>
            </a: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cs typeface="Arial" panose="020B0604020202020204"/>
            </a:endParaRPr>
          </a:p>
          <a:p>
            <a:r>
              <a:rPr lang="en-US" sz="2000" dirty="0" smtClean="0">
                <a:cs typeface="Arial"/>
              </a:rPr>
              <a:t>     </a:t>
            </a:r>
            <a:r>
              <a:rPr lang="en-US" sz="2000" dirty="0" smtClean="0">
                <a:solidFill>
                  <a:srgbClr val="FFC000"/>
                </a:solidFill>
                <a:cs typeface="Arial"/>
              </a:rPr>
              <a:t>PERFORMANCE 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0.9778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0.9771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0.9778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0.9771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cs typeface="Arial" panose="020B060402020202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6ABBFA0-D228-D29B-8F55-A48F6603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395400"/>
            <a:ext cx="4900550" cy="4502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D6E990-95D3-43FB-0047-9F8CB29663A7}"/>
              </a:ext>
            </a:extLst>
          </p:cNvPr>
          <p:cNvSpPr txBox="1"/>
          <p:nvPr/>
        </p:nvSpPr>
        <p:spPr>
          <a:xfrm>
            <a:off x="7560622" y="6165272"/>
            <a:ext cx="3146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Best Fit Line for CDP &amp; TEY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154A4C-63CA-904D-1D85-7264FC68964A}"/>
              </a:ext>
            </a:extLst>
          </p:cNvPr>
          <p:cNvSpPr txBox="1"/>
          <p:nvPr/>
        </p:nvSpPr>
        <p:spPr>
          <a:xfrm>
            <a:off x="3477491" y="211777"/>
            <a:ext cx="5237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MULTIPLE REGRESSION</a:t>
            </a:r>
            <a:r>
              <a:rPr lang="en-US" sz="3200" b="1" dirty="0">
                <a:solidFill>
                  <a:srgbClr val="FFC000"/>
                </a:solidFill>
                <a:cs typeface="Arial"/>
              </a:rPr>
              <a:t>​</a:t>
            </a:r>
            <a:endParaRPr lang="en-US" sz="3200" b="1">
              <a:solidFill>
                <a:srgbClr val="FFC000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2A20D4-B9C0-80F9-E3AA-3F2FC1F7B410}"/>
              </a:ext>
            </a:extLst>
          </p:cNvPr>
          <p:cNvSpPr txBox="1"/>
          <p:nvPr/>
        </p:nvSpPr>
        <p:spPr>
          <a:xfrm>
            <a:off x="1382487" y="1012372"/>
            <a:ext cx="9851570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/>
              </a:rPr>
              <a:t>In Multiple Regression we use more than on independent variables are used to predict the value of dependent variable.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/>
              </a:rPr>
              <a:t>Independent Variables :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'CDP', 'GTEP','TIT', 'TAT', 'AFDP', 'CO', 'AT</a:t>
            </a:r>
            <a:r>
              <a:rPr lang="en-US" sz="2000" dirty="0" smtClean="0">
                <a:solidFill>
                  <a:srgbClr val="92D050"/>
                </a:solidFill>
                <a:ea typeface="+mn-lt"/>
                <a:cs typeface="+mn-lt"/>
              </a:rPr>
              <a:t>'.</a:t>
            </a:r>
          </a:p>
          <a:p>
            <a:endParaRPr lang="en-US" sz="2000" dirty="0" smtClean="0">
              <a:solidFill>
                <a:srgbClr val="92D050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/>
              </a:rPr>
              <a:t>Dependent variable: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’TEY’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endParaRPr lang="en-US" sz="2000" dirty="0" smtClean="0">
              <a:cs typeface="Arial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Arial"/>
                <a:cs typeface="Arial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0.995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Arial"/>
                <a:cs typeface="Arial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0.995</a:t>
            </a:r>
          </a:p>
          <a:p>
            <a:endParaRPr lang="en-US" dirty="0">
              <a:solidFill>
                <a:srgbClr val="00B0F0"/>
              </a:solidFill>
              <a:latin typeface="Arial"/>
              <a:cs typeface="Arial"/>
            </a:endParaRPr>
          </a:p>
          <a:p>
            <a:r>
              <a:rPr lang="en-US" i="1" dirty="0">
                <a:latin typeface="Arial"/>
                <a:cs typeface="Arial"/>
              </a:rPr>
              <a:t>After cross validation</a:t>
            </a:r>
          </a:p>
          <a:p>
            <a:endParaRPr lang="en-US" i="1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Arial"/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	 0.995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Arial"/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latin typeface="Arial"/>
                <a:cs typeface="Arial"/>
              </a:rPr>
              <a:t>	 </a:t>
            </a: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0.995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"/>
            <a:ext cx="9144000" cy="1644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225" name="Oval 224"/>
          <p:cNvSpPr/>
          <p:nvPr/>
        </p:nvSpPr>
        <p:spPr>
          <a:xfrm>
            <a:off x="1810681" y="49675"/>
            <a:ext cx="1554998" cy="155499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3383411" y="464131"/>
            <a:ext cx="3770220" cy="649949"/>
            <a:chOff x="300369" y="2054845"/>
            <a:chExt cx="3013296" cy="955082"/>
          </a:xfrm>
        </p:grpSpPr>
        <p:sp>
          <p:nvSpPr>
            <p:cNvPr id="5" name="TextBox 4"/>
            <p:cNvSpPr txBox="1"/>
            <p:nvPr/>
          </p:nvSpPr>
          <p:spPr>
            <a:xfrm>
              <a:off x="300369" y="2476449"/>
              <a:ext cx="3013296" cy="53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RUTUJA  NARASAGOUDAR</a:t>
              </a:r>
              <a:endPara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56" y="2054845"/>
              <a:ext cx="1325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897817" y="1075793"/>
            <a:ext cx="50259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ASPIRING DATA SCIENTIST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r="23734"/>
          <a:stretch/>
        </p:blipFill>
        <p:spPr>
          <a:xfrm rot="5400000">
            <a:off x="1756441" y="44790"/>
            <a:ext cx="1644579" cy="1554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874788" y="2430808"/>
            <a:ext cx="4199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PG in Data Analysis &amp;Machine </a:t>
            </a:r>
            <a:r>
              <a:rPr lang="en-US" sz="1200" b="1" dirty="0" smtClean="0"/>
              <a:t>Learning</a:t>
            </a:r>
            <a:endParaRPr lang="en-IN" sz="1200" b="1" dirty="0"/>
          </a:p>
          <a:p>
            <a:r>
              <a:rPr lang="en-US" sz="1200" b="1" dirty="0" smtClean="0"/>
              <a:t>    Imarticus Institute</a:t>
            </a:r>
            <a:endParaRPr lang="en-IN" sz="1200" dirty="0"/>
          </a:p>
          <a:p>
            <a:r>
              <a:rPr lang="en-US" sz="1200" dirty="0" smtClean="0"/>
              <a:t>   Jul </a:t>
            </a:r>
            <a:r>
              <a:rPr lang="en-US" sz="1200" dirty="0"/>
              <a:t>2022 – present | Pune, India</a:t>
            </a:r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BACHELOR OF SCIENCE</a:t>
            </a:r>
            <a:endParaRPr lang="en-IN" sz="1200" b="1" dirty="0"/>
          </a:p>
          <a:p>
            <a:r>
              <a:rPr lang="en-US" sz="1200" b="1" dirty="0" smtClean="0"/>
              <a:t>    Rani Channamma University</a:t>
            </a:r>
            <a:endParaRPr lang="en-IN" sz="1200" b="1" dirty="0"/>
          </a:p>
          <a:p>
            <a:r>
              <a:rPr lang="en-US" sz="1200" b="1" dirty="0"/>
              <a:t> </a:t>
            </a:r>
            <a:r>
              <a:rPr lang="en-IN" sz="1200" b="1" dirty="0"/>
              <a:t> </a:t>
            </a:r>
            <a:r>
              <a:rPr lang="en-IN" sz="1200" b="1" dirty="0" smtClean="0"/>
              <a:t>  </a:t>
            </a:r>
            <a:r>
              <a:rPr lang="en-US" sz="1200" dirty="0" smtClean="0"/>
              <a:t>2022 </a:t>
            </a:r>
            <a:r>
              <a:rPr lang="en-US" sz="1200" dirty="0"/>
              <a:t>| Belgaum, India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26339" y="4622115"/>
            <a:ext cx="122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74594" y="5298745"/>
            <a:ext cx="2348189" cy="667808"/>
            <a:chOff x="4914974" y="5540308"/>
            <a:chExt cx="2920262" cy="830503"/>
          </a:xfrm>
        </p:grpSpPr>
        <p:grpSp>
          <p:nvGrpSpPr>
            <p:cNvPr id="72" name="Group 71"/>
            <p:cNvGrpSpPr/>
            <p:nvPr/>
          </p:nvGrpSpPr>
          <p:grpSpPr>
            <a:xfrm>
              <a:off x="5176234" y="5540308"/>
              <a:ext cx="2411531" cy="337692"/>
              <a:chOff x="5176234" y="5540308"/>
              <a:chExt cx="2411531" cy="337692"/>
            </a:xfrm>
          </p:grpSpPr>
          <p:sp>
            <p:nvSpPr>
              <p:cNvPr id="78" name="Freeform 234"/>
              <p:cNvSpPr>
                <a:spLocks noEditPoints="1"/>
              </p:cNvSpPr>
              <p:nvPr/>
            </p:nvSpPr>
            <p:spPr bwMode="auto">
              <a:xfrm>
                <a:off x="5176234" y="5587184"/>
                <a:ext cx="400696" cy="243941"/>
              </a:xfrm>
              <a:custGeom>
                <a:avLst/>
                <a:gdLst>
                  <a:gd name="T0" fmla="*/ 1137 w 1150"/>
                  <a:gd name="T1" fmla="*/ 104 h 700"/>
                  <a:gd name="T2" fmla="*/ 1112 w 1150"/>
                  <a:gd name="T3" fmla="*/ 104 h 700"/>
                  <a:gd name="T4" fmla="*/ 900 w 1150"/>
                  <a:gd name="T5" fmla="*/ 231 h 700"/>
                  <a:gd name="T6" fmla="*/ 900 w 1150"/>
                  <a:gd name="T7" fmla="*/ 75 h 700"/>
                  <a:gd name="T8" fmla="*/ 825 w 1150"/>
                  <a:gd name="T9" fmla="*/ 0 h 700"/>
                  <a:gd name="T10" fmla="*/ 75 w 1150"/>
                  <a:gd name="T11" fmla="*/ 0 h 700"/>
                  <a:gd name="T12" fmla="*/ 0 w 1150"/>
                  <a:gd name="T13" fmla="*/ 75 h 700"/>
                  <a:gd name="T14" fmla="*/ 0 w 1150"/>
                  <a:gd name="T15" fmla="*/ 625 h 700"/>
                  <a:gd name="T16" fmla="*/ 75 w 1150"/>
                  <a:gd name="T17" fmla="*/ 700 h 700"/>
                  <a:gd name="T18" fmla="*/ 825 w 1150"/>
                  <a:gd name="T19" fmla="*/ 700 h 700"/>
                  <a:gd name="T20" fmla="*/ 900 w 1150"/>
                  <a:gd name="T21" fmla="*/ 625 h 700"/>
                  <a:gd name="T22" fmla="*/ 900 w 1150"/>
                  <a:gd name="T23" fmla="*/ 469 h 700"/>
                  <a:gd name="T24" fmla="*/ 1112 w 1150"/>
                  <a:gd name="T25" fmla="*/ 597 h 700"/>
                  <a:gd name="T26" fmla="*/ 1125 w 1150"/>
                  <a:gd name="T27" fmla="*/ 600 h 700"/>
                  <a:gd name="T28" fmla="*/ 1137 w 1150"/>
                  <a:gd name="T29" fmla="*/ 597 h 700"/>
                  <a:gd name="T30" fmla="*/ 1150 w 1150"/>
                  <a:gd name="T31" fmla="*/ 575 h 700"/>
                  <a:gd name="T32" fmla="*/ 1150 w 1150"/>
                  <a:gd name="T33" fmla="*/ 125 h 700"/>
                  <a:gd name="T34" fmla="*/ 1137 w 1150"/>
                  <a:gd name="T35" fmla="*/ 104 h 700"/>
                  <a:gd name="T36" fmla="*/ 850 w 1150"/>
                  <a:gd name="T37" fmla="*/ 625 h 700"/>
                  <a:gd name="T38" fmla="*/ 825 w 1150"/>
                  <a:gd name="T39" fmla="*/ 650 h 700"/>
                  <a:gd name="T40" fmla="*/ 75 w 1150"/>
                  <a:gd name="T41" fmla="*/ 650 h 700"/>
                  <a:gd name="T42" fmla="*/ 50 w 1150"/>
                  <a:gd name="T43" fmla="*/ 625 h 700"/>
                  <a:gd name="T44" fmla="*/ 50 w 1150"/>
                  <a:gd name="T45" fmla="*/ 75 h 700"/>
                  <a:gd name="T46" fmla="*/ 75 w 1150"/>
                  <a:gd name="T47" fmla="*/ 50 h 700"/>
                  <a:gd name="T48" fmla="*/ 825 w 1150"/>
                  <a:gd name="T49" fmla="*/ 50 h 700"/>
                  <a:gd name="T50" fmla="*/ 850 w 1150"/>
                  <a:gd name="T51" fmla="*/ 75 h 700"/>
                  <a:gd name="T52" fmla="*/ 850 w 1150"/>
                  <a:gd name="T53" fmla="*/ 625 h 700"/>
                  <a:gd name="T54" fmla="*/ 1100 w 1150"/>
                  <a:gd name="T55" fmla="*/ 531 h 700"/>
                  <a:gd name="T56" fmla="*/ 900 w 1150"/>
                  <a:gd name="T57" fmla="*/ 411 h 700"/>
                  <a:gd name="T58" fmla="*/ 900 w 1150"/>
                  <a:gd name="T59" fmla="*/ 289 h 700"/>
                  <a:gd name="T60" fmla="*/ 1100 w 1150"/>
                  <a:gd name="T61" fmla="*/ 169 h 700"/>
                  <a:gd name="T62" fmla="*/ 1100 w 1150"/>
                  <a:gd name="T63" fmla="*/ 531 h 700"/>
                  <a:gd name="T64" fmla="*/ 625 w 1150"/>
                  <a:gd name="T65" fmla="*/ 225 h 700"/>
                  <a:gd name="T66" fmla="*/ 500 w 1150"/>
                  <a:gd name="T67" fmla="*/ 350 h 700"/>
                  <a:gd name="T68" fmla="*/ 525 w 1150"/>
                  <a:gd name="T69" fmla="*/ 425 h 700"/>
                  <a:gd name="T70" fmla="*/ 374 w 1150"/>
                  <a:gd name="T71" fmla="*/ 425 h 700"/>
                  <a:gd name="T72" fmla="*/ 400 w 1150"/>
                  <a:gd name="T73" fmla="*/ 350 h 700"/>
                  <a:gd name="T74" fmla="*/ 275 w 1150"/>
                  <a:gd name="T75" fmla="*/ 225 h 700"/>
                  <a:gd name="T76" fmla="*/ 150 w 1150"/>
                  <a:gd name="T77" fmla="*/ 350 h 700"/>
                  <a:gd name="T78" fmla="*/ 275 w 1150"/>
                  <a:gd name="T79" fmla="*/ 475 h 700"/>
                  <a:gd name="T80" fmla="*/ 625 w 1150"/>
                  <a:gd name="T81" fmla="*/ 475 h 700"/>
                  <a:gd name="T82" fmla="*/ 750 w 1150"/>
                  <a:gd name="T83" fmla="*/ 350 h 700"/>
                  <a:gd name="T84" fmla="*/ 625 w 1150"/>
                  <a:gd name="T85" fmla="*/ 225 h 700"/>
                  <a:gd name="T86" fmla="*/ 275 w 1150"/>
                  <a:gd name="T87" fmla="*/ 425 h 700"/>
                  <a:gd name="T88" fmla="*/ 200 w 1150"/>
                  <a:gd name="T89" fmla="*/ 350 h 700"/>
                  <a:gd name="T90" fmla="*/ 275 w 1150"/>
                  <a:gd name="T91" fmla="*/ 275 h 700"/>
                  <a:gd name="T92" fmla="*/ 350 w 1150"/>
                  <a:gd name="T93" fmla="*/ 350 h 700"/>
                  <a:gd name="T94" fmla="*/ 275 w 1150"/>
                  <a:gd name="T95" fmla="*/ 425 h 700"/>
                  <a:gd name="T96" fmla="*/ 625 w 1150"/>
                  <a:gd name="T97" fmla="*/ 425 h 700"/>
                  <a:gd name="T98" fmla="*/ 550 w 1150"/>
                  <a:gd name="T99" fmla="*/ 350 h 700"/>
                  <a:gd name="T100" fmla="*/ 625 w 1150"/>
                  <a:gd name="T101" fmla="*/ 275 h 700"/>
                  <a:gd name="T102" fmla="*/ 700 w 1150"/>
                  <a:gd name="T103" fmla="*/ 350 h 700"/>
                  <a:gd name="T104" fmla="*/ 625 w 1150"/>
                  <a:gd name="T105" fmla="*/ 425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50" h="700">
                    <a:moveTo>
                      <a:pt x="1137" y="104"/>
                    </a:moveTo>
                    <a:cubicBezTo>
                      <a:pt x="1129" y="99"/>
                      <a:pt x="1120" y="99"/>
                      <a:pt x="1112" y="104"/>
                    </a:cubicBezTo>
                    <a:lnTo>
                      <a:pt x="900" y="231"/>
                    </a:lnTo>
                    <a:lnTo>
                      <a:pt x="900" y="75"/>
                    </a:lnTo>
                    <a:cubicBezTo>
                      <a:pt x="900" y="34"/>
                      <a:pt x="866" y="0"/>
                      <a:pt x="825" y="0"/>
                    </a:cubicBezTo>
                    <a:lnTo>
                      <a:pt x="75" y="0"/>
                    </a:lnTo>
                    <a:cubicBezTo>
                      <a:pt x="33" y="0"/>
                      <a:pt x="0" y="34"/>
                      <a:pt x="0" y="75"/>
                    </a:cubicBezTo>
                    <a:lnTo>
                      <a:pt x="0" y="625"/>
                    </a:lnTo>
                    <a:cubicBezTo>
                      <a:pt x="0" y="667"/>
                      <a:pt x="33" y="700"/>
                      <a:pt x="75" y="700"/>
                    </a:cubicBezTo>
                    <a:lnTo>
                      <a:pt x="825" y="700"/>
                    </a:lnTo>
                    <a:cubicBezTo>
                      <a:pt x="866" y="700"/>
                      <a:pt x="900" y="667"/>
                      <a:pt x="900" y="625"/>
                    </a:cubicBezTo>
                    <a:lnTo>
                      <a:pt x="900" y="469"/>
                    </a:lnTo>
                    <a:lnTo>
                      <a:pt x="1112" y="597"/>
                    </a:lnTo>
                    <a:cubicBezTo>
                      <a:pt x="1116" y="599"/>
                      <a:pt x="1120" y="600"/>
                      <a:pt x="1125" y="600"/>
                    </a:cubicBezTo>
                    <a:cubicBezTo>
                      <a:pt x="1129" y="600"/>
                      <a:pt x="1133" y="599"/>
                      <a:pt x="1137" y="597"/>
                    </a:cubicBezTo>
                    <a:cubicBezTo>
                      <a:pt x="1145" y="593"/>
                      <a:pt x="1150" y="584"/>
                      <a:pt x="1150" y="575"/>
                    </a:cubicBezTo>
                    <a:lnTo>
                      <a:pt x="1150" y="125"/>
                    </a:lnTo>
                    <a:cubicBezTo>
                      <a:pt x="1150" y="116"/>
                      <a:pt x="1145" y="108"/>
                      <a:pt x="1137" y="104"/>
                    </a:cubicBezTo>
                    <a:close/>
                    <a:moveTo>
                      <a:pt x="850" y="625"/>
                    </a:moveTo>
                    <a:cubicBezTo>
                      <a:pt x="850" y="639"/>
                      <a:pt x="839" y="650"/>
                      <a:pt x="825" y="650"/>
                    </a:cubicBezTo>
                    <a:lnTo>
                      <a:pt x="75" y="650"/>
                    </a:lnTo>
                    <a:cubicBezTo>
                      <a:pt x="61" y="650"/>
                      <a:pt x="50" y="639"/>
                      <a:pt x="50" y="625"/>
                    </a:cubicBezTo>
                    <a:lnTo>
                      <a:pt x="50" y="75"/>
                    </a:lnTo>
                    <a:cubicBezTo>
                      <a:pt x="50" y="61"/>
                      <a:pt x="61" y="50"/>
                      <a:pt x="75" y="50"/>
                    </a:cubicBezTo>
                    <a:lnTo>
                      <a:pt x="825" y="50"/>
                    </a:lnTo>
                    <a:cubicBezTo>
                      <a:pt x="839" y="50"/>
                      <a:pt x="850" y="61"/>
                      <a:pt x="850" y="75"/>
                    </a:cubicBezTo>
                    <a:lnTo>
                      <a:pt x="850" y="625"/>
                    </a:lnTo>
                    <a:close/>
                    <a:moveTo>
                      <a:pt x="1100" y="531"/>
                    </a:moveTo>
                    <a:lnTo>
                      <a:pt x="900" y="411"/>
                    </a:lnTo>
                    <a:lnTo>
                      <a:pt x="900" y="289"/>
                    </a:lnTo>
                    <a:lnTo>
                      <a:pt x="1100" y="169"/>
                    </a:lnTo>
                    <a:lnTo>
                      <a:pt x="1100" y="531"/>
                    </a:lnTo>
                    <a:close/>
                    <a:moveTo>
                      <a:pt x="625" y="225"/>
                    </a:moveTo>
                    <a:cubicBezTo>
                      <a:pt x="556" y="225"/>
                      <a:pt x="500" y="281"/>
                      <a:pt x="500" y="350"/>
                    </a:cubicBezTo>
                    <a:cubicBezTo>
                      <a:pt x="500" y="379"/>
                      <a:pt x="510" y="404"/>
                      <a:pt x="525" y="425"/>
                    </a:cubicBezTo>
                    <a:lnTo>
                      <a:pt x="374" y="425"/>
                    </a:lnTo>
                    <a:cubicBezTo>
                      <a:pt x="390" y="404"/>
                      <a:pt x="400" y="379"/>
                      <a:pt x="400" y="350"/>
                    </a:cubicBezTo>
                    <a:cubicBezTo>
                      <a:pt x="400" y="281"/>
                      <a:pt x="344" y="225"/>
                      <a:pt x="275" y="225"/>
                    </a:cubicBezTo>
                    <a:cubicBezTo>
                      <a:pt x="206" y="225"/>
                      <a:pt x="150" y="281"/>
                      <a:pt x="150" y="350"/>
                    </a:cubicBezTo>
                    <a:cubicBezTo>
                      <a:pt x="150" y="419"/>
                      <a:pt x="206" y="475"/>
                      <a:pt x="275" y="475"/>
                    </a:cubicBezTo>
                    <a:lnTo>
                      <a:pt x="625" y="475"/>
                    </a:lnTo>
                    <a:cubicBezTo>
                      <a:pt x="694" y="475"/>
                      <a:pt x="750" y="419"/>
                      <a:pt x="750" y="350"/>
                    </a:cubicBezTo>
                    <a:cubicBezTo>
                      <a:pt x="750" y="281"/>
                      <a:pt x="694" y="225"/>
                      <a:pt x="625" y="225"/>
                    </a:cubicBezTo>
                    <a:close/>
                    <a:moveTo>
                      <a:pt x="275" y="425"/>
                    </a:moveTo>
                    <a:cubicBezTo>
                      <a:pt x="233" y="425"/>
                      <a:pt x="200" y="392"/>
                      <a:pt x="200" y="350"/>
                    </a:cubicBezTo>
                    <a:cubicBezTo>
                      <a:pt x="200" y="309"/>
                      <a:pt x="233" y="275"/>
                      <a:pt x="275" y="275"/>
                    </a:cubicBezTo>
                    <a:cubicBezTo>
                      <a:pt x="316" y="275"/>
                      <a:pt x="350" y="309"/>
                      <a:pt x="350" y="350"/>
                    </a:cubicBezTo>
                    <a:cubicBezTo>
                      <a:pt x="350" y="392"/>
                      <a:pt x="316" y="425"/>
                      <a:pt x="275" y="425"/>
                    </a:cubicBezTo>
                    <a:close/>
                    <a:moveTo>
                      <a:pt x="625" y="425"/>
                    </a:moveTo>
                    <a:cubicBezTo>
                      <a:pt x="583" y="425"/>
                      <a:pt x="550" y="392"/>
                      <a:pt x="550" y="350"/>
                    </a:cubicBezTo>
                    <a:cubicBezTo>
                      <a:pt x="550" y="309"/>
                      <a:pt x="583" y="275"/>
                      <a:pt x="625" y="275"/>
                    </a:cubicBezTo>
                    <a:cubicBezTo>
                      <a:pt x="666" y="275"/>
                      <a:pt x="700" y="309"/>
                      <a:pt x="700" y="350"/>
                    </a:cubicBezTo>
                    <a:cubicBezTo>
                      <a:pt x="700" y="392"/>
                      <a:pt x="666" y="425"/>
                      <a:pt x="625" y="425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80"/>
              <p:cNvSpPr>
                <a:spLocks noEditPoints="1"/>
              </p:cNvSpPr>
              <p:nvPr/>
            </p:nvSpPr>
            <p:spPr bwMode="auto">
              <a:xfrm>
                <a:off x="5921889" y="5579658"/>
                <a:ext cx="228192" cy="258992"/>
              </a:xfrm>
              <a:custGeom>
                <a:avLst/>
                <a:gdLst>
                  <a:gd name="T0" fmla="*/ 175 w 176"/>
                  <a:gd name="T1" fmla="*/ 0 h 200"/>
                  <a:gd name="T2" fmla="*/ 50 w 176"/>
                  <a:gd name="T3" fmla="*/ 46 h 200"/>
                  <a:gd name="T4" fmla="*/ 50 w 176"/>
                  <a:gd name="T5" fmla="*/ 144 h 200"/>
                  <a:gd name="T6" fmla="*/ 32 w 176"/>
                  <a:gd name="T7" fmla="*/ 137 h 200"/>
                  <a:gd name="T8" fmla="*/ 0 w 176"/>
                  <a:gd name="T9" fmla="*/ 169 h 200"/>
                  <a:gd name="T10" fmla="*/ 32 w 176"/>
                  <a:gd name="T11" fmla="*/ 200 h 200"/>
                  <a:gd name="T12" fmla="*/ 63 w 176"/>
                  <a:gd name="T13" fmla="*/ 170 h 200"/>
                  <a:gd name="T14" fmla="*/ 63 w 176"/>
                  <a:gd name="T15" fmla="*/ 170 h 200"/>
                  <a:gd name="T16" fmla="*/ 63 w 176"/>
                  <a:gd name="T17" fmla="*/ 169 h 200"/>
                  <a:gd name="T18" fmla="*/ 63 w 176"/>
                  <a:gd name="T19" fmla="*/ 85 h 200"/>
                  <a:gd name="T20" fmla="*/ 163 w 176"/>
                  <a:gd name="T21" fmla="*/ 50 h 200"/>
                  <a:gd name="T22" fmla="*/ 163 w 176"/>
                  <a:gd name="T23" fmla="*/ 106 h 200"/>
                  <a:gd name="T24" fmla="*/ 144 w 176"/>
                  <a:gd name="T25" fmla="*/ 100 h 200"/>
                  <a:gd name="T26" fmla="*/ 113 w 176"/>
                  <a:gd name="T27" fmla="*/ 131 h 200"/>
                  <a:gd name="T28" fmla="*/ 144 w 176"/>
                  <a:gd name="T29" fmla="*/ 162 h 200"/>
                  <a:gd name="T30" fmla="*/ 176 w 176"/>
                  <a:gd name="T31" fmla="*/ 131 h 200"/>
                  <a:gd name="T32" fmla="*/ 175 w 176"/>
                  <a:gd name="T33" fmla="*/ 128 h 200"/>
                  <a:gd name="T34" fmla="*/ 175 w 176"/>
                  <a:gd name="T35" fmla="*/ 128 h 200"/>
                  <a:gd name="T36" fmla="*/ 175 w 176"/>
                  <a:gd name="T37" fmla="*/ 0 h 200"/>
                  <a:gd name="T38" fmla="*/ 163 w 176"/>
                  <a:gd name="T39" fmla="*/ 18 h 200"/>
                  <a:gd name="T40" fmla="*/ 163 w 176"/>
                  <a:gd name="T41" fmla="*/ 36 h 200"/>
                  <a:gd name="T42" fmla="*/ 63 w 176"/>
                  <a:gd name="T43" fmla="*/ 72 h 200"/>
                  <a:gd name="T44" fmla="*/ 63 w 176"/>
                  <a:gd name="T45" fmla="*/ 54 h 200"/>
                  <a:gd name="T46" fmla="*/ 163 w 176"/>
                  <a:gd name="T47" fmla="*/ 18 h 200"/>
                  <a:gd name="T48" fmla="*/ 144 w 176"/>
                  <a:gd name="T49" fmla="*/ 112 h 200"/>
                  <a:gd name="T50" fmla="*/ 163 w 176"/>
                  <a:gd name="T51" fmla="*/ 131 h 200"/>
                  <a:gd name="T52" fmla="*/ 144 w 176"/>
                  <a:gd name="T53" fmla="*/ 150 h 200"/>
                  <a:gd name="T54" fmla="*/ 126 w 176"/>
                  <a:gd name="T55" fmla="*/ 131 h 200"/>
                  <a:gd name="T56" fmla="*/ 144 w 176"/>
                  <a:gd name="T57" fmla="*/ 112 h 200"/>
                  <a:gd name="T58" fmla="*/ 32 w 176"/>
                  <a:gd name="T59" fmla="*/ 150 h 200"/>
                  <a:gd name="T60" fmla="*/ 50 w 176"/>
                  <a:gd name="T61" fmla="*/ 169 h 200"/>
                  <a:gd name="T62" fmla="*/ 32 w 176"/>
                  <a:gd name="T63" fmla="*/ 187 h 200"/>
                  <a:gd name="T64" fmla="*/ 13 w 176"/>
                  <a:gd name="T65" fmla="*/ 169 h 200"/>
                  <a:gd name="T66" fmla="*/ 32 w 176"/>
                  <a:gd name="T67" fmla="*/ 1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200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495040" y="5540308"/>
                <a:ext cx="317396" cy="337692"/>
                <a:chOff x="3557588" y="0"/>
                <a:chExt cx="5014913" cy="5335588"/>
              </a:xfrm>
              <a:solidFill>
                <a:srgbClr val="0182D9"/>
              </a:solidFill>
            </p:grpSpPr>
            <p:sp>
              <p:nvSpPr>
                <p:cNvPr id="82" name="Freeform 326"/>
                <p:cNvSpPr>
                  <a:spLocks/>
                </p:cNvSpPr>
                <p:nvPr/>
              </p:nvSpPr>
              <p:spPr bwMode="auto">
                <a:xfrm>
                  <a:off x="5689601" y="741363"/>
                  <a:ext cx="749300" cy="358775"/>
                </a:xfrm>
                <a:custGeom>
                  <a:avLst/>
                  <a:gdLst>
                    <a:gd name="T0" fmla="*/ 93 w 98"/>
                    <a:gd name="T1" fmla="*/ 24 h 47"/>
                    <a:gd name="T2" fmla="*/ 5 w 98"/>
                    <a:gd name="T3" fmla="*/ 24 h 47"/>
                    <a:gd name="T4" fmla="*/ 5 w 98"/>
                    <a:gd name="T5" fmla="*/ 42 h 47"/>
                    <a:gd name="T6" fmla="*/ 23 w 98"/>
                    <a:gd name="T7" fmla="*/ 42 h 47"/>
                    <a:gd name="T8" fmla="*/ 75 w 98"/>
                    <a:gd name="T9" fmla="*/ 42 h 47"/>
                    <a:gd name="T10" fmla="*/ 93 w 98"/>
                    <a:gd name="T11" fmla="*/ 42 h 47"/>
                    <a:gd name="T12" fmla="*/ 93 w 98"/>
                    <a:gd name="T13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7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327"/>
                <p:cNvSpPr>
                  <a:spLocks noEditPoints="1"/>
                </p:cNvSpPr>
                <p:nvPr/>
              </p:nvSpPr>
              <p:spPr bwMode="auto">
                <a:xfrm>
                  <a:off x="3557588" y="0"/>
                  <a:ext cx="5014913" cy="5335588"/>
                </a:xfrm>
                <a:custGeom>
                  <a:avLst/>
                  <a:gdLst>
                    <a:gd name="T0" fmla="*/ 544 w 656"/>
                    <a:gd name="T1" fmla="*/ 331 h 698"/>
                    <a:gd name="T2" fmla="*/ 508 w 656"/>
                    <a:gd name="T3" fmla="*/ 229 h 698"/>
                    <a:gd name="T4" fmla="*/ 472 w 656"/>
                    <a:gd name="T5" fmla="*/ 273 h 698"/>
                    <a:gd name="T6" fmla="*/ 410 w 656"/>
                    <a:gd name="T7" fmla="*/ 150 h 698"/>
                    <a:gd name="T8" fmla="*/ 246 w 656"/>
                    <a:gd name="T9" fmla="*/ 148 h 698"/>
                    <a:gd name="T10" fmla="*/ 184 w 656"/>
                    <a:gd name="T11" fmla="*/ 270 h 698"/>
                    <a:gd name="T12" fmla="*/ 148 w 656"/>
                    <a:gd name="T13" fmla="*/ 226 h 698"/>
                    <a:gd name="T14" fmla="*/ 112 w 656"/>
                    <a:gd name="T15" fmla="*/ 329 h 698"/>
                    <a:gd name="T16" fmla="*/ 5 w 656"/>
                    <a:gd name="T17" fmla="*/ 450 h 698"/>
                    <a:gd name="T18" fmla="*/ 44 w 656"/>
                    <a:gd name="T19" fmla="*/ 476 h 698"/>
                    <a:gd name="T20" fmla="*/ 277 w 656"/>
                    <a:gd name="T21" fmla="*/ 531 h 698"/>
                    <a:gd name="T22" fmla="*/ 184 w 656"/>
                    <a:gd name="T23" fmla="*/ 601 h 698"/>
                    <a:gd name="T24" fmla="*/ 189 w 656"/>
                    <a:gd name="T25" fmla="*/ 669 h 698"/>
                    <a:gd name="T26" fmla="*/ 200 w 656"/>
                    <a:gd name="T27" fmla="*/ 671 h 698"/>
                    <a:gd name="T28" fmla="*/ 328 w 656"/>
                    <a:gd name="T29" fmla="*/ 698 h 698"/>
                    <a:gd name="T30" fmla="*/ 456 w 656"/>
                    <a:gd name="T31" fmla="*/ 671 h 698"/>
                    <a:gd name="T32" fmla="*/ 467 w 656"/>
                    <a:gd name="T33" fmla="*/ 669 h 698"/>
                    <a:gd name="T34" fmla="*/ 472 w 656"/>
                    <a:gd name="T35" fmla="*/ 601 h 698"/>
                    <a:gd name="T36" fmla="*/ 379 w 656"/>
                    <a:gd name="T37" fmla="*/ 531 h 698"/>
                    <a:gd name="T38" fmla="*/ 612 w 656"/>
                    <a:gd name="T39" fmla="*/ 476 h 698"/>
                    <a:gd name="T40" fmla="*/ 651 w 656"/>
                    <a:gd name="T41" fmla="*/ 450 h 698"/>
                    <a:gd name="T42" fmla="*/ 497 w 656"/>
                    <a:gd name="T43" fmla="*/ 264 h 698"/>
                    <a:gd name="T44" fmla="*/ 519 w 656"/>
                    <a:gd name="T45" fmla="*/ 264 h 698"/>
                    <a:gd name="T46" fmla="*/ 496 w 656"/>
                    <a:gd name="T47" fmla="*/ 291 h 698"/>
                    <a:gd name="T48" fmla="*/ 497 w 656"/>
                    <a:gd name="T49" fmla="*/ 264 h 698"/>
                    <a:gd name="T50" fmla="*/ 148 w 656"/>
                    <a:gd name="T51" fmla="*/ 253 h 698"/>
                    <a:gd name="T52" fmla="*/ 159 w 656"/>
                    <a:gd name="T53" fmla="*/ 291 h 698"/>
                    <a:gd name="T54" fmla="*/ 136 w 656"/>
                    <a:gd name="T55" fmla="*/ 264 h 698"/>
                    <a:gd name="T56" fmla="*/ 43 w 656"/>
                    <a:gd name="T57" fmla="*/ 455 h 698"/>
                    <a:gd name="T58" fmla="*/ 34 w 656"/>
                    <a:gd name="T59" fmla="*/ 428 h 698"/>
                    <a:gd name="T60" fmla="*/ 267 w 656"/>
                    <a:gd name="T61" fmla="*/ 438 h 698"/>
                    <a:gd name="T62" fmla="*/ 43 w 656"/>
                    <a:gd name="T63" fmla="*/ 455 h 698"/>
                    <a:gd name="T64" fmla="*/ 208 w 656"/>
                    <a:gd name="T65" fmla="*/ 610 h 698"/>
                    <a:gd name="T66" fmla="*/ 291 w 656"/>
                    <a:gd name="T67" fmla="*/ 619 h 698"/>
                    <a:gd name="T68" fmla="*/ 328 w 656"/>
                    <a:gd name="T69" fmla="*/ 671 h 698"/>
                    <a:gd name="T70" fmla="*/ 328 w 656"/>
                    <a:gd name="T71" fmla="*/ 24 h 698"/>
                    <a:gd name="T72" fmla="*/ 328 w 656"/>
                    <a:gd name="T73" fmla="*/ 671 h 698"/>
                    <a:gd name="T74" fmla="*/ 448 w 656"/>
                    <a:gd name="T75" fmla="*/ 645 h 698"/>
                    <a:gd name="T76" fmla="*/ 376 w 656"/>
                    <a:gd name="T77" fmla="*/ 561 h 698"/>
                    <a:gd name="T78" fmla="*/ 627 w 656"/>
                    <a:gd name="T79" fmla="*/ 444 h 698"/>
                    <a:gd name="T80" fmla="*/ 389 w 656"/>
                    <a:gd name="T81" fmla="*/ 438 h 698"/>
                    <a:gd name="T82" fmla="*/ 404 w 656"/>
                    <a:gd name="T83" fmla="*/ 248 h 698"/>
                    <a:gd name="T84" fmla="*/ 627 w 656"/>
                    <a:gd name="T85" fmla="*/ 444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6" h="698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" name="Freeform 371"/>
              <p:cNvSpPr>
                <a:spLocks noEditPoints="1"/>
              </p:cNvSpPr>
              <p:nvPr/>
            </p:nvSpPr>
            <p:spPr bwMode="auto">
              <a:xfrm>
                <a:off x="7157395" y="5596619"/>
                <a:ext cx="430370" cy="225070"/>
              </a:xfrm>
              <a:custGeom>
                <a:avLst/>
                <a:gdLst>
                  <a:gd name="T0" fmla="*/ 914 w 1222"/>
                  <a:gd name="T1" fmla="*/ 171 h 639"/>
                  <a:gd name="T2" fmla="*/ 888 w 1222"/>
                  <a:gd name="T3" fmla="*/ 116 h 639"/>
                  <a:gd name="T4" fmla="*/ 925 w 1222"/>
                  <a:gd name="T5" fmla="*/ 27 h 639"/>
                  <a:gd name="T6" fmla="*/ 953 w 1222"/>
                  <a:gd name="T7" fmla="*/ 33 h 639"/>
                  <a:gd name="T8" fmla="*/ 846 w 1222"/>
                  <a:gd name="T9" fmla="*/ 20 h 639"/>
                  <a:gd name="T10" fmla="*/ 844 w 1222"/>
                  <a:gd name="T11" fmla="*/ 20 h 639"/>
                  <a:gd name="T12" fmla="*/ 812 w 1222"/>
                  <a:gd name="T13" fmla="*/ 34 h 639"/>
                  <a:gd name="T14" fmla="*/ 457 w 1222"/>
                  <a:gd name="T15" fmla="*/ 171 h 639"/>
                  <a:gd name="T16" fmla="*/ 410 w 1222"/>
                  <a:gd name="T17" fmla="*/ 77 h 639"/>
                  <a:gd name="T18" fmla="*/ 446 w 1222"/>
                  <a:gd name="T19" fmla="*/ 66 h 639"/>
                  <a:gd name="T20" fmla="*/ 511 w 1222"/>
                  <a:gd name="T21" fmla="*/ 58 h 639"/>
                  <a:gd name="T22" fmla="*/ 391 w 1222"/>
                  <a:gd name="T23" fmla="*/ 47 h 639"/>
                  <a:gd name="T24" fmla="*/ 345 w 1222"/>
                  <a:gd name="T25" fmla="*/ 56 h 639"/>
                  <a:gd name="T26" fmla="*/ 384 w 1222"/>
                  <a:gd name="T27" fmla="*/ 78 h 639"/>
                  <a:gd name="T28" fmla="*/ 401 w 1222"/>
                  <a:gd name="T29" fmla="*/ 225 h 639"/>
                  <a:gd name="T30" fmla="*/ 0 w 1222"/>
                  <a:gd name="T31" fmla="*/ 400 h 639"/>
                  <a:gd name="T32" fmla="*/ 477 w 1222"/>
                  <a:gd name="T33" fmla="*/ 409 h 639"/>
                  <a:gd name="T34" fmla="*/ 561 w 1222"/>
                  <a:gd name="T35" fmla="*/ 456 h 639"/>
                  <a:gd name="T36" fmla="*/ 605 w 1222"/>
                  <a:gd name="T37" fmla="*/ 365 h 639"/>
                  <a:gd name="T38" fmla="*/ 862 w 1222"/>
                  <a:gd name="T39" fmla="*/ 148 h 639"/>
                  <a:gd name="T40" fmla="*/ 897 w 1222"/>
                  <a:gd name="T41" fmla="*/ 177 h 639"/>
                  <a:gd name="T42" fmla="*/ 983 w 1222"/>
                  <a:gd name="T43" fmla="*/ 639 h 639"/>
                  <a:gd name="T44" fmla="*/ 983 w 1222"/>
                  <a:gd name="T45" fmla="*/ 161 h 639"/>
                  <a:gd name="T46" fmla="*/ 38 w 1222"/>
                  <a:gd name="T47" fmla="*/ 400 h 639"/>
                  <a:gd name="T48" fmla="*/ 375 w 1222"/>
                  <a:gd name="T49" fmla="*/ 251 h 639"/>
                  <a:gd name="T50" fmla="*/ 239 w 1222"/>
                  <a:gd name="T51" fmla="*/ 363 h 639"/>
                  <a:gd name="T52" fmla="*/ 239 w 1222"/>
                  <a:gd name="T53" fmla="*/ 437 h 639"/>
                  <a:gd name="T54" fmla="*/ 440 w 1222"/>
                  <a:gd name="T55" fmla="*/ 409 h 639"/>
                  <a:gd name="T56" fmla="*/ 275 w 1222"/>
                  <a:gd name="T57" fmla="*/ 391 h 639"/>
                  <a:gd name="T58" fmla="*/ 388 w 1222"/>
                  <a:gd name="T59" fmla="*/ 264 h 639"/>
                  <a:gd name="T60" fmla="*/ 275 w 1222"/>
                  <a:gd name="T61" fmla="*/ 391 h 639"/>
                  <a:gd name="T62" fmla="*/ 478 w 1222"/>
                  <a:gd name="T63" fmla="*/ 391 h 639"/>
                  <a:gd name="T64" fmla="*/ 452 w 1222"/>
                  <a:gd name="T65" fmla="*/ 201 h 639"/>
                  <a:gd name="T66" fmla="*/ 506 w 1222"/>
                  <a:gd name="T67" fmla="*/ 391 h 639"/>
                  <a:gd name="T68" fmla="*/ 561 w 1222"/>
                  <a:gd name="T69" fmla="*/ 344 h 639"/>
                  <a:gd name="T70" fmla="*/ 469 w 1222"/>
                  <a:gd name="T71" fmla="*/ 194 h 639"/>
                  <a:gd name="T72" fmla="*/ 579 w 1222"/>
                  <a:gd name="T73" fmla="*/ 347 h 639"/>
                  <a:gd name="T74" fmla="*/ 781 w 1222"/>
                  <a:gd name="T75" fmla="*/ 400 h 639"/>
                  <a:gd name="T76" fmla="*/ 961 w 1222"/>
                  <a:gd name="T77" fmla="*/ 370 h 639"/>
                  <a:gd name="T78" fmla="*/ 983 w 1222"/>
                  <a:gd name="T79" fmla="*/ 437 h 639"/>
                  <a:gd name="T80" fmla="*/ 983 w 1222"/>
                  <a:gd name="T81" fmla="*/ 363 h 639"/>
                  <a:gd name="T82" fmla="*/ 926 w 1222"/>
                  <a:gd name="T83" fmla="*/ 207 h 639"/>
                  <a:gd name="T84" fmla="*/ 1184 w 1222"/>
                  <a:gd name="T85" fmla="*/ 40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2" h="639">
                    <a:moveTo>
                      <a:pt x="983" y="161"/>
                    </a:moveTo>
                    <a:cubicBezTo>
                      <a:pt x="959" y="161"/>
                      <a:pt x="936" y="165"/>
                      <a:pt x="914" y="171"/>
                    </a:cubicBezTo>
                    <a:lnTo>
                      <a:pt x="895" y="114"/>
                    </a:lnTo>
                    <a:lnTo>
                      <a:pt x="888" y="116"/>
                    </a:lnTo>
                    <a:lnTo>
                      <a:pt x="854" y="37"/>
                    </a:lnTo>
                    <a:cubicBezTo>
                      <a:pt x="878" y="28"/>
                      <a:pt x="908" y="20"/>
                      <a:pt x="925" y="27"/>
                    </a:cubicBezTo>
                    <a:cubicBezTo>
                      <a:pt x="930" y="29"/>
                      <a:pt x="933" y="33"/>
                      <a:pt x="935" y="38"/>
                    </a:cubicBezTo>
                    <a:lnTo>
                      <a:pt x="953" y="33"/>
                    </a:lnTo>
                    <a:cubicBezTo>
                      <a:pt x="950" y="22"/>
                      <a:pt x="943" y="14"/>
                      <a:pt x="932" y="10"/>
                    </a:cubicBezTo>
                    <a:cubicBezTo>
                      <a:pt x="909" y="0"/>
                      <a:pt x="873" y="10"/>
                      <a:pt x="846" y="20"/>
                    </a:cubicBezTo>
                    <a:lnTo>
                      <a:pt x="846" y="20"/>
                    </a:lnTo>
                    <a:lnTo>
                      <a:pt x="844" y="20"/>
                    </a:lnTo>
                    <a:cubicBezTo>
                      <a:pt x="832" y="25"/>
                      <a:pt x="823" y="30"/>
                      <a:pt x="818" y="32"/>
                    </a:cubicBezTo>
                    <a:lnTo>
                      <a:pt x="812" y="34"/>
                    </a:lnTo>
                    <a:lnTo>
                      <a:pt x="832" y="80"/>
                    </a:lnTo>
                    <a:lnTo>
                      <a:pt x="457" y="171"/>
                    </a:lnTo>
                    <a:lnTo>
                      <a:pt x="405" y="77"/>
                    </a:lnTo>
                    <a:lnTo>
                      <a:pt x="410" y="77"/>
                    </a:lnTo>
                    <a:cubicBezTo>
                      <a:pt x="415" y="77"/>
                      <a:pt x="420" y="73"/>
                      <a:pt x="421" y="68"/>
                    </a:cubicBezTo>
                    <a:cubicBezTo>
                      <a:pt x="430" y="68"/>
                      <a:pt x="438" y="67"/>
                      <a:pt x="446" y="66"/>
                    </a:cubicBezTo>
                    <a:cubicBezTo>
                      <a:pt x="474" y="62"/>
                      <a:pt x="492" y="62"/>
                      <a:pt x="496" y="68"/>
                    </a:cubicBezTo>
                    <a:lnTo>
                      <a:pt x="511" y="58"/>
                    </a:lnTo>
                    <a:cubicBezTo>
                      <a:pt x="502" y="45"/>
                      <a:pt x="482" y="41"/>
                      <a:pt x="443" y="48"/>
                    </a:cubicBezTo>
                    <a:cubicBezTo>
                      <a:pt x="426" y="51"/>
                      <a:pt x="407" y="49"/>
                      <a:pt x="391" y="47"/>
                    </a:cubicBezTo>
                    <a:lnTo>
                      <a:pt x="352" y="38"/>
                    </a:lnTo>
                    <a:cubicBezTo>
                      <a:pt x="346" y="38"/>
                      <a:pt x="345" y="49"/>
                      <a:pt x="345" y="56"/>
                    </a:cubicBezTo>
                    <a:cubicBezTo>
                      <a:pt x="347" y="68"/>
                      <a:pt x="362" y="78"/>
                      <a:pt x="369" y="78"/>
                    </a:cubicBezTo>
                    <a:lnTo>
                      <a:pt x="384" y="78"/>
                    </a:lnTo>
                    <a:lnTo>
                      <a:pt x="442" y="184"/>
                    </a:lnTo>
                    <a:lnTo>
                      <a:pt x="401" y="225"/>
                    </a:lnTo>
                    <a:cubicBezTo>
                      <a:pt x="358" y="185"/>
                      <a:pt x="302" y="161"/>
                      <a:pt x="239" y="161"/>
                    </a:cubicBezTo>
                    <a:cubicBezTo>
                      <a:pt x="107" y="161"/>
                      <a:pt x="0" y="268"/>
                      <a:pt x="0" y="400"/>
                    </a:cubicBezTo>
                    <a:cubicBezTo>
                      <a:pt x="0" y="531"/>
                      <a:pt x="107" y="639"/>
                      <a:pt x="239" y="639"/>
                    </a:cubicBezTo>
                    <a:cubicBezTo>
                      <a:pt x="368" y="639"/>
                      <a:pt x="473" y="536"/>
                      <a:pt x="477" y="409"/>
                    </a:cubicBezTo>
                    <a:lnTo>
                      <a:pt x="506" y="409"/>
                    </a:lnTo>
                    <a:cubicBezTo>
                      <a:pt x="511" y="436"/>
                      <a:pt x="534" y="456"/>
                      <a:pt x="561" y="456"/>
                    </a:cubicBezTo>
                    <a:cubicBezTo>
                      <a:pt x="592" y="456"/>
                      <a:pt x="617" y="431"/>
                      <a:pt x="617" y="400"/>
                    </a:cubicBezTo>
                    <a:cubicBezTo>
                      <a:pt x="617" y="387"/>
                      <a:pt x="613" y="375"/>
                      <a:pt x="605" y="365"/>
                    </a:cubicBezTo>
                    <a:lnTo>
                      <a:pt x="852" y="125"/>
                    </a:lnTo>
                    <a:lnTo>
                      <a:pt x="862" y="148"/>
                    </a:lnTo>
                    <a:lnTo>
                      <a:pt x="884" y="138"/>
                    </a:lnTo>
                    <a:lnTo>
                      <a:pt x="897" y="177"/>
                    </a:lnTo>
                    <a:cubicBezTo>
                      <a:pt x="808" y="212"/>
                      <a:pt x="744" y="299"/>
                      <a:pt x="744" y="400"/>
                    </a:cubicBezTo>
                    <a:cubicBezTo>
                      <a:pt x="744" y="531"/>
                      <a:pt x="851" y="639"/>
                      <a:pt x="983" y="639"/>
                    </a:cubicBezTo>
                    <a:cubicBezTo>
                      <a:pt x="1114" y="639"/>
                      <a:pt x="1222" y="531"/>
                      <a:pt x="1222" y="400"/>
                    </a:cubicBezTo>
                    <a:cubicBezTo>
                      <a:pt x="1222" y="268"/>
                      <a:pt x="1115" y="161"/>
                      <a:pt x="983" y="161"/>
                    </a:cubicBezTo>
                    <a:close/>
                    <a:moveTo>
                      <a:pt x="239" y="601"/>
                    </a:moveTo>
                    <a:cubicBezTo>
                      <a:pt x="128" y="601"/>
                      <a:pt x="38" y="511"/>
                      <a:pt x="38" y="400"/>
                    </a:cubicBezTo>
                    <a:cubicBezTo>
                      <a:pt x="38" y="289"/>
                      <a:pt x="128" y="198"/>
                      <a:pt x="239" y="198"/>
                    </a:cubicBezTo>
                    <a:cubicBezTo>
                      <a:pt x="291" y="198"/>
                      <a:pt x="339" y="218"/>
                      <a:pt x="375" y="251"/>
                    </a:cubicBezTo>
                    <a:lnTo>
                      <a:pt x="258" y="368"/>
                    </a:lnTo>
                    <a:cubicBezTo>
                      <a:pt x="252" y="365"/>
                      <a:pt x="246" y="363"/>
                      <a:pt x="239" y="363"/>
                    </a:cubicBezTo>
                    <a:cubicBezTo>
                      <a:pt x="219" y="363"/>
                      <a:pt x="202" y="379"/>
                      <a:pt x="202" y="400"/>
                    </a:cubicBezTo>
                    <a:cubicBezTo>
                      <a:pt x="202" y="420"/>
                      <a:pt x="219" y="437"/>
                      <a:pt x="239" y="437"/>
                    </a:cubicBezTo>
                    <a:cubicBezTo>
                      <a:pt x="256" y="437"/>
                      <a:pt x="271" y="425"/>
                      <a:pt x="275" y="409"/>
                    </a:cubicBezTo>
                    <a:lnTo>
                      <a:pt x="440" y="409"/>
                    </a:lnTo>
                    <a:cubicBezTo>
                      <a:pt x="435" y="516"/>
                      <a:pt x="347" y="601"/>
                      <a:pt x="239" y="601"/>
                    </a:cubicBezTo>
                    <a:close/>
                    <a:moveTo>
                      <a:pt x="275" y="391"/>
                    </a:moveTo>
                    <a:cubicBezTo>
                      <a:pt x="274" y="387"/>
                      <a:pt x="273" y="384"/>
                      <a:pt x="271" y="381"/>
                    </a:cubicBezTo>
                    <a:lnTo>
                      <a:pt x="388" y="264"/>
                    </a:lnTo>
                    <a:cubicBezTo>
                      <a:pt x="419" y="298"/>
                      <a:pt x="438" y="342"/>
                      <a:pt x="440" y="391"/>
                    </a:cubicBezTo>
                    <a:lnTo>
                      <a:pt x="275" y="391"/>
                    </a:lnTo>
                    <a:close/>
                    <a:moveTo>
                      <a:pt x="506" y="391"/>
                    </a:moveTo>
                    <a:lnTo>
                      <a:pt x="478" y="391"/>
                    </a:lnTo>
                    <a:cubicBezTo>
                      <a:pt x="475" y="332"/>
                      <a:pt x="452" y="278"/>
                      <a:pt x="414" y="238"/>
                    </a:cubicBezTo>
                    <a:lnTo>
                      <a:pt x="452" y="201"/>
                    </a:lnTo>
                    <a:lnTo>
                      <a:pt x="535" y="351"/>
                    </a:lnTo>
                    <a:cubicBezTo>
                      <a:pt x="520" y="359"/>
                      <a:pt x="509" y="374"/>
                      <a:pt x="506" y="391"/>
                    </a:cubicBezTo>
                    <a:close/>
                    <a:moveTo>
                      <a:pt x="579" y="347"/>
                    </a:moveTo>
                    <a:cubicBezTo>
                      <a:pt x="574" y="345"/>
                      <a:pt x="568" y="344"/>
                      <a:pt x="561" y="344"/>
                    </a:cubicBezTo>
                    <a:cubicBezTo>
                      <a:pt x="558" y="344"/>
                      <a:pt x="555" y="344"/>
                      <a:pt x="553" y="345"/>
                    </a:cubicBezTo>
                    <a:lnTo>
                      <a:pt x="469" y="194"/>
                    </a:lnTo>
                    <a:lnTo>
                      <a:pt x="826" y="107"/>
                    </a:lnTo>
                    <a:lnTo>
                      <a:pt x="579" y="347"/>
                    </a:lnTo>
                    <a:close/>
                    <a:moveTo>
                      <a:pt x="983" y="601"/>
                    </a:moveTo>
                    <a:cubicBezTo>
                      <a:pt x="872" y="601"/>
                      <a:pt x="781" y="511"/>
                      <a:pt x="781" y="400"/>
                    </a:cubicBezTo>
                    <a:cubicBezTo>
                      <a:pt x="781" y="315"/>
                      <a:pt x="834" y="242"/>
                      <a:pt x="908" y="213"/>
                    </a:cubicBezTo>
                    <a:lnTo>
                      <a:pt x="961" y="370"/>
                    </a:lnTo>
                    <a:cubicBezTo>
                      <a:pt x="952" y="377"/>
                      <a:pt x="946" y="388"/>
                      <a:pt x="946" y="400"/>
                    </a:cubicBezTo>
                    <a:cubicBezTo>
                      <a:pt x="946" y="420"/>
                      <a:pt x="962" y="437"/>
                      <a:pt x="983" y="437"/>
                    </a:cubicBezTo>
                    <a:cubicBezTo>
                      <a:pt x="1003" y="437"/>
                      <a:pt x="1020" y="420"/>
                      <a:pt x="1020" y="400"/>
                    </a:cubicBezTo>
                    <a:cubicBezTo>
                      <a:pt x="1020" y="379"/>
                      <a:pt x="1003" y="363"/>
                      <a:pt x="983" y="363"/>
                    </a:cubicBezTo>
                    <a:cubicBezTo>
                      <a:pt x="981" y="363"/>
                      <a:pt x="980" y="363"/>
                      <a:pt x="978" y="363"/>
                    </a:cubicBezTo>
                    <a:lnTo>
                      <a:pt x="926" y="207"/>
                    </a:lnTo>
                    <a:cubicBezTo>
                      <a:pt x="944" y="201"/>
                      <a:pt x="963" y="198"/>
                      <a:pt x="983" y="198"/>
                    </a:cubicBezTo>
                    <a:cubicBezTo>
                      <a:pt x="1094" y="198"/>
                      <a:pt x="1184" y="289"/>
                      <a:pt x="1184" y="400"/>
                    </a:cubicBezTo>
                    <a:cubicBezTo>
                      <a:pt x="1184" y="511"/>
                      <a:pt x="1094" y="601"/>
                      <a:pt x="983" y="601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914974" y="6055035"/>
              <a:ext cx="2920262" cy="315776"/>
              <a:chOff x="4914974" y="6055035"/>
              <a:chExt cx="2920262" cy="31577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14974" y="6055035"/>
                <a:ext cx="856325" cy="31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Video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39721" y="6055035"/>
                <a:ext cx="856325" cy="31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Music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09594" y="6055035"/>
                <a:ext cx="1025642" cy="3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Dancing 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81191" y="6055035"/>
                <a:ext cx="1026198" cy="31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Travelling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614737" y="1824732"/>
            <a:ext cx="2469002" cy="463729"/>
            <a:chOff x="487036" y="1913174"/>
            <a:chExt cx="3070508" cy="576703"/>
          </a:xfrm>
        </p:grpSpPr>
        <p:sp>
          <p:nvSpPr>
            <p:cNvPr id="102" name="TextBox 101"/>
            <p:cNvSpPr txBox="1"/>
            <p:nvPr/>
          </p:nvSpPr>
          <p:spPr>
            <a:xfrm>
              <a:off x="1107817" y="1992291"/>
              <a:ext cx="2449727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08" name="Freeform 461"/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462"/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463"/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464"/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466"/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609463" y="3623535"/>
            <a:ext cx="2894037" cy="490883"/>
            <a:chOff x="487036" y="3463923"/>
            <a:chExt cx="3599094" cy="610472"/>
          </a:xfrm>
        </p:grpSpPr>
        <p:sp>
          <p:nvSpPr>
            <p:cNvPr id="115" name="TextBox 114"/>
            <p:cNvSpPr txBox="1"/>
            <p:nvPr/>
          </p:nvSpPr>
          <p:spPr>
            <a:xfrm>
              <a:off x="1107813" y="3576810"/>
              <a:ext cx="2978317" cy="49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rojects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87036" y="3463923"/>
              <a:ext cx="2805564" cy="607590"/>
              <a:chOff x="1916313" y="3362325"/>
              <a:chExt cx="2805564" cy="60759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2435877" y="396991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2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26" name="Group 125"/>
          <p:cNvGrpSpPr/>
          <p:nvPr/>
        </p:nvGrpSpPr>
        <p:grpSpPr>
          <a:xfrm>
            <a:off x="6213720" y="2467209"/>
            <a:ext cx="1498423" cy="1276354"/>
            <a:chOff x="9256574" y="2445871"/>
            <a:chExt cx="1863476" cy="158730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332449" y="2445871"/>
              <a:ext cx="1711688" cy="1587304"/>
              <a:chOff x="9332449" y="2445871"/>
              <a:chExt cx="1711688" cy="158730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0470110" y="253479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9438183" y="3569179"/>
              <a:ext cx="796904" cy="38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Deep Learning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56574" y="2551401"/>
              <a:ext cx="699944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442068" y="2609965"/>
              <a:ext cx="677982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86" y="2950383"/>
              <a:ext cx="838117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280964" y="3378207"/>
              <a:ext cx="834273" cy="38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92086" y="1780400"/>
            <a:ext cx="1814795" cy="463728"/>
            <a:chOff x="8733915" y="1913174"/>
            <a:chExt cx="2256924" cy="576703"/>
          </a:xfrm>
        </p:grpSpPr>
        <p:sp>
          <p:nvSpPr>
            <p:cNvPr id="128" name="TextBox 127"/>
            <p:cNvSpPr txBox="1"/>
            <p:nvPr/>
          </p:nvSpPr>
          <p:spPr>
            <a:xfrm>
              <a:off x="9379275" y="1992290"/>
              <a:ext cx="1525120" cy="49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8733915" y="1913174"/>
              <a:ext cx="2256924" cy="556074"/>
              <a:chOff x="8464011" y="1821239"/>
              <a:chExt cx="2256924" cy="55607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983575" y="237731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8229960" y="4394833"/>
            <a:ext cx="2255959" cy="502372"/>
            <a:chOff x="8733915" y="4251483"/>
            <a:chExt cx="2805564" cy="624762"/>
          </a:xfrm>
        </p:grpSpPr>
        <p:sp>
          <p:nvSpPr>
            <p:cNvPr id="173" name="TextBox 172"/>
            <p:cNvSpPr txBox="1"/>
            <p:nvPr/>
          </p:nvSpPr>
          <p:spPr>
            <a:xfrm>
              <a:off x="9379275" y="4368857"/>
              <a:ext cx="2084186" cy="49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8733915" y="4251483"/>
              <a:ext cx="2805564" cy="624762"/>
              <a:chOff x="8387063" y="4251483"/>
              <a:chExt cx="2805564" cy="624762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8906627" y="487624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8380546" y="4976440"/>
            <a:ext cx="2213597" cy="1175924"/>
            <a:chOff x="6856546" y="5065340"/>
            <a:chExt cx="2160454" cy="1211666"/>
          </a:xfrm>
        </p:grpSpPr>
        <p:grpSp>
          <p:nvGrpSpPr>
            <p:cNvPr id="20" name="Group 19"/>
            <p:cNvGrpSpPr/>
            <p:nvPr/>
          </p:nvGrpSpPr>
          <p:grpSpPr>
            <a:xfrm>
              <a:off x="6856546" y="5065340"/>
              <a:ext cx="2160454" cy="317132"/>
              <a:chOff x="6856546" y="5065340"/>
              <a:chExt cx="2160454" cy="317132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007962" y="5065340"/>
                <a:ext cx="802513" cy="31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797441" y="5165104"/>
                <a:ext cx="1219559" cy="112675"/>
                <a:chOff x="2749719" y="4798282"/>
                <a:chExt cx="3033991" cy="812879"/>
              </a:xfrm>
            </p:grpSpPr>
            <p:sp>
              <p:nvSpPr>
                <p:cNvPr id="159" name="Hexagon 158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Hexagon 82"/>
                <p:cNvSpPr/>
                <p:nvPr/>
              </p:nvSpPr>
              <p:spPr>
                <a:xfrm rot="10800000" flipV="1">
                  <a:off x="2749719" y="4850233"/>
                  <a:ext cx="2642087" cy="760928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6856546" y="5512607"/>
              <a:ext cx="2160454" cy="317132"/>
              <a:chOff x="6856546" y="5438786"/>
              <a:chExt cx="2160454" cy="317132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163" name="Freeform 162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007959" y="5438786"/>
                <a:ext cx="925119" cy="31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7" name="Hexagon 156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6856546" y="5959874"/>
              <a:ext cx="2160454" cy="317132"/>
              <a:chOff x="6856546" y="5812233"/>
              <a:chExt cx="2160454" cy="317132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007961" y="5812233"/>
                <a:ext cx="925117" cy="31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Kannada</a:t>
                </a: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167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Freeform 182"/>
                <p:cNvSpPr/>
                <p:nvPr/>
              </p:nvSpPr>
              <p:spPr>
                <a:xfrm>
                  <a:off x="7107035" y="4708981"/>
                  <a:ext cx="325547" cy="30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820454" y="5911997"/>
                <a:ext cx="1196546" cy="112674"/>
                <a:chOff x="2806971" y="4798282"/>
                <a:chExt cx="2976739" cy="812872"/>
              </a:xfrm>
            </p:grpSpPr>
            <p:sp>
              <p:nvSpPr>
                <p:cNvPr id="155" name="Hexagon 154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Hexagon 74"/>
                <p:cNvSpPr/>
                <p:nvPr/>
              </p:nvSpPr>
              <p:spPr>
                <a:xfrm rot="10800000" flipV="1">
                  <a:off x="2806971" y="4812379"/>
                  <a:ext cx="2853139" cy="798775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79" name="Straight Connector 178"/>
          <p:cNvCxnSpPr/>
          <p:nvPr/>
        </p:nvCxnSpPr>
        <p:spPr>
          <a:xfrm rot="5400000">
            <a:off x="4711281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4812683" y="2955789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61789" y="2319501"/>
            <a:ext cx="2501945" cy="970271"/>
            <a:chOff x="6869331" y="2505056"/>
            <a:chExt cx="2459171" cy="1051538"/>
          </a:xfrm>
        </p:grpSpPr>
        <p:grpSp>
          <p:nvGrpSpPr>
            <p:cNvPr id="187" name="Group 186"/>
            <p:cNvGrpSpPr/>
            <p:nvPr/>
          </p:nvGrpSpPr>
          <p:grpSpPr>
            <a:xfrm>
              <a:off x="6898825" y="2505056"/>
              <a:ext cx="2171318" cy="333555"/>
              <a:chOff x="9397751" y="2268828"/>
              <a:chExt cx="2700301" cy="414817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9814985" y="2268828"/>
                <a:ext cx="2283067" cy="41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Pune, Maharashtra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3278175">
                <a:off x="9400273" y="2291249"/>
                <a:ext cx="238690" cy="243733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6897373" y="2627590"/>
              <a:ext cx="2106920" cy="523220"/>
              <a:chOff x="9395946" y="2282780"/>
              <a:chExt cx="2620214" cy="650689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9860967" y="2282780"/>
                <a:ext cx="2155193" cy="650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defRPr/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9901314108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9395946" y="2662775"/>
                <a:ext cx="246637" cy="195401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US" sz="11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69331" y="3223038"/>
              <a:ext cx="2459171" cy="333556"/>
              <a:chOff x="9361069" y="2869733"/>
              <a:chExt cx="3058280" cy="414817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9814550" y="2869733"/>
                <a:ext cx="2604799" cy="414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rutuuttu083@gmail.com</a:t>
                </a: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9361069" y="2955894"/>
                <a:ext cx="309525" cy="286313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552069" y="1849680"/>
            <a:ext cx="1397015" cy="400111"/>
            <a:chOff x="6710812" y="2144690"/>
            <a:chExt cx="1737360" cy="497587"/>
          </a:xfrm>
        </p:grpSpPr>
        <p:sp>
          <p:nvSpPr>
            <p:cNvPr id="185" name="TextBox 184"/>
            <p:cNvSpPr txBox="1"/>
            <p:nvPr/>
          </p:nvSpPr>
          <p:spPr>
            <a:xfrm>
              <a:off x="6836608" y="2144690"/>
              <a:ext cx="1525121" cy="49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6710812" y="2621648"/>
              <a:ext cx="173736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 rot="5400000">
            <a:off x="6969416" y="2955789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13056" y="4268815"/>
            <a:ext cx="3885114" cy="2571563"/>
            <a:chOff x="389055" y="4268814"/>
            <a:chExt cx="3885114" cy="2571563"/>
          </a:xfrm>
        </p:grpSpPr>
        <p:grpSp>
          <p:nvGrpSpPr>
            <p:cNvPr id="15" name="Group 14"/>
            <p:cNvGrpSpPr/>
            <p:nvPr/>
          </p:nvGrpSpPr>
          <p:grpSpPr>
            <a:xfrm>
              <a:off x="476720" y="4268814"/>
              <a:ext cx="3797449" cy="808947"/>
              <a:chOff x="1061265" y="4020547"/>
              <a:chExt cx="4722599" cy="10060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61266" y="4337608"/>
                <a:ext cx="4722598" cy="68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 dirty="0"/>
                  <a:t>In this project we have performed data   cleaning, Exploratory   data analysis and visualization.</a:t>
                </a:r>
                <a:endParaRPr lang="en-IN" sz="1000" dirty="0"/>
              </a:p>
              <a:p>
                <a:pPr>
                  <a:defRPr/>
                </a:pPr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61265" y="4020547"/>
                <a:ext cx="1437657" cy="38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IPL Dataset</a:t>
                </a: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476720" y="5136677"/>
              <a:ext cx="3797449" cy="668506"/>
              <a:chOff x="1061265" y="4003824"/>
              <a:chExt cx="4722599" cy="831370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1061266" y="4337608"/>
                <a:ext cx="4722598" cy="497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In this project, we handle the outliers. We apply the Linear Regression Model.</a:t>
                </a:r>
                <a:endParaRPr lang="en-IN" sz="10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61265" y="4003824"/>
                <a:ext cx="2360743" cy="38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dirty="0"/>
                  <a:t>Melbourne </a:t>
                </a:r>
                <a:r>
                  <a:rPr lang="en-US" sz="1400" b="1" dirty="0" smtClean="0"/>
                  <a:t>Housing</a:t>
                </a: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389055" y="5989393"/>
              <a:ext cx="3885114" cy="850984"/>
              <a:chOff x="952242" y="3968269"/>
              <a:chExt cx="4831622" cy="1058305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1061266" y="4337608"/>
                <a:ext cx="4722598" cy="68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 dirty="0"/>
                  <a:t>In this project, predicting Turbine Energy </a:t>
                </a:r>
                <a:r>
                  <a:rPr lang="en-US" sz="1000" dirty="0" smtClean="0"/>
                  <a:t>Yeild  using </a:t>
                </a:r>
                <a:r>
                  <a:rPr lang="en-US" sz="1000" dirty="0"/>
                  <a:t>ambient variables as features. Usage of rule based on ML models, </a:t>
                </a:r>
                <a:r>
                  <a:rPr lang="en-US" sz="1000" dirty="0" smtClean="0"/>
                  <a:t>Visualization, Explainability.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952242" y="3968269"/>
                <a:ext cx="2547098" cy="38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 </a:t>
                </a:r>
                <a:r>
                  <a:rPr lang="en-US" sz="1400" b="1" dirty="0" smtClean="0"/>
                  <a:t>Turbine </a:t>
                </a:r>
                <a:r>
                  <a:rPr lang="en-US" sz="1400" b="1" dirty="0"/>
                  <a:t>Energy </a:t>
                </a:r>
                <a:r>
                  <a:rPr lang="en-US" sz="1400" b="1" dirty="0" smtClean="0"/>
                  <a:t>Yeild</a:t>
                </a:r>
                <a:endParaRPr lang="en-IN" sz="1400" b="1" dirty="0"/>
              </a:p>
            </p:txBody>
          </p:sp>
        </p:grpSp>
      </p:grpSp>
      <p:cxnSp>
        <p:nvCxnSpPr>
          <p:cNvPr id="226" name="Straight Connector 225"/>
          <p:cNvCxnSpPr/>
          <p:nvPr/>
        </p:nvCxnSpPr>
        <p:spPr>
          <a:xfrm rot="5400000">
            <a:off x="6868014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34167" y="6267256"/>
            <a:ext cx="960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Marathi</a:t>
            </a:r>
          </a:p>
        </p:txBody>
      </p:sp>
      <p:sp>
        <p:nvSpPr>
          <p:cNvPr id="151" name="Freeform 150"/>
          <p:cNvSpPr/>
          <p:nvPr/>
        </p:nvSpPr>
        <p:spPr>
          <a:xfrm>
            <a:off x="8421577" y="6377025"/>
            <a:ext cx="112590" cy="101263"/>
          </a:xfrm>
          <a:custGeom>
            <a:avLst/>
            <a:gdLst/>
            <a:ahLst/>
            <a:cxnLst/>
            <a:rect l="l" t="t" r="r" b="b"/>
            <a:pathLst>
              <a:path w="154819" h="147005">
                <a:moveTo>
                  <a:pt x="150912" y="0"/>
                </a:moveTo>
                <a:lnTo>
                  <a:pt x="154819" y="5581"/>
                </a:lnTo>
                <a:cubicBezTo>
                  <a:pt x="138894" y="17562"/>
                  <a:pt x="121183" y="36017"/>
                  <a:pt x="101687" y="60945"/>
                </a:cubicBezTo>
                <a:cubicBezTo>
                  <a:pt x="82190" y="85874"/>
                  <a:pt x="67308" y="109166"/>
                  <a:pt x="57039" y="130820"/>
                </a:cubicBezTo>
                <a:lnTo>
                  <a:pt x="48779" y="136401"/>
                </a:lnTo>
                <a:cubicBezTo>
                  <a:pt x="41932" y="141164"/>
                  <a:pt x="37282" y="144698"/>
                  <a:pt x="34826" y="147005"/>
                </a:cubicBezTo>
                <a:cubicBezTo>
                  <a:pt x="33859" y="143508"/>
                  <a:pt x="31738" y="137778"/>
                  <a:pt x="28464" y="129816"/>
                </a:cubicBezTo>
                <a:lnTo>
                  <a:pt x="25338" y="122560"/>
                </a:lnTo>
                <a:cubicBezTo>
                  <a:pt x="20873" y="112142"/>
                  <a:pt x="16725" y="104440"/>
                  <a:pt x="12892" y="99455"/>
                </a:cubicBezTo>
                <a:cubicBezTo>
                  <a:pt x="9060" y="94469"/>
                  <a:pt x="4763" y="91157"/>
                  <a:pt x="0" y="89520"/>
                </a:cubicBezTo>
                <a:cubicBezTo>
                  <a:pt x="8037" y="81037"/>
                  <a:pt x="15404" y="76796"/>
                  <a:pt x="22101" y="76796"/>
                </a:cubicBezTo>
                <a:cubicBezTo>
                  <a:pt x="27831" y="76796"/>
                  <a:pt x="34193" y="84572"/>
                  <a:pt x="41188" y="100124"/>
                </a:cubicBezTo>
                <a:lnTo>
                  <a:pt x="44649" y="107938"/>
                </a:lnTo>
                <a:cubicBezTo>
                  <a:pt x="57225" y="86730"/>
                  <a:pt x="73372" y="66117"/>
                  <a:pt x="93092" y="46100"/>
                </a:cubicBezTo>
                <a:cubicBezTo>
                  <a:pt x="112812" y="26082"/>
                  <a:pt x="132085" y="10716"/>
                  <a:pt x="15091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725881" y="3383639"/>
            <a:ext cx="3442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www.linkedin.com/in/rutujanarasagoudar-766b2a246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57437" y="3953121"/>
            <a:ext cx="3297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https://github.com/RutujaNarasagoudar</a:t>
            </a:r>
          </a:p>
        </p:txBody>
      </p:sp>
      <p:sp>
        <p:nvSpPr>
          <p:cNvPr id="200" name="Oval 199"/>
          <p:cNvSpPr/>
          <p:nvPr/>
        </p:nvSpPr>
        <p:spPr>
          <a:xfrm>
            <a:off x="8395411" y="6349548"/>
            <a:ext cx="164922" cy="15621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937" y="6396025"/>
            <a:ext cx="1030313" cy="1097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64" y="6379067"/>
            <a:ext cx="1079086" cy="1219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071" y="2786172"/>
            <a:ext cx="587925" cy="587925"/>
          </a:xfrm>
          <a:prstGeom prst="rect">
            <a:avLst/>
          </a:prstGeom>
        </p:spPr>
      </p:pic>
      <p:sp>
        <p:nvSpPr>
          <p:cNvPr id="224" name="Oval 223"/>
          <p:cNvSpPr/>
          <p:nvPr/>
        </p:nvSpPr>
        <p:spPr>
          <a:xfrm>
            <a:off x="6683183" y="2185376"/>
            <a:ext cx="604834" cy="5534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70765" y="2907121"/>
            <a:ext cx="691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2" y="4003979"/>
            <a:ext cx="213378" cy="213378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90" y="3536214"/>
            <a:ext cx="213378" cy="213378"/>
          </a:xfrm>
          <a:prstGeom prst="rect">
            <a:avLst/>
          </a:prstGeom>
        </p:spPr>
      </p:pic>
      <p:cxnSp>
        <p:nvCxnSpPr>
          <p:cNvPr id="199" name="Straight Connector 198"/>
          <p:cNvCxnSpPr/>
          <p:nvPr/>
        </p:nvCxnSpPr>
        <p:spPr>
          <a:xfrm>
            <a:off x="6026339" y="5046316"/>
            <a:ext cx="18381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EE428E-B389-0D5D-DFBD-1F85632E34B7}"/>
              </a:ext>
            </a:extLst>
          </p:cNvPr>
          <p:cNvSpPr txBox="1"/>
          <p:nvPr/>
        </p:nvSpPr>
        <p:spPr>
          <a:xfrm>
            <a:off x="2547259" y="251360"/>
            <a:ext cx="70875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DECISION TREE REGRESSION​</a:t>
            </a:r>
            <a:r>
              <a:rPr lang="en-US" sz="3200" b="1" dirty="0">
                <a:solidFill>
                  <a:srgbClr val="FFC000"/>
                </a:solidFill>
                <a:cs typeface="Arial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AFEF8D-F3D1-247C-D9CF-671138447C65}"/>
              </a:ext>
            </a:extLst>
          </p:cNvPr>
          <p:cNvSpPr txBox="1"/>
          <p:nvPr/>
        </p:nvSpPr>
        <p:spPr>
          <a:xfrm>
            <a:off x="1367639" y="3739737"/>
            <a:ext cx="378130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0.9362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0.9317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0.9357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0.9317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0D199A-862E-DDC8-387D-DA1AE4D981A7}"/>
              </a:ext>
            </a:extLst>
          </p:cNvPr>
          <p:cNvSpPr txBox="1"/>
          <p:nvPr/>
        </p:nvSpPr>
        <p:spPr>
          <a:xfrm>
            <a:off x="1048987" y="1613065"/>
            <a:ext cx="101088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Decision </a:t>
            </a:r>
            <a:r>
              <a:rPr lang="en-US" dirty="0" smtClean="0"/>
              <a:t>Trees a tree-structured </a:t>
            </a:r>
            <a:r>
              <a:rPr lang="en-US" dirty="0"/>
              <a:t>classifier, where internal nodes represent the features of a dataset, branches represent the decision rules and each leaf node represents the outcome</a:t>
            </a:r>
            <a:r>
              <a:rPr lang="en-US" dirty="0" smtClean="0"/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PARAMETER USED: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DTR = DecisionTreeRegressor(max_depth=2)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01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7F693F-F9D2-8E24-53AF-A9A752D0318E}"/>
              </a:ext>
            </a:extLst>
          </p:cNvPr>
          <p:cNvSpPr txBox="1"/>
          <p:nvPr/>
        </p:nvSpPr>
        <p:spPr>
          <a:xfrm>
            <a:off x="1048985" y="207819"/>
            <a:ext cx="1033153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RANDOM FOREST REGRESSION  </a:t>
            </a:r>
            <a:endParaRPr lang="en-US" sz="3200" b="1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328FA0EA-D4F1-4004-E945-8813B3E26DFD}"/>
              </a:ext>
            </a:extLst>
          </p:cNvPr>
          <p:cNvSpPr txBox="1"/>
          <p:nvPr/>
        </p:nvSpPr>
        <p:spPr>
          <a:xfrm>
            <a:off x="1340919" y="4008912"/>
            <a:ext cx="4018683" cy="26161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0.999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7340B8-7D26-800A-D155-A10780845A6D}"/>
              </a:ext>
            </a:extLst>
          </p:cNvPr>
          <p:cNvSpPr txBox="1"/>
          <p:nvPr/>
        </p:nvSpPr>
        <p:spPr>
          <a:xfrm>
            <a:off x="1143988" y="1045027"/>
            <a:ext cx="991589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smtClean="0">
                <a:ea typeface="+mn-lt"/>
                <a:cs typeface="+mn-lt"/>
              </a:rPr>
              <a:t>Random Forest contains a number of decision trees on various subsets and takes prediction from each tree and based on the majority votes of predictions it predicts the final output.</a:t>
            </a:r>
          </a:p>
          <a:p>
            <a:pPr marL="285750" indent="-285750">
              <a:buFont typeface="Wingdings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smtClean="0">
                <a:ea typeface="+mn-lt"/>
                <a:cs typeface="+mn-lt"/>
              </a:rPr>
              <a:t>PARAMETER USED: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RFR =  RandomForestRegressor(n_estimators=100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81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D3C305-C59C-E78A-ED67-03005D6AC7B2}"/>
              </a:ext>
            </a:extLst>
          </p:cNvPr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SUPPORT VECTOR REGRESSION  </a:t>
            </a:r>
            <a:endParaRPr lang="en-US" dirty="0"/>
          </a:p>
          <a:p>
            <a:endParaRPr lang="en-US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931E98-56E3-9852-1ED0-F6C50556CA1A}"/>
              </a:ext>
            </a:extLst>
          </p:cNvPr>
          <p:cNvSpPr txBox="1"/>
          <p:nvPr/>
        </p:nvSpPr>
        <p:spPr>
          <a:xfrm>
            <a:off x="1118259" y="1375558"/>
            <a:ext cx="10242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Support Vector Machine is a supervised learning algorithm which can be used for regression as well as classification problems.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 The main goal of SVR is to consider the maximum datapoints within the boundary lines and the hyperplane (best-fit line) must contain a maximum number of datapoints.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2F9EBF-9623-9669-94D5-E042DA46A4EF}"/>
              </a:ext>
            </a:extLst>
          </p:cNvPr>
          <p:cNvSpPr txBox="1"/>
          <p:nvPr/>
        </p:nvSpPr>
        <p:spPr>
          <a:xfrm>
            <a:off x="1301337" y="4077194"/>
            <a:ext cx="370114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0.995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0.995</a:t>
            </a: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0.995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0.989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6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FADF67-0BCF-3CE3-9DC0-03FF59F3AA21}"/>
              </a:ext>
            </a:extLst>
          </p:cNvPr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K NEAREST NEIGHBOUR</a:t>
            </a:r>
          </a:p>
          <a:p>
            <a:endParaRPr lang="en-US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056985-0ACF-7BD1-1851-EDDACA8D045A}"/>
              </a:ext>
            </a:extLst>
          </p:cNvPr>
          <p:cNvSpPr txBox="1"/>
          <p:nvPr/>
        </p:nvSpPr>
        <p:spPr>
          <a:xfrm>
            <a:off x="1009403" y="1363682"/>
            <a:ext cx="1010491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K-NN algorithm assumes the similarity between the new case/data and available cases and put the new case into the category that is most similar to the available categories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0.986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0.981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0.982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4D3948-136D-2CC6-0230-C31FED128547}"/>
              </a:ext>
            </a:extLst>
          </p:cNvPr>
          <p:cNvSpPr txBox="1"/>
          <p:nvPr/>
        </p:nvSpPr>
        <p:spPr>
          <a:xfrm>
            <a:off x="789710" y="44814"/>
            <a:ext cx="1035132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Arial"/>
                <a:cs typeface="Arial"/>
              </a:rPr>
              <a:t>BAGGING</a:t>
            </a:r>
            <a:endParaRPr lang="en-US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63B07B-6337-9397-AB12-7708577BDD7E}"/>
              </a:ext>
            </a:extLst>
          </p:cNvPr>
          <p:cNvSpPr txBox="1"/>
          <p:nvPr/>
        </p:nvSpPr>
        <p:spPr>
          <a:xfrm>
            <a:off x="1108363" y="2553194"/>
            <a:ext cx="6828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9195" y="1352865"/>
            <a:ext cx="103513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Bagging, also known as bootstrap aggregation, is the ensemble learning method that is commonly used to reduce variance within a noisy </a:t>
            </a:r>
            <a:r>
              <a:rPr lang="en-US" dirty="0" smtClean="0"/>
              <a:t>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PARAMETERS USED  :</a:t>
            </a:r>
          </a:p>
          <a:p>
            <a:endParaRPr lang="en-IN" dirty="0" smtClean="0"/>
          </a:p>
          <a:p>
            <a:r>
              <a:rPr lang="en-IN" dirty="0" smtClean="0"/>
              <a:t>    bag_reg_Bag = BaggingRegressor(DecisionTreeRegressor</a:t>
            </a:r>
            <a:r>
              <a:rPr lang="en-IN" dirty="0"/>
              <a:t>(),n_estimators=500,bootstrap=True</a:t>
            </a:r>
            <a:r>
              <a:rPr lang="en-IN" dirty="0" smtClean="0"/>
              <a:t>,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random_state=42</a:t>
            </a:r>
            <a:r>
              <a:rPr lang="en-IN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8363" y="3743028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0.999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415" y="231113"/>
            <a:ext cx="7990225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PASTING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55" y="1088572"/>
            <a:ext cx="10178143" cy="220728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Pasting creates a dataset by sampling the training set without replacement.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 :</a:t>
            </a:r>
          </a:p>
          <a:p>
            <a:pPr marL="0" indent="0">
              <a:buNone/>
            </a:pPr>
            <a:r>
              <a:rPr lang="en-IN" sz="1800" dirty="0" smtClean="0"/>
              <a:t>     bag_reg_past = BaggingRegressor(DecisionTreeRegressor(),n_estimators=500,bootstrap=False,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random_state=42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457" y="3840144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0.999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0.998</a:t>
            </a: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0.998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>
                <a:solidFill>
                  <a:srgbClr val="92D050"/>
                </a:solidFill>
                <a:cs typeface="Arial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551" y="15491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ADABOOST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170" y="1232142"/>
            <a:ext cx="9984457" cy="23295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Adoboost is a </a:t>
            </a:r>
            <a:r>
              <a:rPr lang="en-US" sz="1800" dirty="0"/>
              <a:t>very popular boosting technique that combines multiple “weak classifiers” into a single “strong classifier”.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</a:t>
            </a:r>
            <a:r>
              <a:rPr lang="en-IN" sz="1800" dirty="0"/>
              <a:t>USED :</a:t>
            </a:r>
          </a:p>
          <a:p>
            <a:pPr marL="0" indent="0">
              <a:buNone/>
            </a:pPr>
            <a:r>
              <a:rPr lang="en-IN" sz="1800" dirty="0" smtClean="0"/>
              <a:t>      Adaboost = AdaBoostRegressor(random_state=42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5170" y="3746743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0.984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0.983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0.985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0.983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751" y="8959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GRADIENT BOOSTING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166828"/>
            <a:ext cx="10058400" cy="23052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Gradient Boost </a:t>
            </a:r>
            <a:r>
              <a:rPr lang="en-US" sz="1800" dirty="0"/>
              <a:t>helps us to get a predictive model in form of an ensemble of weak prediction models such as decision trees. Whenever a decision tree performs as a weak learner then the resulting algorithm is called gradient-boosted trees.</a:t>
            </a:r>
            <a:r>
              <a:rPr lang="en-IN" sz="1800" dirty="0" smtClean="0"/>
              <a:t> 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USED:</a:t>
            </a:r>
          </a:p>
          <a:p>
            <a:pPr marL="0" indent="0">
              <a:buNone/>
            </a:pPr>
            <a:r>
              <a:rPr lang="en-IN" sz="1800" dirty="0" smtClean="0"/>
              <a:t>     grad_reg = GradientBoostingRegressor(random_state=40,learning_rate=0.1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715" y="3874857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0.996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0.996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0.996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0.996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32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436" y="1766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XGBOOST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85" y="870857"/>
            <a:ext cx="9908258" cy="246854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XGBOOST </a:t>
            </a:r>
            <a:r>
              <a:rPr lang="en-US" dirty="0"/>
              <a:t>is the latest version of gradient </a:t>
            </a:r>
            <a:r>
              <a:rPr lang="en-US" dirty="0" smtClean="0"/>
              <a:t>boosting </a:t>
            </a:r>
            <a:r>
              <a:rPr lang="en-US" dirty="0"/>
              <a:t>which also works very similar to </a:t>
            </a:r>
            <a:r>
              <a:rPr lang="en-US" dirty="0" smtClean="0"/>
              <a:t>Gradient Boost.</a:t>
            </a:r>
            <a:endParaRPr lang="en-I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1800" dirty="0" smtClean="0"/>
              <a:t>PARAMETERS USED:</a:t>
            </a:r>
          </a:p>
          <a:p>
            <a:pPr marL="0" indent="0">
              <a:buNone/>
            </a:pPr>
            <a:r>
              <a:rPr lang="en-IN" sz="1800" dirty="0" smtClean="0"/>
              <a:t>      xgb_reg  = XGBRegressor(random_state=42,learning_rate=0.1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685" y="3339401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0.998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0.997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  <a:p>
            <a:r>
              <a:rPr lang="en-US" i="1" dirty="0">
                <a:cs typeface="Arial"/>
              </a:rPr>
              <a:t>After cross validation</a:t>
            </a:r>
          </a:p>
          <a:p>
            <a:endParaRPr lang="en-US" i="1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0.997</a:t>
            </a:r>
            <a:endParaRPr lang="en-US" dirty="0">
              <a:solidFill>
                <a:srgbClr val="92D05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Arial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2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050B31-4C87-C5CE-4C33-66AB4A82FDB9}"/>
              </a:ext>
            </a:extLst>
          </p:cNvPr>
          <p:cNvSpPr txBox="1"/>
          <p:nvPr/>
        </p:nvSpPr>
        <p:spPr>
          <a:xfrm>
            <a:off x="3026624" y="172390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REPORT </a:t>
            </a:r>
            <a:endParaRPr lang="en-US" sz="3200">
              <a:solidFill>
                <a:srgbClr val="FFC000"/>
              </a:solidFill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2CD3ACC4-E74A-CB85-FF87-4DE445B4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6" y="1469518"/>
            <a:ext cx="10372059" cy="2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7AC038-2D9E-E1F0-319A-AB2730576917}"/>
              </a:ext>
            </a:extLst>
          </p:cNvPr>
          <p:cNvSpPr txBox="1"/>
          <p:nvPr/>
        </p:nvSpPr>
        <p:spPr>
          <a:xfrm>
            <a:off x="3429634" y="78907"/>
            <a:ext cx="54559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>AGENDA</a:t>
            </a:r>
            <a:endParaRPr lang="en-US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63BCC7-C5A9-9185-6360-2791275C7339}"/>
              </a:ext>
            </a:extLst>
          </p:cNvPr>
          <p:cNvSpPr txBox="1"/>
          <p:nvPr/>
        </p:nvSpPr>
        <p:spPr>
          <a:xfrm>
            <a:off x="1013892" y="945456"/>
            <a:ext cx="7482839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INTRODUCTION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PROBLEM </a:t>
            </a:r>
            <a:r>
              <a:rPr lang="en-US" sz="2000" dirty="0" smtClean="0">
                <a:cs typeface="Arial" panose="020B0604020202020204"/>
              </a:rPr>
              <a:t>STATEMENT</a:t>
            </a: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ATTRIBUTE INFORMATION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EXPLORATORY DATA  ANALYSIS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FEATURE SELECTION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MACHINE LEARNING </a:t>
            </a:r>
            <a:r>
              <a:rPr lang="en-US" sz="2000" dirty="0" smtClean="0">
                <a:cs typeface="Arial" panose="020B0604020202020204"/>
              </a:rPr>
              <a:t>ALGORITHMS</a:t>
            </a: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DECISION ON ALGORITHM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REPORT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Arial" panose="020B0604020202020204"/>
              </a:rPr>
              <a:t>CONCLUSION</a:t>
            </a:r>
          </a:p>
          <a:p>
            <a:pPr marL="285750" indent="-285750">
              <a:buFont typeface="Wingdings"/>
              <a:buChar char="Ø"/>
            </a:pPr>
            <a:endParaRPr lang="en-US" b="1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b="1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6317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E58EC0-96AA-4BEE-EF17-8BFCB0390DA2}"/>
              </a:ext>
            </a:extLst>
          </p:cNvPr>
          <p:cNvSpPr txBox="1"/>
          <p:nvPr/>
        </p:nvSpPr>
        <p:spPr>
          <a:xfrm>
            <a:off x="1029195" y="158337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latin typeface="Arial"/>
                <a:cs typeface="Arial"/>
              </a:rPr>
              <a:t>PREDICTING TARGET USING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Arial"/>
                <a:cs typeface="Arial"/>
              </a:rPr>
              <a:t> ORIGINAL &amp; NEW INPUTS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4027035-0F10-D8FA-83FB-45EB0A9E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49" y="1799978"/>
            <a:ext cx="4002973" cy="44455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5CFD13E4-6734-51B1-C9F1-0EB06D43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52" y="2448933"/>
            <a:ext cx="5512128" cy="25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F62BE6-A57E-7B68-BAB1-DDCFF6BA80B3}"/>
              </a:ext>
            </a:extLst>
          </p:cNvPr>
          <p:cNvSpPr txBox="1"/>
          <p:nvPr/>
        </p:nvSpPr>
        <p:spPr>
          <a:xfrm>
            <a:off x="2927663" y="281247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3C7A4F-1097-B34B-AA60-D815759AA5FE}"/>
              </a:ext>
            </a:extLst>
          </p:cNvPr>
          <p:cNvSpPr txBox="1"/>
          <p:nvPr/>
        </p:nvSpPr>
        <p:spPr>
          <a:xfrm>
            <a:off x="1009402" y="1870362"/>
            <a:ext cx="1039090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There is a relationship between the process, ambient variables </a:t>
            </a:r>
            <a:r>
              <a:rPr lang="en-US" dirty="0">
                <a:solidFill>
                  <a:srgbClr val="92D050"/>
                </a:solidFill>
                <a:latin typeface="Arial"/>
                <a:ea typeface="Arial"/>
                <a:cs typeface="Arial"/>
              </a:rPr>
              <a:t>'CDP', 'GTEP','TIT', 'TAT', 'AFDP', 'CO', 'AT' 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dirty="0">
                <a:solidFill>
                  <a:srgbClr val="92D050"/>
                </a:solidFill>
                <a:latin typeface="Arial"/>
                <a:ea typeface="Arial"/>
                <a:cs typeface="Arial"/>
              </a:rPr>
              <a:t>Turbine Energy Yield (TEY)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  also TEY can be predicted using these variables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cs typeface="Arial"/>
              </a:rPr>
              <a:t>Analyzed </a:t>
            </a:r>
            <a:r>
              <a:rPr lang="en-US" dirty="0">
                <a:cs typeface="Arial"/>
              </a:rPr>
              <a:t>the dataset containing ambient, process, and emission variables from the gas turbine and  discovered relationships  existing between </a:t>
            </a:r>
            <a:r>
              <a:rPr lang="en-US" b="1" dirty="0">
                <a:solidFill>
                  <a:srgbClr val="92D050"/>
                </a:solidFill>
                <a:cs typeface="Arial"/>
              </a:rPr>
              <a:t>Turbine Yield Energy (TEY)</a:t>
            </a:r>
            <a:r>
              <a:rPr lang="en-US" b="1" dirty="0">
                <a:cs typeface="Arial"/>
              </a:rPr>
              <a:t> </a:t>
            </a:r>
            <a:r>
              <a:rPr lang="en-US" dirty="0">
                <a:cs typeface="Arial"/>
              </a:rPr>
              <a:t> and the other variables</a:t>
            </a:r>
            <a:endParaRPr lang="en-US" dirty="0">
              <a:ea typeface="+mn-lt"/>
              <a:cs typeface="+mn-lt"/>
            </a:endParaRPr>
          </a:p>
          <a:p>
            <a:endParaRPr lang="en-US" b="1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190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23" y="2963427"/>
            <a:ext cx="7958331" cy="1077229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THANK YOU!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28741-7D8C-6A33-9920-F91C9D33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324402"/>
            <a:ext cx="7918747" cy="574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cs typeface="Arial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319B67-924B-2FA2-BFED-BDD9F73C4CB9}"/>
              </a:ext>
            </a:extLst>
          </p:cNvPr>
          <p:cNvSpPr txBox="1"/>
          <p:nvPr/>
        </p:nvSpPr>
        <p:spPr>
          <a:xfrm>
            <a:off x="1010635" y="1387289"/>
            <a:ext cx="10347724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 smtClean="0">
                <a:cs typeface="Arial"/>
              </a:rPr>
              <a:t>Instances - 36,733 </a:t>
            </a:r>
          </a:p>
          <a:p>
            <a:endParaRPr lang="en-US" sz="2800" dirty="0" smtClean="0">
              <a:cs typeface="Arial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 smtClean="0">
                <a:cs typeface="Arial"/>
              </a:rPr>
              <a:t>Features  - 11</a:t>
            </a: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cs typeface="Arial"/>
              </a:rPr>
              <a:t> Measures gathered over one hour , from a gas turbine located in Turkey</a:t>
            </a:r>
            <a:endParaRPr lang="en-US" dirty="0"/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 smtClean="0">
                <a:cs typeface="Arial"/>
              </a:rPr>
              <a:t>Predicting </a:t>
            </a:r>
            <a:r>
              <a:rPr lang="en-US" sz="2800" b="1" dirty="0" smtClean="0">
                <a:solidFill>
                  <a:srgbClr val="92D050"/>
                </a:solidFill>
                <a:cs typeface="Arial"/>
              </a:rPr>
              <a:t>TEY </a:t>
            </a:r>
            <a:r>
              <a:rPr lang="en-US" sz="2800" dirty="0" smtClean="0">
                <a:cs typeface="Arial"/>
              </a:rPr>
              <a:t>using </a:t>
            </a:r>
            <a:r>
              <a:rPr lang="en-US" sz="2800" dirty="0">
                <a:cs typeface="Arial"/>
              </a:rPr>
              <a:t>ambient &amp; process variables as </a:t>
            </a:r>
            <a:r>
              <a:rPr lang="en-US" sz="2800" dirty="0" smtClean="0">
                <a:cs typeface="Arial"/>
              </a:rPr>
              <a:t>features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  <a:p>
            <a:pPr marL="457200" indent="-457200">
              <a:buFont typeface="Wingdings"/>
              <a:buChar char="v"/>
            </a:pP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18FDAE-A74C-DE2B-BF82-89D39378C3A4}"/>
              </a:ext>
            </a:extLst>
          </p:cNvPr>
          <p:cNvSpPr txBox="1"/>
          <p:nvPr/>
        </p:nvSpPr>
        <p:spPr>
          <a:xfrm>
            <a:off x="2346960" y="318027"/>
            <a:ext cx="7482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cs typeface="Arial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27F1CE-21D3-9A19-3C56-E0B752253644}"/>
              </a:ext>
            </a:extLst>
          </p:cNvPr>
          <p:cNvSpPr txBox="1"/>
          <p:nvPr/>
        </p:nvSpPr>
        <p:spPr>
          <a:xfrm>
            <a:off x="1094622" y="1259872"/>
            <a:ext cx="103879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Is there a relationship between the process, ambient variables &amp; </a:t>
            </a:r>
            <a:r>
              <a:rPr lang="en-US" sz="2800" b="1" dirty="0">
                <a:solidFill>
                  <a:srgbClr val="92D050"/>
                </a:solidFill>
                <a:ea typeface="+mn-lt"/>
                <a:cs typeface="+mn-lt"/>
              </a:rPr>
              <a:t>Turbine Energy Yield (TEY)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dirty="0" smtClean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FBC873-6B89-940F-D34A-37D1589A9AC2}"/>
              </a:ext>
            </a:extLst>
          </p:cNvPr>
          <p:cNvSpPr txBox="1"/>
          <p:nvPr/>
        </p:nvSpPr>
        <p:spPr>
          <a:xfrm>
            <a:off x="1094622" y="2417819"/>
            <a:ext cx="103457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en-US" sz="2800" dirty="0" smtClean="0">
                <a:ea typeface="+mn-lt"/>
                <a:cs typeface="+mn-lt"/>
              </a:rPr>
              <a:t>Goal is to analyze a dataset containing </a:t>
            </a:r>
            <a:r>
              <a:rPr lang="en-US" sz="2800" b="1" dirty="0" smtClean="0">
                <a:solidFill>
                  <a:srgbClr val="92D050"/>
                </a:solidFill>
                <a:ea typeface="+mn-lt"/>
                <a:cs typeface="+mn-lt"/>
              </a:rPr>
              <a:t>ambient, process and emission variables</a:t>
            </a:r>
          </a:p>
          <a:p>
            <a:pPr marL="285750" indent="-285750" algn="just">
              <a:buFont typeface="Wingdings"/>
              <a:buChar char="Ø"/>
            </a:pPr>
            <a:endParaRPr lang="en-US" sz="2800" dirty="0"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2800" dirty="0" smtClean="0">
                <a:ea typeface="+mn-lt"/>
                <a:cs typeface="+mn-lt"/>
              </a:rPr>
              <a:t>Discover what relationships might exist between </a:t>
            </a:r>
            <a:r>
              <a:rPr lang="en-US" sz="2800" b="1" dirty="0" smtClean="0">
                <a:solidFill>
                  <a:srgbClr val="92D050"/>
                </a:solidFill>
                <a:ea typeface="+mn-lt"/>
                <a:cs typeface="+mn-lt"/>
              </a:rPr>
              <a:t>Turbine Yield Energy (TEY)</a:t>
            </a:r>
            <a:r>
              <a:rPr lang="en-US" sz="2800" b="1" dirty="0" smtClean="0">
                <a:ea typeface="+mn-lt"/>
                <a:cs typeface="+mn-lt"/>
              </a:rPr>
              <a:t> &amp;</a:t>
            </a:r>
            <a:r>
              <a:rPr lang="en-US" sz="2800" dirty="0" smtClean="0">
                <a:ea typeface="+mn-lt"/>
                <a:cs typeface="+mn-lt"/>
              </a:rPr>
              <a:t> the 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573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xmlns="" id="{B3408E4B-2DDD-4FB3-9181-7D8A09775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xmlns="" id="{3FCA32F3-0B4B-449A-8A9D-309A1B678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D1C78E1D-D549-4B5E-B65A-7353ED14D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xmlns="" id="{BC93C630-65D6-40FA-A096-8251FB983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C2C51E34-9874-483C-A2C5-C9D271AD1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xmlns="" id="{6109E7E7-5EA4-4526-A350-196FF2782F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3B15F-3263-2080-01E1-B17B115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34" y="133411"/>
            <a:ext cx="3358704" cy="10772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/>
              </a:rPr>
              <a:t>ATTRIBUTE</a:t>
            </a:r>
            <a:br>
              <a:rPr lang="en-US" sz="3200" b="1" dirty="0">
                <a:solidFill>
                  <a:srgbClr val="FFC000"/>
                </a:solidFill>
                <a:cs typeface="Arial"/>
              </a:rPr>
            </a:br>
            <a:r>
              <a:rPr lang="en-US" sz="3200" b="1" dirty="0">
                <a:solidFill>
                  <a:srgbClr val="FFC000"/>
                </a:solidFill>
                <a:cs typeface="Arial"/>
              </a:rPr>
              <a:t>INFORMATION</a:t>
            </a:r>
            <a:endParaRPr lang="en-US" sz="3200" b="1">
              <a:solidFill>
                <a:srgbClr val="FFC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C400E-438B-5E9B-8F86-7D593FEA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470" y="1449605"/>
            <a:ext cx="4952384" cy="52768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Arial" panose="020B0604020202020204"/>
              </a:rPr>
              <a:t>      </a:t>
            </a:r>
            <a:r>
              <a:rPr lang="en-US" b="1" dirty="0">
                <a:solidFill>
                  <a:srgbClr val="FFC000"/>
                </a:solidFill>
                <a:cs typeface="Arial" panose="020B0604020202020204"/>
              </a:rPr>
              <a:t>TARGET COLUMN :</a:t>
            </a: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TEY: Turbine Energy Yield (MWH)</a:t>
            </a:r>
          </a:p>
          <a:p>
            <a:pPr marL="344170" indent="-344170">
              <a:lnSpc>
                <a:spcPct val="110000"/>
              </a:lnSpc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AMBIENT VARIABLES :</a:t>
            </a: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 AT</a:t>
            </a:r>
            <a:r>
              <a:rPr lang="en-US" dirty="0">
                <a:ea typeface="+mn-lt"/>
                <a:cs typeface="+mn-lt"/>
              </a:rPr>
              <a:t>: Ambient temperature (C)</a:t>
            </a:r>
            <a:endParaRPr lang="en-US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AP</a:t>
            </a:r>
            <a:r>
              <a:rPr lang="en-US" dirty="0">
                <a:ea typeface="+mn-lt"/>
                <a:cs typeface="+mn-lt"/>
              </a:rPr>
              <a:t>: Ambient pressure (mbar)</a:t>
            </a:r>
            <a:endParaRPr lang="en-US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AH</a:t>
            </a:r>
            <a:r>
              <a:rPr lang="en-US" dirty="0">
                <a:ea typeface="+mn-lt"/>
                <a:cs typeface="+mn-lt"/>
              </a:rPr>
              <a:t>: Ambient humidity (%)</a:t>
            </a:r>
            <a:endParaRPr lang="en-US" dirty="0"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EMMISION VARIABLES :</a:t>
            </a: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CO</a:t>
            </a:r>
            <a:r>
              <a:rPr lang="en-US" dirty="0">
                <a:ea typeface="+mn-lt"/>
                <a:cs typeface="+mn-lt"/>
              </a:rPr>
              <a:t>: Carbon monoxide (mg/m3)</a:t>
            </a:r>
            <a:endParaRPr lang="en-US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NOX</a:t>
            </a:r>
            <a:r>
              <a:rPr lang="en-US" dirty="0">
                <a:ea typeface="+mn-lt"/>
                <a:cs typeface="+mn-lt"/>
              </a:rPr>
              <a:t>: Nitrogen oxides (mg/m3)</a:t>
            </a:r>
            <a:endParaRPr lang="en-US">
              <a:cs typeface="Arial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xmlns="" id="{22373A23-D87D-48AD-A357-96100C722D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8FACCA-5605-6D6C-0536-D922110230B5}"/>
              </a:ext>
            </a:extLst>
          </p:cNvPr>
          <p:cNvSpPr txBox="1"/>
          <p:nvPr/>
        </p:nvSpPr>
        <p:spPr>
          <a:xfrm>
            <a:off x="5869359" y="3041936"/>
            <a:ext cx="5535303" cy="3461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dirty="0">
                <a:cs typeface="Arial"/>
              </a:rPr>
              <a:t>      </a:t>
            </a:r>
            <a:r>
              <a:rPr lang="en-US" sz="2000" b="1" dirty="0">
                <a:solidFill>
                  <a:srgbClr val="FFC000"/>
                </a:solidFill>
                <a:cs typeface="Arial"/>
              </a:rPr>
              <a:t>PROCESS VARIABLES :</a:t>
            </a: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cs typeface="Arial"/>
              </a:rPr>
              <a:t>AFDP</a:t>
            </a:r>
            <a:r>
              <a:rPr lang="en-US" sz="2000" dirty="0">
                <a:cs typeface="Arial"/>
              </a:rPr>
              <a:t>: Air filter difference pressure 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cs typeface="Arial"/>
              </a:rPr>
              <a:t>GTEP</a:t>
            </a:r>
            <a:r>
              <a:rPr lang="en-US" sz="2000" dirty="0">
                <a:cs typeface="Arial"/>
              </a:rPr>
              <a:t>: Gas turbine exhaust pressure 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cs typeface="Arial"/>
              </a:rPr>
              <a:t>TIT</a:t>
            </a:r>
            <a:r>
              <a:rPr lang="en-US" sz="2000" dirty="0">
                <a:cs typeface="Arial"/>
              </a:rPr>
              <a:t>: Turbine inlet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cs typeface="Arial"/>
              </a:rPr>
              <a:t>TAT</a:t>
            </a:r>
            <a:r>
              <a:rPr lang="en-US" sz="2000" dirty="0">
                <a:cs typeface="Arial"/>
              </a:rPr>
              <a:t>: Turbine after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cs typeface="Arial"/>
              </a:rPr>
              <a:t> CDP</a:t>
            </a:r>
            <a:r>
              <a:rPr lang="en-US" sz="2000" dirty="0">
                <a:cs typeface="Arial"/>
              </a:rPr>
              <a:t>: Compressor discharge pressure (mbar)</a:t>
            </a: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5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E389B362-7471-DE8D-046D-30DDA9FA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5" y="125431"/>
            <a:ext cx="5299004" cy="439978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E59B0B6A-DDC8-B528-B740-F9633E698D70}"/>
              </a:ext>
            </a:extLst>
          </p:cNvPr>
          <p:cNvSpPr txBox="1"/>
          <p:nvPr/>
        </p:nvSpPr>
        <p:spPr>
          <a:xfrm>
            <a:off x="1354459" y="4587870"/>
            <a:ext cx="4438650" cy="221599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FC000"/>
                </a:solidFill>
                <a:cs typeface="Arial"/>
              </a:rPr>
              <a:t>Pic 1. GAS</a:t>
            </a:r>
            <a:r>
              <a:rPr lang="en-US" sz="2000" b="1" dirty="0">
                <a:solidFill>
                  <a:srgbClr val="FFC000"/>
                </a:solidFill>
                <a:cs typeface="Arial"/>
              </a:rPr>
              <a:t> TURBINE LAYOUT</a:t>
            </a:r>
          </a:p>
          <a:p>
            <a:pPr algn="ctr"/>
            <a:endParaRPr lang="en-US" sz="2000" b="1" dirty="0">
              <a:cs typeface="Arial"/>
            </a:endParaRPr>
          </a:p>
          <a:p>
            <a:pPr algn="ctr"/>
            <a:r>
              <a:rPr lang="en-US" sz="1400" b="1" dirty="0">
                <a:cs typeface="Arial"/>
              </a:rPr>
              <a:t>Source : </a:t>
            </a:r>
            <a:r>
              <a:rPr lang="en-US" sz="1400" dirty="0">
                <a:ea typeface="+mn-lt"/>
                <a:cs typeface="+mn-lt"/>
              </a:rPr>
              <a:t>Heysem Kaya, Pinar Tufekci and Erdinc Uzun. 'Predicting CO and NOx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emissions from gas turbines: novel data and a benchmark PEMS',</a:t>
            </a:r>
            <a:endParaRPr lang="en-US" sz="1400" dirty="0">
              <a:cs typeface="Arial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Turkish Journal of Electrical Engineering &amp; Computer Sciences, vol. 27,</a:t>
            </a:r>
            <a:endParaRPr lang="en-US" sz="1400" dirty="0">
              <a:cs typeface="Arial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2019, pp. 4783-4796,</a:t>
            </a:r>
            <a:endParaRPr lang="en-US" sz="1400" dirty="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FFFF5E2-5F10-A42B-D5A5-7F89EB0B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69" y="125752"/>
            <a:ext cx="5116928" cy="4396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284241-C692-7F1E-83E3-9A45E483EC52}"/>
              </a:ext>
            </a:extLst>
          </p:cNvPr>
          <p:cNvSpPr txBox="1"/>
          <p:nvPr/>
        </p:nvSpPr>
        <p:spPr>
          <a:xfrm>
            <a:off x="5227674" y="539602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D06822-B674-6603-D354-6D5E7BD9B397}"/>
              </a:ext>
            </a:extLst>
          </p:cNvPr>
          <p:cNvSpPr txBox="1"/>
          <p:nvPr/>
        </p:nvSpPr>
        <p:spPr>
          <a:xfrm>
            <a:off x="6362163" y="4589721"/>
            <a:ext cx="50214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cs typeface="Arial"/>
              </a:rPr>
              <a:t> P</a:t>
            </a:r>
            <a:r>
              <a:rPr lang="en-US" sz="2000" b="1" dirty="0" smtClean="0">
                <a:solidFill>
                  <a:srgbClr val="FFC000"/>
                </a:solidFill>
                <a:cs typeface="Arial"/>
              </a:rPr>
              <a:t>ic 2. WORKING </a:t>
            </a:r>
            <a:r>
              <a:rPr lang="en-US" sz="2000" b="1" dirty="0">
                <a:solidFill>
                  <a:srgbClr val="FFC000"/>
                </a:solidFill>
                <a:cs typeface="Arial"/>
              </a:rPr>
              <a:t>OF A</a:t>
            </a: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 GAS TURBINE</a:t>
            </a:r>
          </a:p>
          <a:p>
            <a:endParaRPr lang="en-US" sz="2000" b="1" dirty="0">
              <a:solidFill>
                <a:srgbClr val="FFC000"/>
              </a:solidFill>
              <a:cs typeface="Arial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Source : www.giphy.com</a:t>
            </a:r>
            <a:endParaRPr lang="en-US" sz="14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8246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56" y="256435"/>
            <a:ext cx="6676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ea typeface="+mj-lt"/>
                <a:cs typeface="+mj-lt"/>
              </a:rPr>
              <a:t>EXPLORATORY DATA  ANALYSIS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9187" y="841210"/>
            <a:ext cx="2917482" cy="48684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Univariate  Analysis: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7" y="1374609"/>
            <a:ext cx="4637314" cy="309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2" y="1518395"/>
            <a:ext cx="4343401" cy="2639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85" y="4158342"/>
            <a:ext cx="4147457" cy="2415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542" y="4158342"/>
            <a:ext cx="4343402" cy="24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4423" y="138355"/>
            <a:ext cx="2804179" cy="107722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>OUTLIERS</a:t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r>
              <a:rPr lang="en-US" sz="3600" b="1" dirty="0">
                <a:solidFill>
                  <a:srgbClr val="FFC000"/>
                </a:solidFill>
                <a:cs typeface="Arial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/>
              </a:rPr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21464" r="54350" b="7655"/>
          <a:stretch/>
        </p:blipFill>
        <p:spPr>
          <a:xfrm>
            <a:off x="1532586" y="671694"/>
            <a:ext cx="9221273" cy="6175420"/>
          </a:xfrm>
        </p:spPr>
      </p:pic>
    </p:spTree>
    <p:extLst>
      <p:ext uri="{BB962C8B-B14F-4D97-AF65-F5344CB8AC3E}">
        <p14:creationId xmlns:p14="http://schemas.microsoft.com/office/powerpoint/2010/main" val="425724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elements/1.1/"/>
    <ds:schemaRef ds:uri="http://schemas.microsoft.com/sharepoint/v3"/>
    <ds:schemaRef ds:uri="71af3243-3dd4-4a8d-8c0d-dd76da1f02a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1829</TotalTime>
  <Words>672</Words>
  <Application>Microsoft Office PowerPoint</Application>
  <PresentationFormat>Widescreen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Arial</vt:lpstr>
      <vt:lpstr>Calibri</vt:lpstr>
      <vt:lpstr>MS Shell Dlg 2</vt:lpstr>
      <vt:lpstr>Wingdings</vt:lpstr>
      <vt:lpstr>Wingdings 3</vt:lpstr>
      <vt:lpstr>Wingdings,Sans-Serif</vt:lpstr>
      <vt:lpstr>Madison</vt:lpstr>
      <vt:lpstr>GAS TURBINE - Predicting Turbine Energy Yield (TEY) </vt:lpstr>
      <vt:lpstr>PowerPoint Presentation</vt:lpstr>
      <vt:lpstr>PowerPoint Presentation</vt:lpstr>
      <vt:lpstr>INTRODUCTION</vt:lpstr>
      <vt:lpstr>PowerPoint Presentation</vt:lpstr>
      <vt:lpstr>ATTRIBUTE INFORMATION</vt:lpstr>
      <vt:lpstr>PowerPoint Presentation</vt:lpstr>
      <vt:lpstr>Univariate  Analysis:</vt:lpstr>
      <vt:lpstr>OUTLIERS                                 </vt:lpstr>
      <vt:lpstr>UNIVARIATE ANALYSIS : </vt:lpstr>
      <vt:lpstr>BIVARIATE ANALYSIS :</vt:lpstr>
      <vt:lpstr>SCATTER PLOT</vt:lpstr>
      <vt:lpstr>MULTIVARIATE ANALYSIS : </vt:lpstr>
      <vt:lpstr>PowerPoint Presentation</vt:lpstr>
      <vt:lpstr>PowerPoint Presentation</vt:lpstr>
      <vt:lpstr>PowerPoint Presentation</vt:lpstr>
      <vt:lpstr>TRAIN TEST SPLIT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PASTING</vt:lpstr>
      <vt:lpstr>ADABOOST</vt:lpstr>
      <vt:lpstr>GRADIENT BOOSTING</vt:lpstr>
      <vt:lpstr>XGBOOST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Shree</cp:lastModifiedBy>
  <cp:revision>1592</cp:revision>
  <dcterms:created xsi:type="dcterms:W3CDTF">2022-11-30T11:51:12Z</dcterms:created>
  <dcterms:modified xsi:type="dcterms:W3CDTF">2023-01-11T14:57:20Z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