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13"/>
  </p:notesMasterIdLst>
  <p:sldIdLst>
    <p:sldId id="297" r:id="rId2"/>
    <p:sldId id="258" r:id="rId3"/>
    <p:sldId id="299" r:id="rId4"/>
    <p:sldId id="300" r:id="rId5"/>
    <p:sldId id="301" r:id="rId6"/>
    <p:sldId id="304" r:id="rId7"/>
    <p:sldId id="302" r:id="rId8"/>
    <p:sldId id="303" r:id="rId9"/>
    <p:sldId id="305" r:id="rId10"/>
    <p:sldId id="260" r:id="rId11"/>
    <p:sldId id="269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7EB35F-86F0-4073-8F22-76D05FDB9CF9}">
  <a:tblStyle styleId="{407EB35F-86F0-4073-8F22-76D05FDB9CF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30E9CF6-70F7-44C0-A008-07EC17F48BE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EF23C94-64D0-4396-8C32-99DCAE749F58}" type="slidenum">
              <a:rPr lang="en-IN" altLang="en-US"/>
              <a:pPr/>
              <a:t>1</a:t>
            </a:fld>
            <a:endParaRPr lang="en-IN" altLang="en-US"/>
          </a:p>
        </p:txBody>
      </p:sp>
      <p:sp>
        <p:nvSpPr>
          <p:cNvPr id="9217" name="Rectangle 1">
            <a:extLst>
              <a:ext uri="{FF2B5EF4-FFF2-40B4-BE49-F238E27FC236}">
                <a16:creationId xmlns:a16="http://schemas.microsoft.com/office/drawing/2014/main" id="{69F0AB21-6146-4786-A3B7-EEBDC06E9D4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68B47522-1ABF-4AEC-8141-DADF60C4F39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08a6ee8a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08a6ee8a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08a6ee8a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08a6ee8a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3924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08a6ee8a1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08a6ee8a1_0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1898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08a6ee8a1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08a6ee8a1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65abef0139_0_1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65abef0139_0_1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14293-FF87-4D1F-B02B-DDC74865B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53C3AB-046C-4E0F-8A18-2102BFC50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C4609-149D-4E53-A062-28D77CEB6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30BFF-51A8-4AF4-8BEA-627B4BDEC3BE}" type="datetimeFigureOut">
              <a:rPr lang="en-IN" smtClean="0"/>
              <a:t>04-03-2021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7047D-F6DD-4A93-BCFD-1BC700F3E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1687E-BDAF-4DED-B663-7DAA3AC0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2F0C9-9CAA-49F1-BDB2-7CCD31F733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881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D166C-B99B-4B39-98EA-D23A2A18B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9B804-8909-4EB5-9C23-3D1C7F73C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C0C03-568B-42DF-83C2-65E583882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30BFF-51A8-4AF4-8BEA-627B4BDEC3BE}" type="datetimeFigureOut">
              <a:rPr lang="en-IN" smtClean="0"/>
              <a:t>04-03-2021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A2BD4-F341-466D-87D2-F09D1EDDC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94B6C-DB22-4EC0-987E-B2FFCB5B7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2F0C9-9CAA-49F1-BDB2-7CCD31F733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914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28F995-6245-4F7C-AD19-974EBAD728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67C912-9A1A-4A88-A2DB-7781283A5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6713F-437B-45E3-BD32-1CA70A2DD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30BFF-51A8-4AF4-8BEA-627B4BDEC3BE}" type="datetimeFigureOut">
              <a:rPr lang="en-IN" smtClean="0"/>
              <a:t>04-03-2021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C1F12-A96B-4977-ACB8-C56C3AA4C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4A919-F9B5-4E19-9980-0C3A0D227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2F0C9-9CAA-49F1-BDB2-7CCD31F733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323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solidFill>
            <a:srgbClr val="FFFFFF">
              <a:alpha val="4509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AutoNum type="arabicPeriod"/>
              <a:defRPr sz="1300">
                <a:solidFill>
                  <a:srgbClr val="F3F3F3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706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>
            <a:spLocks noGrp="1"/>
          </p:cNvSpPr>
          <p:nvPr>
            <p:ph type="title"/>
          </p:nvPr>
        </p:nvSpPr>
        <p:spPr>
          <a:xfrm>
            <a:off x="1511713" y="1452625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>
                <a:solidFill>
                  <a:srgbClr val="F3F3F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subTitle" idx="1"/>
          </p:nvPr>
        </p:nvSpPr>
        <p:spPr>
          <a:xfrm>
            <a:off x="1511712" y="1779575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title" idx="2"/>
          </p:nvPr>
        </p:nvSpPr>
        <p:spPr>
          <a:xfrm>
            <a:off x="4845487" y="1455263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72000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subTitle" idx="3"/>
          </p:nvPr>
        </p:nvSpPr>
        <p:spPr>
          <a:xfrm>
            <a:off x="4845487" y="1782238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title" idx="4"/>
          </p:nvPr>
        </p:nvSpPr>
        <p:spPr>
          <a:xfrm>
            <a:off x="2768313" y="2877450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>
                <a:solidFill>
                  <a:srgbClr val="F3F3F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ubTitle" idx="5"/>
          </p:nvPr>
        </p:nvSpPr>
        <p:spPr>
          <a:xfrm>
            <a:off x="2768312" y="3204400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title" idx="6"/>
          </p:nvPr>
        </p:nvSpPr>
        <p:spPr>
          <a:xfrm>
            <a:off x="6100575" y="2878082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72000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ubTitle" idx="7"/>
          </p:nvPr>
        </p:nvSpPr>
        <p:spPr>
          <a:xfrm>
            <a:off x="6100575" y="3205057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title" idx="8" hasCustomPrompt="1"/>
          </p:nvPr>
        </p:nvSpPr>
        <p:spPr>
          <a:xfrm>
            <a:off x="1959337" y="3164300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1" name="Google Shape;51;p14"/>
          <p:cNvSpPr txBox="1">
            <a:spLocks noGrp="1"/>
          </p:cNvSpPr>
          <p:nvPr>
            <p:ph type="title" idx="9" hasCustomPrompt="1"/>
          </p:nvPr>
        </p:nvSpPr>
        <p:spPr>
          <a:xfrm>
            <a:off x="704337" y="1730350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2" name="Google Shape;52;p14"/>
          <p:cNvSpPr txBox="1">
            <a:spLocks noGrp="1"/>
          </p:cNvSpPr>
          <p:nvPr>
            <p:ph type="title" idx="13" hasCustomPrompt="1"/>
          </p:nvPr>
        </p:nvSpPr>
        <p:spPr>
          <a:xfrm>
            <a:off x="5304000" y="3183632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3" name="Google Shape;53;p14"/>
          <p:cNvSpPr txBox="1">
            <a:spLocks noGrp="1"/>
          </p:cNvSpPr>
          <p:nvPr>
            <p:ph type="title" idx="14" hasCustomPrompt="1"/>
          </p:nvPr>
        </p:nvSpPr>
        <p:spPr>
          <a:xfrm>
            <a:off x="4048912" y="1719213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45460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>
            <a:spLocks noGrp="1"/>
          </p:cNvSpPr>
          <p:nvPr>
            <p:ph type="title"/>
          </p:nvPr>
        </p:nvSpPr>
        <p:spPr>
          <a:xfrm>
            <a:off x="720100" y="1706850"/>
            <a:ext cx="2759700" cy="17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45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138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subTitle" idx="1"/>
          </p:nvPr>
        </p:nvSpPr>
        <p:spPr>
          <a:xfrm>
            <a:off x="969788" y="2630150"/>
            <a:ext cx="2213100" cy="10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subTitle" idx="2"/>
          </p:nvPr>
        </p:nvSpPr>
        <p:spPr>
          <a:xfrm>
            <a:off x="5961113" y="2630150"/>
            <a:ext cx="2213100" cy="10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ubTitle" idx="3"/>
          </p:nvPr>
        </p:nvSpPr>
        <p:spPr>
          <a:xfrm>
            <a:off x="3465013" y="2630150"/>
            <a:ext cx="2213100" cy="10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960113" y="3723950"/>
            <a:ext cx="15393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title" idx="4"/>
          </p:nvPr>
        </p:nvSpPr>
        <p:spPr>
          <a:xfrm>
            <a:off x="6628688" y="3723950"/>
            <a:ext cx="15393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title" idx="5"/>
          </p:nvPr>
        </p:nvSpPr>
        <p:spPr>
          <a:xfrm>
            <a:off x="3805336" y="3723950"/>
            <a:ext cx="15393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title" idx="6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264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1">
  <p:cSld name="Solo título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008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>
            <a:off x="2422250" y="1418700"/>
            <a:ext cx="4299600" cy="23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>
                <a:solidFill>
                  <a:srgbClr val="F3F3F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6065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6A83F-A9DA-4D25-BAA1-B84676F4B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59F3F-E1C5-4EEA-9EC4-F640BEA19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A0C6A-D91E-447B-9320-640BF9E5D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30BFF-51A8-4AF4-8BEA-627B4BDEC3BE}" type="datetimeFigureOut">
              <a:rPr lang="en-IN" smtClean="0"/>
              <a:t>04-03-2021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8DC87-7EEB-4741-9557-BF1C7E7A9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EE75C-306B-4456-97AD-574C41021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2F0C9-9CAA-49F1-BDB2-7CCD31F733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0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B55CF-D431-4209-818C-B9B65006B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444C5-CF10-47CC-88FC-8E2694275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433B2-4CF1-4A7B-8A3E-AABC3586F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30BFF-51A8-4AF4-8BEA-627B4BDEC3BE}" type="datetimeFigureOut">
              <a:rPr lang="en-IN" smtClean="0"/>
              <a:t>04-03-2021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B68D7-5098-4096-9AE3-126978636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69880-E3E1-40A0-955B-5A4CBE89C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2F0C9-9CAA-49F1-BDB2-7CCD31F733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1099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3238B-9FD2-43D2-8CDB-C575A7F70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84DC1-C627-4468-8B65-58C371CF0D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59C0EB-B5BC-4C77-AECA-7EF79F625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B2DDB7-CF7D-41A0-AB74-4A01186CE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30BFF-51A8-4AF4-8BEA-627B4BDEC3BE}" type="datetimeFigureOut">
              <a:rPr lang="en-IN" smtClean="0"/>
              <a:t>04-03-2021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820009-3D0A-491B-AE23-186242D4A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9D0FCC-143D-4C82-BA6F-BFD4C8EFC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2F0C9-9CAA-49F1-BDB2-7CCD31F733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4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E9590-490F-4D42-9118-053D0CE7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B6BA8-6E58-47D1-B724-B84884FAE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90616-0502-41AC-887E-A23E8018E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617B53-8736-4C87-8E2D-50756F4F8C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897C6D-28B5-44FD-8FA8-ED469C8D9C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866478-0B20-47D5-80BD-9D9122C3B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30BFF-51A8-4AF4-8BEA-627B4BDEC3BE}" type="datetimeFigureOut">
              <a:rPr lang="en-IN" smtClean="0"/>
              <a:t>04-03-2021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3C4F19-22B0-4BB8-8409-F058D1254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1A40FA-E3DC-4643-BCF2-4A0C387D0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2F0C9-9CAA-49F1-BDB2-7CCD31F733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759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E372F-F6ED-4CD4-889B-63BF256C2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E81F2A-646E-425C-8EC2-6DEA8A518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30BFF-51A8-4AF4-8BEA-627B4BDEC3BE}" type="datetimeFigureOut">
              <a:rPr lang="en-IN" smtClean="0"/>
              <a:t>04-03-2021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1DD013-4E80-4D4D-9676-CBCC62A8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65BD4B-31D7-43D6-B8D1-0BB454B91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2F0C9-9CAA-49F1-BDB2-7CCD31F733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312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92CBAD-C57F-445D-9F78-6518B6DBD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30BFF-51A8-4AF4-8BEA-627B4BDEC3BE}" type="datetimeFigureOut">
              <a:rPr lang="en-IN" smtClean="0"/>
              <a:t>04-03-2021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F5C354-77F9-4FC0-B34A-19344CD41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EA6838-6844-4446-8E6B-CD68DC83B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2F0C9-9CAA-49F1-BDB2-7CCD31F733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648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E42B6-6689-4413-8B6A-C41E880A2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21652-B8EA-4FD1-9BFA-BC7E5DC0D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8A883E-BFCF-49F3-AC9B-9764A9F4F4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72C34-A84E-4ECA-B65A-6D4ADF768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30BFF-51A8-4AF4-8BEA-627B4BDEC3BE}" type="datetimeFigureOut">
              <a:rPr lang="en-IN" smtClean="0"/>
              <a:t>04-03-2021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FB639-F3BE-4B71-A063-54755FB5E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462BF7-B6ED-4D4D-BFD7-0BAFAAED1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2F0C9-9CAA-49F1-BDB2-7CCD31F733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835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BDD11-91A5-4467-BA4B-FFA223C22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F7D451-7F70-4A7E-A4E2-12D2EE52B1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D6CEE-9343-4922-9FFD-7B35C099D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7AD4EE-C7EC-4CB4-A356-654657EC2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30BFF-51A8-4AF4-8BEA-627B4BDEC3BE}" type="datetimeFigureOut">
              <a:rPr lang="en-IN" smtClean="0"/>
              <a:t>04-03-2021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5370C-384C-465C-ACA7-1242156FF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549890-75AD-459A-872B-5034A6572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2F0C9-9CAA-49F1-BDB2-7CCD31F733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899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A09547-692A-4EEA-A14D-BF0E8F55D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4761F-C783-420A-BD0D-99B3712A0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34F24-196D-4932-9B92-D652EC0890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30BFF-51A8-4AF4-8BEA-627B4BDEC3BE}" type="datetimeFigureOut">
              <a:rPr lang="en-IN" smtClean="0"/>
              <a:t>04-03-2021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60D19-96D3-40AA-8C55-48645464E2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BDE0A-743A-4452-8414-D47C5DF8F0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2F0C9-9CAA-49F1-BDB2-7CCD31F733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980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7" r:id="rId14"/>
    <p:sldLayoutId id="2147483688" r:id="rId15"/>
    <p:sldLayoutId id="2147483691" r:id="rId16"/>
    <p:sldLayoutId id="2147483693" r:id="rId17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publication/331474208_IoT_Technological_Development_Prospect_and_Implication_for_Cyberstability" TargetMode="Externa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2561;p61">
            <a:extLst>
              <a:ext uri="{FF2B5EF4-FFF2-40B4-BE49-F238E27FC236}">
                <a16:creationId xmlns:a16="http://schemas.microsoft.com/office/drawing/2014/main" id="{94A93AF4-9ABF-4A45-A2C7-904E15329CEE}"/>
              </a:ext>
            </a:extLst>
          </p:cNvPr>
          <p:cNvGrpSpPr/>
          <p:nvPr/>
        </p:nvGrpSpPr>
        <p:grpSpPr>
          <a:xfrm>
            <a:off x="1669312" y="1273455"/>
            <a:ext cx="5988572" cy="3745112"/>
            <a:chOff x="862283" y="4274771"/>
            <a:chExt cx="341204" cy="35930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Google Shape;12562;p61">
              <a:extLst>
                <a:ext uri="{FF2B5EF4-FFF2-40B4-BE49-F238E27FC236}">
                  <a16:creationId xmlns:a16="http://schemas.microsoft.com/office/drawing/2014/main" id="{0AD9A5A8-5BFD-4778-8910-468A5CFC1D58}"/>
                </a:ext>
              </a:extLst>
            </p:cNvPr>
            <p:cNvSpPr/>
            <p:nvPr/>
          </p:nvSpPr>
          <p:spPr>
            <a:xfrm>
              <a:off x="1100089" y="4490790"/>
              <a:ext cx="24267" cy="17366"/>
            </a:xfrm>
            <a:custGeom>
              <a:avLst/>
              <a:gdLst/>
              <a:ahLst/>
              <a:cxnLst/>
              <a:rect l="l" t="t" r="r" b="b"/>
              <a:pathLst>
                <a:path w="763" h="546" extrusionOk="0">
                  <a:moveTo>
                    <a:pt x="561" y="0"/>
                  </a:moveTo>
                  <a:cubicBezTo>
                    <a:pt x="536" y="0"/>
                    <a:pt x="510" y="7"/>
                    <a:pt x="489" y="22"/>
                  </a:cubicBezTo>
                  <a:lnTo>
                    <a:pt x="108" y="224"/>
                  </a:lnTo>
                  <a:cubicBezTo>
                    <a:pt x="24" y="272"/>
                    <a:pt x="0" y="379"/>
                    <a:pt x="48" y="450"/>
                  </a:cubicBezTo>
                  <a:cubicBezTo>
                    <a:pt x="72" y="510"/>
                    <a:pt x="131" y="545"/>
                    <a:pt x="191" y="545"/>
                  </a:cubicBezTo>
                  <a:cubicBezTo>
                    <a:pt x="227" y="545"/>
                    <a:pt x="250" y="545"/>
                    <a:pt x="262" y="522"/>
                  </a:cubicBezTo>
                  <a:lnTo>
                    <a:pt x="655" y="319"/>
                  </a:lnTo>
                  <a:cubicBezTo>
                    <a:pt x="727" y="272"/>
                    <a:pt x="762" y="164"/>
                    <a:pt x="715" y="93"/>
                  </a:cubicBezTo>
                  <a:cubicBezTo>
                    <a:pt x="682" y="35"/>
                    <a:pt x="620" y="0"/>
                    <a:pt x="56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563;p61">
              <a:extLst>
                <a:ext uri="{FF2B5EF4-FFF2-40B4-BE49-F238E27FC236}">
                  <a16:creationId xmlns:a16="http://schemas.microsoft.com/office/drawing/2014/main" id="{8ECA5D23-47E7-45B9-A49E-B69B34248CB5}"/>
                </a:ext>
              </a:extLst>
            </p:cNvPr>
            <p:cNvSpPr/>
            <p:nvPr/>
          </p:nvSpPr>
          <p:spPr>
            <a:xfrm>
              <a:off x="1100089" y="4476001"/>
              <a:ext cx="24267" cy="17397"/>
            </a:xfrm>
            <a:custGeom>
              <a:avLst/>
              <a:gdLst/>
              <a:ahLst/>
              <a:cxnLst/>
              <a:rect l="l" t="t" r="r" b="b"/>
              <a:pathLst>
                <a:path w="763" h="547" extrusionOk="0">
                  <a:moveTo>
                    <a:pt x="561" y="1"/>
                  </a:moveTo>
                  <a:cubicBezTo>
                    <a:pt x="536" y="1"/>
                    <a:pt x="510" y="8"/>
                    <a:pt x="489" y="22"/>
                  </a:cubicBezTo>
                  <a:lnTo>
                    <a:pt x="108" y="236"/>
                  </a:lnTo>
                  <a:cubicBezTo>
                    <a:pt x="24" y="272"/>
                    <a:pt x="0" y="379"/>
                    <a:pt x="48" y="451"/>
                  </a:cubicBezTo>
                  <a:cubicBezTo>
                    <a:pt x="72" y="510"/>
                    <a:pt x="131" y="546"/>
                    <a:pt x="191" y="546"/>
                  </a:cubicBezTo>
                  <a:cubicBezTo>
                    <a:pt x="227" y="546"/>
                    <a:pt x="250" y="546"/>
                    <a:pt x="262" y="534"/>
                  </a:cubicBezTo>
                  <a:lnTo>
                    <a:pt x="655" y="320"/>
                  </a:lnTo>
                  <a:cubicBezTo>
                    <a:pt x="727" y="272"/>
                    <a:pt x="762" y="177"/>
                    <a:pt x="715" y="94"/>
                  </a:cubicBezTo>
                  <a:cubicBezTo>
                    <a:pt x="682" y="36"/>
                    <a:pt x="620" y="1"/>
                    <a:pt x="5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564;p61">
              <a:extLst>
                <a:ext uri="{FF2B5EF4-FFF2-40B4-BE49-F238E27FC236}">
                  <a16:creationId xmlns:a16="http://schemas.microsoft.com/office/drawing/2014/main" id="{CEB49307-2EAB-4FBB-8195-852317E322C1}"/>
                </a:ext>
              </a:extLst>
            </p:cNvPr>
            <p:cNvSpPr/>
            <p:nvPr/>
          </p:nvSpPr>
          <p:spPr>
            <a:xfrm>
              <a:off x="862283" y="4274771"/>
              <a:ext cx="341204" cy="359301"/>
            </a:xfrm>
            <a:custGeom>
              <a:avLst/>
              <a:gdLst/>
              <a:ahLst/>
              <a:cxnLst/>
              <a:rect l="l" t="t" r="r" b="b"/>
              <a:pathLst>
                <a:path w="10728" h="11297" extrusionOk="0">
                  <a:moveTo>
                    <a:pt x="5203" y="444"/>
                  </a:moveTo>
                  <a:lnTo>
                    <a:pt x="5203" y="2194"/>
                  </a:lnTo>
                  <a:lnTo>
                    <a:pt x="2084" y="3920"/>
                  </a:lnTo>
                  <a:lnTo>
                    <a:pt x="512" y="3051"/>
                  </a:lnTo>
                  <a:lnTo>
                    <a:pt x="5203" y="444"/>
                  </a:lnTo>
                  <a:close/>
                  <a:moveTo>
                    <a:pt x="5537" y="444"/>
                  </a:moveTo>
                  <a:lnTo>
                    <a:pt x="10228" y="3051"/>
                  </a:lnTo>
                  <a:lnTo>
                    <a:pt x="8656" y="3920"/>
                  </a:lnTo>
                  <a:lnTo>
                    <a:pt x="5537" y="2194"/>
                  </a:lnTo>
                  <a:lnTo>
                    <a:pt x="5537" y="444"/>
                  </a:lnTo>
                  <a:close/>
                  <a:moveTo>
                    <a:pt x="5382" y="2480"/>
                  </a:moveTo>
                  <a:lnTo>
                    <a:pt x="8311" y="4099"/>
                  </a:lnTo>
                  <a:lnTo>
                    <a:pt x="5382" y="5730"/>
                  </a:lnTo>
                  <a:lnTo>
                    <a:pt x="2441" y="4099"/>
                  </a:lnTo>
                  <a:lnTo>
                    <a:pt x="5382" y="2480"/>
                  </a:lnTo>
                  <a:close/>
                  <a:moveTo>
                    <a:pt x="346" y="3325"/>
                  </a:moveTo>
                  <a:lnTo>
                    <a:pt x="1941" y="4206"/>
                  </a:lnTo>
                  <a:lnTo>
                    <a:pt x="1941" y="7278"/>
                  </a:lnTo>
                  <a:lnTo>
                    <a:pt x="346" y="7992"/>
                  </a:lnTo>
                  <a:lnTo>
                    <a:pt x="346" y="3325"/>
                  </a:lnTo>
                  <a:close/>
                  <a:moveTo>
                    <a:pt x="2262" y="4385"/>
                  </a:moveTo>
                  <a:lnTo>
                    <a:pt x="3477" y="5051"/>
                  </a:lnTo>
                  <a:lnTo>
                    <a:pt x="5215" y="6028"/>
                  </a:lnTo>
                  <a:lnTo>
                    <a:pt x="5215" y="8921"/>
                  </a:lnTo>
                  <a:lnTo>
                    <a:pt x="2262" y="7290"/>
                  </a:lnTo>
                  <a:lnTo>
                    <a:pt x="2262" y="4385"/>
                  </a:lnTo>
                  <a:close/>
                  <a:moveTo>
                    <a:pt x="8489" y="4385"/>
                  </a:moveTo>
                  <a:lnTo>
                    <a:pt x="8489" y="7290"/>
                  </a:lnTo>
                  <a:lnTo>
                    <a:pt x="5537" y="8921"/>
                  </a:lnTo>
                  <a:lnTo>
                    <a:pt x="5537" y="6028"/>
                  </a:lnTo>
                  <a:lnTo>
                    <a:pt x="8489" y="4385"/>
                  </a:lnTo>
                  <a:close/>
                  <a:moveTo>
                    <a:pt x="5374" y="0"/>
                  </a:moveTo>
                  <a:cubicBezTo>
                    <a:pt x="5346" y="0"/>
                    <a:pt x="5316" y="9"/>
                    <a:pt x="5287" y="27"/>
                  </a:cubicBezTo>
                  <a:lnTo>
                    <a:pt x="96" y="2896"/>
                  </a:lnTo>
                  <a:cubicBezTo>
                    <a:pt x="36" y="2932"/>
                    <a:pt x="0" y="2992"/>
                    <a:pt x="0" y="3051"/>
                  </a:cubicBezTo>
                  <a:lnTo>
                    <a:pt x="0" y="8242"/>
                  </a:lnTo>
                  <a:cubicBezTo>
                    <a:pt x="0" y="8302"/>
                    <a:pt x="36" y="8361"/>
                    <a:pt x="96" y="8385"/>
                  </a:cubicBezTo>
                  <a:lnTo>
                    <a:pt x="2382" y="9659"/>
                  </a:lnTo>
                  <a:cubicBezTo>
                    <a:pt x="2407" y="9670"/>
                    <a:pt x="2434" y="9676"/>
                    <a:pt x="2461" y="9676"/>
                  </a:cubicBezTo>
                  <a:cubicBezTo>
                    <a:pt x="2519" y="9676"/>
                    <a:pt x="2575" y="9649"/>
                    <a:pt x="2608" y="9600"/>
                  </a:cubicBezTo>
                  <a:cubicBezTo>
                    <a:pt x="2655" y="9516"/>
                    <a:pt x="2620" y="9421"/>
                    <a:pt x="2548" y="9373"/>
                  </a:cubicBezTo>
                  <a:lnTo>
                    <a:pt x="548" y="8266"/>
                  </a:lnTo>
                  <a:lnTo>
                    <a:pt x="2096" y="7587"/>
                  </a:lnTo>
                  <a:lnTo>
                    <a:pt x="5227" y="9314"/>
                  </a:lnTo>
                  <a:lnTo>
                    <a:pt x="5227" y="10862"/>
                  </a:lnTo>
                  <a:lnTo>
                    <a:pt x="3215" y="9742"/>
                  </a:lnTo>
                  <a:cubicBezTo>
                    <a:pt x="3193" y="9727"/>
                    <a:pt x="3167" y="9721"/>
                    <a:pt x="3140" y="9721"/>
                  </a:cubicBezTo>
                  <a:cubicBezTo>
                    <a:pt x="3082" y="9721"/>
                    <a:pt x="3021" y="9753"/>
                    <a:pt x="2989" y="9802"/>
                  </a:cubicBezTo>
                  <a:cubicBezTo>
                    <a:pt x="2953" y="9873"/>
                    <a:pt x="2977" y="9981"/>
                    <a:pt x="3060" y="10028"/>
                  </a:cubicBezTo>
                  <a:lnTo>
                    <a:pt x="5299" y="11278"/>
                  </a:lnTo>
                  <a:cubicBezTo>
                    <a:pt x="5322" y="11290"/>
                    <a:pt x="5349" y="11296"/>
                    <a:pt x="5377" y="11296"/>
                  </a:cubicBezTo>
                  <a:cubicBezTo>
                    <a:pt x="5406" y="11296"/>
                    <a:pt x="5435" y="11290"/>
                    <a:pt x="5465" y="11278"/>
                  </a:cubicBezTo>
                  <a:lnTo>
                    <a:pt x="7835" y="9969"/>
                  </a:lnTo>
                  <a:cubicBezTo>
                    <a:pt x="7906" y="9921"/>
                    <a:pt x="7930" y="9814"/>
                    <a:pt x="7894" y="9742"/>
                  </a:cubicBezTo>
                  <a:cubicBezTo>
                    <a:pt x="7861" y="9693"/>
                    <a:pt x="7801" y="9661"/>
                    <a:pt x="7743" y="9661"/>
                  </a:cubicBezTo>
                  <a:cubicBezTo>
                    <a:pt x="7716" y="9661"/>
                    <a:pt x="7690" y="9668"/>
                    <a:pt x="7668" y="9683"/>
                  </a:cubicBezTo>
                  <a:lnTo>
                    <a:pt x="5561" y="10862"/>
                  </a:lnTo>
                  <a:lnTo>
                    <a:pt x="5561" y="9314"/>
                  </a:lnTo>
                  <a:lnTo>
                    <a:pt x="8680" y="7587"/>
                  </a:lnTo>
                  <a:lnTo>
                    <a:pt x="10228" y="8266"/>
                  </a:lnTo>
                  <a:lnTo>
                    <a:pt x="8335" y="9314"/>
                  </a:lnTo>
                  <a:cubicBezTo>
                    <a:pt x="8263" y="9361"/>
                    <a:pt x="8239" y="9457"/>
                    <a:pt x="8275" y="9540"/>
                  </a:cubicBezTo>
                  <a:cubicBezTo>
                    <a:pt x="8311" y="9600"/>
                    <a:pt x="8370" y="9623"/>
                    <a:pt x="8430" y="9623"/>
                  </a:cubicBezTo>
                  <a:cubicBezTo>
                    <a:pt x="8454" y="9623"/>
                    <a:pt x="8489" y="9623"/>
                    <a:pt x="8501" y="9611"/>
                  </a:cubicBezTo>
                  <a:lnTo>
                    <a:pt x="10680" y="8409"/>
                  </a:lnTo>
                  <a:cubicBezTo>
                    <a:pt x="10680" y="8373"/>
                    <a:pt x="10692" y="8349"/>
                    <a:pt x="10704" y="8326"/>
                  </a:cubicBezTo>
                  <a:cubicBezTo>
                    <a:pt x="10716" y="8302"/>
                    <a:pt x="10728" y="8266"/>
                    <a:pt x="10728" y="8242"/>
                  </a:cubicBezTo>
                  <a:lnTo>
                    <a:pt x="10728" y="6778"/>
                  </a:lnTo>
                  <a:cubicBezTo>
                    <a:pt x="10728" y="6694"/>
                    <a:pt x="10656" y="6623"/>
                    <a:pt x="10573" y="6623"/>
                  </a:cubicBezTo>
                  <a:cubicBezTo>
                    <a:pt x="10478" y="6623"/>
                    <a:pt x="10406" y="6694"/>
                    <a:pt x="10406" y="6778"/>
                  </a:cubicBezTo>
                  <a:lnTo>
                    <a:pt x="10406" y="7992"/>
                  </a:lnTo>
                  <a:lnTo>
                    <a:pt x="8811" y="7278"/>
                  </a:lnTo>
                  <a:lnTo>
                    <a:pt x="8811" y="4206"/>
                  </a:lnTo>
                  <a:lnTo>
                    <a:pt x="10406" y="3325"/>
                  </a:lnTo>
                  <a:lnTo>
                    <a:pt x="10406" y="6063"/>
                  </a:lnTo>
                  <a:cubicBezTo>
                    <a:pt x="10406" y="6159"/>
                    <a:pt x="10478" y="6230"/>
                    <a:pt x="10573" y="6230"/>
                  </a:cubicBezTo>
                  <a:cubicBezTo>
                    <a:pt x="10656" y="6230"/>
                    <a:pt x="10728" y="6159"/>
                    <a:pt x="10728" y="6063"/>
                  </a:cubicBezTo>
                  <a:lnTo>
                    <a:pt x="10728" y="3051"/>
                  </a:lnTo>
                  <a:cubicBezTo>
                    <a:pt x="10728" y="2992"/>
                    <a:pt x="10704" y="2932"/>
                    <a:pt x="10644" y="2896"/>
                  </a:cubicBezTo>
                  <a:lnTo>
                    <a:pt x="5453" y="27"/>
                  </a:lnTo>
                  <a:cubicBezTo>
                    <a:pt x="5430" y="9"/>
                    <a:pt x="5403" y="0"/>
                    <a:pt x="53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97" name="Rectangle 1">
            <a:extLst>
              <a:ext uri="{FF2B5EF4-FFF2-40B4-BE49-F238E27FC236}">
                <a16:creationId xmlns:a16="http://schemas.microsoft.com/office/drawing/2014/main" id="{FF472A33-373B-4D64-B81E-4C84C169C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6116" y="1469062"/>
            <a:ext cx="6171768" cy="3166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1555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hangingPunct="1"/>
            <a:r>
              <a:rPr lang="en-IN" altLang="en-US" sz="3600" b="1" dirty="0">
                <a:solidFill>
                  <a:srgbClr val="003366"/>
                </a:solidFill>
                <a:latin typeface="Times New Roman" panose="02020603050405020304" pitchFamily="18" charset="0"/>
                <a:cs typeface="DejaVu Sans" charset="0"/>
              </a:rPr>
              <a:t>Monitoring Health of IOT Network Using Blockchain</a:t>
            </a:r>
            <a:endParaRPr lang="en-IN" altLang="en-US" sz="2449" dirty="0">
              <a:solidFill>
                <a:srgbClr val="003366"/>
              </a:solidFill>
              <a:cs typeface="DejaVu Sans" charset="0"/>
            </a:endParaRPr>
          </a:p>
          <a:p>
            <a:pPr algn="ctr" hangingPunct="1"/>
            <a:endParaRPr lang="en-IN" altLang="en-US" sz="2100" b="1" dirty="0">
              <a:solidFill>
                <a:srgbClr val="003366"/>
              </a:solidFill>
              <a:latin typeface="Times New Roman" panose="02020603050405020304" pitchFamily="18" charset="0"/>
              <a:cs typeface="DejaVu Sans" charset="0"/>
            </a:endParaRPr>
          </a:p>
          <a:p>
            <a:pPr algn="ctr" hangingPunct="1"/>
            <a:r>
              <a:rPr lang="en-IN" altLang="en-US" sz="2100" b="1" dirty="0">
                <a:solidFill>
                  <a:srgbClr val="003366"/>
                </a:solidFill>
                <a:latin typeface="Times New Roman" panose="02020603050405020304" pitchFamily="18" charset="0"/>
                <a:cs typeface="DejaVu Sans" charset="0"/>
              </a:rPr>
              <a:t>Group No. 21</a:t>
            </a:r>
          </a:p>
          <a:p>
            <a:pPr algn="ctr" hangingPunct="1"/>
            <a:endParaRPr lang="en-IN" altLang="en-US" sz="2177" dirty="0">
              <a:solidFill>
                <a:srgbClr val="003366"/>
              </a:solidFill>
              <a:cs typeface="DejaVu Sans" charset="0"/>
            </a:endParaRPr>
          </a:p>
          <a:p>
            <a:pPr algn="ctr" hangingPunct="1"/>
            <a:r>
              <a:rPr lang="en-IN" altLang="en-US" sz="2177" b="1" dirty="0" err="1">
                <a:solidFill>
                  <a:srgbClr val="003366"/>
                </a:solidFill>
                <a:latin typeface="Times New Roman" panose="02020603050405020304" pitchFamily="18" charset="0"/>
                <a:cs typeface="DejaVu Sans" charset="0"/>
              </a:rPr>
              <a:t>Rutuja</a:t>
            </a:r>
            <a:r>
              <a:rPr lang="en-IN" altLang="en-US" sz="2177" b="1" dirty="0">
                <a:solidFill>
                  <a:srgbClr val="003366"/>
                </a:solidFill>
                <a:latin typeface="Times New Roman" panose="02020603050405020304" pitchFamily="18" charset="0"/>
                <a:cs typeface="DejaVu Sans" charset="0"/>
              </a:rPr>
              <a:t> </a:t>
            </a:r>
            <a:r>
              <a:rPr lang="en-IN" altLang="en-US" sz="2177" b="1" dirty="0" err="1">
                <a:solidFill>
                  <a:srgbClr val="003366"/>
                </a:solidFill>
                <a:latin typeface="Times New Roman" panose="02020603050405020304" pitchFamily="18" charset="0"/>
                <a:cs typeface="DejaVu Sans" charset="0"/>
              </a:rPr>
              <a:t>Patole</a:t>
            </a:r>
            <a:r>
              <a:rPr lang="en-IN" altLang="en-US" sz="2177" b="1" dirty="0">
                <a:solidFill>
                  <a:srgbClr val="003366"/>
                </a:solidFill>
                <a:latin typeface="Times New Roman" panose="02020603050405020304" pitchFamily="18" charset="0"/>
                <a:cs typeface="DejaVu Sans" charset="0"/>
              </a:rPr>
              <a:t> (17104011)</a:t>
            </a:r>
          </a:p>
          <a:p>
            <a:pPr algn="ctr" hangingPunct="1"/>
            <a:r>
              <a:rPr lang="en-IN" altLang="en-US" sz="2177" b="1" dirty="0" err="1">
                <a:solidFill>
                  <a:srgbClr val="003366"/>
                </a:solidFill>
                <a:latin typeface="Times New Roman" panose="02020603050405020304" pitchFamily="18" charset="0"/>
                <a:cs typeface="DejaVu Sans" charset="0"/>
              </a:rPr>
              <a:t>Rushika</a:t>
            </a:r>
            <a:r>
              <a:rPr lang="en-IN" altLang="en-US" sz="2177" b="1" dirty="0">
                <a:solidFill>
                  <a:srgbClr val="003366"/>
                </a:solidFill>
                <a:latin typeface="Times New Roman" panose="02020603050405020304" pitchFamily="18" charset="0"/>
                <a:cs typeface="DejaVu Sans" charset="0"/>
              </a:rPr>
              <a:t> </a:t>
            </a:r>
            <a:r>
              <a:rPr lang="en-IN" altLang="en-US" sz="2177" b="1" dirty="0" err="1">
                <a:solidFill>
                  <a:srgbClr val="003366"/>
                </a:solidFill>
                <a:latin typeface="Times New Roman" panose="02020603050405020304" pitchFamily="18" charset="0"/>
                <a:cs typeface="DejaVu Sans" charset="0"/>
              </a:rPr>
              <a:t>Ramane</a:t>
            </a:r>
            <a:r>
              <a:rPr lang="en-IN" altLang="en-US" sz="2177" b="1" dirty="0">
                <a:solidFill>
                  <a:srgbClr val="003366"/>
                </a:solidFill>
                <a:latin typeface="Times New Roman" panose="02020603050405020304" pitchFamily="18" charset="0"/>
                <a:cs typeface="DejaVu Sans" charset="0"/>
              </a:rPr>
              <a:t> (17104064)</a:t>
            </a:r>
          </a:p>
          <a:p>
            <a:pPr algn="ctr" hangingPunct="1"/>
            <a:r>
              <a:rPr lang="en-IN" altLang="en-US" sz="2177" b="1" dirty="0">
                <a:solidFill>
                  <a:srgbClr val="003366"/>
                </a:solidFill>
                <a:latin typeface="Times New Roman" panose="02020603050405020304" pitchFamily="18" charset="0"/>
                <a:cs typeface="DejaVu Sans" charset="0"/>
              </a:rPr>
              <a:t>Soundarya </a:t>
            </a:r>
            <a:r>
              <a:rPr lang="en-IN" altLang="en-US" sz="2177" b="1" dirty="0" err="1">
                <a:solidFill>
                  <a:srgbClr val="003366"/>
                </a:solidFill>
                <a:latin typeface="Times New Roman" panose="02020603050405020304" pitchFamily="18" charset="0"/>
                <a:cs typeface="DejaVu Sans" charset="0"/>
              </a:rPr>
              <a:t>Nevrekar</a:t>
            </a:r>
            <a:r>
              <a:rPr lang="en-IN" altLang="en-US" sz="2177" b="1" dirty="0">
                <a:solidFill>
                  <a:srgbClr val="003366"/>
                </a:solidFill>
                <a:latin typeface="Times New Roman" panose="02020603050405020304" pitchFamily="18" charset="0"/>
                <a:cs typeface="DejaVu Sans" charset="0"/>
              </a:rPr>
              <a:t> (17104066)</a:t>
            </a:r>
          </a:p>
          <a:p>
            <a:pPr algn="ctr" hangingPunct="1"/>
            <a:endParaRPr lang="en-IN" altLang="en-US" sz="2177" dirty="0">
              <a:solidFill>
                <a:srgbClr val="003366"/>
              </a:solidFill>
              <a:cs typeface="DejaVu Sans" charset="0"/>
            </a:endParaRPr>
          </a:p>
          <a:p>
            <a:pPr algn="ctr" hangingPunct="1"/>
            <a:r>
              <a:rPr lang="en-IN" altLang="en-US" sz="2177" b="1" dirty="0">
                <a:solidFill>
                  <a:srgbClr val="003366"/>
                </a:solidFill>
                <a:latin typeface="Times New Roman" panose="02020603050405020304" pitchFamily="18" charset="0"/>
                <a:cs typeface="DejaVu Sans" charset="0"/>
              </a:rPr>
              <a:t>Guide: Prof. </a:t>
            </a:r>
            <a:r>
              <a:rPr lang="en-IN" altLang="en-US" sz="2177" b="1" dirty="0" err="1">
                <a:solidFill>
                  <a:srgbClr val="003366"/>
                </a:solidFill>
                <a:latin typeface="Times New Roman" panose="02020603050405020304" pitchFamily="18" charset="0"/>
                <a:cs typeface="DejaVu Sans" charset="0"/>
              </a:rPr>
              <a:t>Anagha</a:t>
            </a:r>
            <a:r>
              <a:rPr lang="en-IN" altLang="en-US" sz="2177" b="1" dirty="0">
                <a:solidFill>
                  <a:srgbClr val="003366"/>
                </a:solidFill>
                <a:latin typeface="Times New Roman" panose="02020603050405020304" pitchFamily="18" charset="0"/>
                <a:cs typeface="DejaVu Sans" charset="0"/>
              </a:rPr>
              <a:t> </a:t>
            </a:r>
            <a:r>
              <a:rPr lang="en-IN" altLang="en-US" sz="2177" b="1" dirty="0" err="1">
                <a:solidFill>
                  <a:srgbClr val="003366"/>
                </a:solidFill>
                <a:latin typeface="Times New Roman" panose="02020603050405020304" pitchFamily="18" charset="0"/>
                <a:cs typeface="DejaVu Sans" charset="0"/>
              </a:rPr>
              <a:t>Aher</a:t>
            </a:r>
            <a:endParaRPr lang="en-IN" altLang="en-US" sz="2177" b="1" dirty="0">
              <a:solidFill>
                <a:srgbClr val="003366"/>
              </a:solidFill>
              <a:latin typeface="Times New Roman" panose="02020603050405020304" pitchFamily="18" charset="0"/>
              <a:cs typeface="DejaVu Sans" charset="0"/>
            </a:endParaRPr>
          </a:p>
          <a:p>
            <a:pPr algn="ctr" hangingPunct="1"/>
            <a:r>
              <a:rPr lang="en-IN" altLang="en-US" sz="2177" b="1" dirty="0">
                <a:solidFill>
                  <a:srgbClr val="003366"/>
                </a:solidFill>
                <a:latin typeface="Times New Roman" panose="02020603050405020304" pitchFamily="18" charset="0"/>
                <a:cs typeface="DejaVu Sans" charset="0"/>
              </a:rPr>
              <a:t>Co- Guide: Prof. Neha Deshmukh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FAF25D6-7727-4BD8-881E-744ADF754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246" y="1"/>
            <a:ext cx="6760429" cy="1273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>
            <a:spLocks noGrp="1"/>
          </p:cNvSpPr>
          <p:nvPr>
            <p:ph type="title"/>
          </p:nvPr>
        </p:nvSpPr>
        <p:spPr>
          <a:xfrm>
            <a:off x="499729" y="472350"/>
            <a:ext cx="2777145" cy="17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 of Paper Publication</a:t>
            </a:r>
          </a:p>
        </p:txBody>
      </p:sp>
      <p:cxnSp>
        <p:nvCxnSpPr>
          <p:cNvPr id="143" name="Google Shape;143;p28"/>
          <p:cNvCxnSpPr/>
          <p:nvPr/>
        </p:nvCxnSpPr>
        <p:spPr>
          <a:xfrm>
            <a:off x="6151750" y="630600"/>
            <a:ext cx="0" cy="38823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44" name="Google Shape;144;p28"/>
          <p:cNvSpPr txBox="1"/>
          <p:nvPr/>
        </p:nvSpPr>
        <p:spPr>
          <a:xfrm>
            <a:off x="3584072" y="1147850"/>
            <a:ext cx="2463403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F3F3F3"/>
                </a:solidFill>
                <a:latin typeface="Times New Roman" panose="02020603050405020304" pitchFamily="18" charset="0"/>
                <a:ea typeface="Fira Sans Condensed Light"/>
                <a:cs typeface="Times New Roman" panose="02020603050405020304" pitchFamily="18" charset="0"/>
                <a:sym typeface="Fira Sans Condensed Light"/>
              </a:rPr>
              <a:t>Abstract Submission Deadline</a:t>
            </a:r>
            <a:endParaRPr sz="2000" dirty="0">
              <a:solidFill>
                <a:srgbClr val="F3F3F3"/>
              </a:solidFill>
              <a:latin typeface="Times New Roman" panose="02020603050405020304" pitchFamily="18" charset="0"/>
              <a:ea typeface="Fira Sans Condensed Light"/>
              <a:cs typeface="Times New Roman" panose="02020603050405020304" pitchFamily="18" charset="0"/>
              <a:sym typeface="Fira Sans Condensed Light"/>
            </a:endParaRPr>
          </a:p>
        </p:txBody>
      </p:sp>
      <p:sp>
        <p:nvSpPr>
          <p:cNvPr id="145" name="Google Shape;145;p28"/>
          <p:cNvSpPr txBox="1"/>
          <p:nvPr/>
        </p:nvSpPr>
        <p:spPr>
          <a:xfrm>
            <a:off x="6256024" y="1147850"/>
            <a:ext cx="2268823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rgbClr val="F3F3F3"/>
                </a:solidFill>
                <a:latin typeface="Times New Roman" panose="02020603050405020304" pitchFamily="18" charset="0"/>
                <a:ea typeface="Rajdhani"/>
                <a:cs typeface="Times New Roman" panose="02020603050405020304" pitchFamily="18" charset="0"/>
                <a:sym typeface="Rajdhani"/>
              </a:rPr>
              <a:t>06 January, 2021</a:t>
            </a:r>
          </a:p>
        </p:txBody>
      </p:sp>
      <p:sp>
        <p:nvSpPr>
          <p:cNvPr id="146" name="Google Shape;146;p28"/>
          <p:cNvSpPr txBox="1"/>
          <p:nvPr/>
        </p:nvSpPr>
        <p:spPr>
          <a:xfrm>
            <a:off x="6256024" y="1888950"/>
            <a:ext cx="2472879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F3F3F3"/>
                </a:solidFill>
                <a:latin typeface="Times New Roman" panose="02020603050405020304" pitchFamily="18" charset="0"/>
                <a:ea typeface="Fira Sans Condensed Light"/>
                <a:cs typeface="Times New Roman" panose="02020603050405020304" pitchFamily="18" charset="0"/>
                <a:sym typeface="Fira Sans Condensed Light"/>
              </a:rPr>
              <a:t>Accepted Paper Submission Deadlines</a:t>
            </a:r>
            <a:endParaRPr sz="2000" dirty="0">
              <a:solidFill>
                <a:srgbClr val="F3F3F3"/>
              </a:solidFill>
              <a:latin typeface="Times New Roman" panose="02020603050405020304" pitchFamily="18" charset="0"/>
              <a:ea typeface="Fira Sans Condensed Light"/>
              <a:cs typeface="Times New Roman" panose="02020603050405020304" pitchFamily="18" charset="0"/>
              <a:sym typeface="Fira Sans Condensed Light"/>
            </a:endParaRPr>
          </a:p>
        </p:txBody>
      </p:sp>
      <p:sp>
        <p:nvSpPr>
          <p:cNvPr id="147" name="Google Shape;147;p28"/>
          <p:cNvSpPr txBox="1"/>
          <p:nvPr/>
        </p:nvSpPr>
        <p:spPr>
          <a:xfrm>
            <a:off x="3678870" y="2628125"/>
            <a:ext cx="2368605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F3F3F3"/>
                </a:solidFill>
                <a:latin typeface="Times New Roman" panose="02020603050405020304" pitchFamily="18" charset="0"/>
                <a:ea typeface="Fira Sans Condensed Light"/>
                <a:cs typeface="Times New Roman" panose="02020603050405020304" pitchFamily="18" charset="0"/>
                <a:sym typeface="Fira Sans Condensed Light"/>
              </a:rPr>
              <a:t>Notification of Acceptance Date</a:t>
            </a:r>
          </a:p>
        </p:txBody>
      </p:sp>
      <p:sp>
        <p:nvSpPr>
          <p:cNvPr id="148" name="Google Shape;148;p28"/>
          <p:cNvSpPr txBox="1"/>
          <p:nvPr/>
        </p:nvSpPr>
        <p:spPr>
          <a:xfrm>
            <a:off x="6256024" y="3367300"/>
            <a:ext cx="2567671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F3F3F3"/>
                </a:solidFill>
                <a:latin typeface="Times New Roman" panose="02020603050405020304" pitchFamily="18" charset="0"/>
                <a:ea typeface="Fira Sans Condensed Light"/>
                <a:cs typeface="Times New Roman" panose="02020603050405020304" pitchFamily="18" charset="0"/>
                <a:sym typeface="Fira Sans Condensed Light"/>
              </a:rPr>
              <a:t>Conference Dates</a:t>
            </a:r>
            <a:endParaRPr sz="2000" dirty="0">
              <a:solidFill>
                <a:srgbClr val="F3F3F3"/>
              </a:solidFill>
              <a:latin typeface="Times New Roman" panose="02020603050405020304" pitchFamily="18" charset="0"/>
              <a:ea typeface="Fira Sans Condensed Light"/>
              <a:cs typeface="Times New Roman" panose="02020603050405020304" pitchFamily="18" charset="0"/>
              <a:sym typeface="Fira Sans Condensed Light"/>
            </a:endParaRPr>
          </a:p>
        </p:txBody>
      </p:sp>
      <p:sp>
        <p:nvSpPr>
          <p:cNvPr id="149" name="Google Shape;149;p28"/>
          <p:cNvSpPr txBox="1"/>
          <p:nvPr/>
        </p:nvSpPr>
        <p:spPr>
          <a:xfrm>
            <a:off x="3381159" y="1888950"/>
            <a:ext cx="2666316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rgbClr val="F3F3F3"/>
                </a:solidFill>
                <a:latin typeface="Times New Roman" panose="02020603050405020304" pitchFamily="18" charset="0"/>
                <a:ea typeface="Rajdhani"/>
                <a:cs typeface="Times New Roman" panose="02020603050405020304" pitchFamily="18" charset="0"/>
                <a:sym typeface="Rajdhani"/>
              </a:rPr>
              <a:t>13 January, 2021</a:t>
            </a:r>
          </a:p>
        </p:txBody>
      </p:sp>
      <p:sp>
        <p:nvSpPr>
          <p:cNvPr id="150" name="Google Shape;150;p28"/>
          <p:cNvSpPr txBox="1"/>
          <p:nvPr/>
        </p:nvSpPr>
        <p:spPr>
          <a:xfrm>
            <a:off x="6256024" y="2628125"/>
            <a:ext cx="2143689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3F3F3"/>
                </a:solidFill>
                <a:latin typeface="Times New Roman" panose="02020603050405020304" pitchFamily="18" charset="0"/>
                <a:ea typeface="Rajdhani"/>
                <a:cs typeface="Times New Roman" panose="02020603050405020304" pitchFamily="18" charset="0"/>
                <a:sym typeface="Rajdhani"/>
              </a:rPr>
              <a:t>17 March, 2021</a:t>
            </a:r>
            <a:endParaRPr sz="2000" b="1" dirty="0">
              <a:solidFill>
                <a:srgbClr val="F3F3F3"/>
              </a:solidFill>
              <a:latin typeface="Times New Roman" panose="02020603050405020304" pitchFamily="18" charset="0"/>
              <a:ea typeface="Rajdhani"/>
              <a:cs typeface="Times New Roman" panose="02020603050405020304" pitchFamily="18" charset="0"/>
              <a:sym typeface="Rajdhani"/>
            </a:endParaRPr>
          </a:p>
        </p:txBody>
      </p:sp>
      <p:sp>
        <p:nvSpPr>
          <p:cNvPr id="151" name="Google Shape;151;p28"/>
          <p:cNvSpPr txBox="1"/>
          <p:nvPr/>
        </p:nvSpPr>
        <p:spPr>
          <a:xfrm>
            <a:off x="3827727" y="3369225"/>
            <a:ext cx="2219748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3F3F3"/>
                </a:solidFill>
                <a:latin typeface="Times New Roman" panose="02020603050405020304" pitchFamily="18" charset="0"/>
                <a:ea typeface="Rajdhani"/>
                <a:cs typeface="Times New Roman" panose="02020603050405020304" pitchFamily="18" charset="0"/>
                <a:sym typeface="Rajdhani"/>
              </a:rPr>
              <a:t>07-10 July, 2021</a:t>
            </a:r>
            <a:endParaRPr sz="2000" b="1" dirty="0">
              <a:solidFill>
                <a:srgbClr val="F3F3F3"/>
              </a:solidFill>
              <a:latin typeface="Times New Roman" panose="02020603050405020304" pitchFamily="18" charset="0"/>
              <a:ea typeface="Rajdhani"/>
              <a:cs typeface="Times New Roman" panose="02020603050405020304" pitchFamily="18" charset="0"/>
              <a:sym typeface="Rajdhani"/>
            </a:endParaRPr>
          </a:p>
        </p:txBody>
      </p:sp>
      <p:cxnSp>
        <p:nvCxnSpPr>
          <p:cNvPr id="152" name="Google Shape;152;p28"/>
          <p:cNvCxnSpPr>
            <a:cxnSpLocks/>
            <a:stCxn id="144" idx="3"/>
            <a:endCxn id="145" idx="1"/>
          </p:cNvCxnSpPr>
          <p:nvPr/>
        </p:nvCxnSpPr>
        <p:spPr>
          <a:xfrm>
            <a:off x="6047475" y="1461050"/>
            <a:ext cx="208549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28"/>
          <p:cNvCxnSpPr>
            <a:cxnSpLocks/>
            <a:stCxn id="149" idx="3"/>
            <a:endCxn id="146" idx="1"/>
          </p:cNvCxnSpPr>
          <p:nvPr/>
        </p:nvCxnSpPr>
        <p:spPr>
          <a:xfrm>
            <a:off x="6047475" y="2202150"/>
            <a:ext cx="208549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8"/>
          <p:cNvCxnSpPr>
            <a:cxnSpLocks/>
            <a:stCxn id="147" idx="3"/>
            <a:endCxn id="150" idx="1"/>
          </p:cNvCxnSpPr>
          <p:nvPr/>
        </p:nvCxnSpPr>
        <p:spPr>
          <a:xfrm>
            <a:off x="6047475" y="2941325"/>
            <a:ext cx="208549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8"/>
          <p:cNvCxnSpPr>
            <a:cxnSpLocks/>
            <a:stCxn id="151" idx="3"/>
            <a:endCxn id="148" idx="1"/>
          </p:cNvCxnSpPr>
          <p:nvPr/>
        </p:nvCxnSpPr>
        <p:spPr>
          <a:xfrm flipV="1">
            <a:off x="6047475" y="3680500"/>
            <a:ext cx="208549" cy="192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CFFA704-9298-4806-A299-1AB908DC7B3C}"/>
              </a:ext>
            </a:extLst>
          </p:cNvPr>
          <p:cNvSpPr txBox="1"/>
          <p:nvPr/>
        </p:nvSpPr>
        <p:spPr>
          <a:xfrm>
            <a:off x="499729" y="2245891"/>
            <a:ext cx="307486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Conference: 2021 IEEE 41st International Conference on Distributed Computing Systems (ICDCS)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>
            <a:spLocks noGrp="1"/>
          </p:cNvSpPr>
          <p:nvPr>
            <p:ph type="title"/>
          </p:nvPr>
        </p:nvSpPr>
        <p:spPr>
          <a:xfrm>
            <a:off x="1104481" y="1178293"/>
            <a:ext cx="23391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hangingPunct="1">
              <a:spcAft>
                <a:spcPts val="1413"/>
              </a:spcAft>
              <a:buSzPct val="45000"/>
            </a:pPr>
            <a:r>
              <a:rPr lang="en-IN" altLang="en-US" sz="2400" dirty="0">
                <a:latin typeface="Times New Roman" panose="02020603050405020304" pitchFamily="18" charset="0"/>
                <a:cs typeface="DejaVu Sans" charset="0"/>
              </a:rPr>
              <a:t>Introduction</a:t>
            </a:r>
          </a:p>
        </p:txBody>
      </p:sp>
      <p:sp>
        <p:nvSpPr>
          <p:cNvPr id="117" name="Google Shape;117;p26"/>
          <p:cNvSpPr txBox="1">
            <a:spLocks noGrp="1"/>
          </p:cNvSpPr>
          <p:nvPr>
            <p:ph type="title" idx="2"/>
          </p:nvPr>
        </p:nvSpPr>
        <p:spPr>
          <a:xfrm>
            <a:off x="1104481" y="2997052"/>
            <a:ext cx="2725208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Aft>
                <a:spcPts val="961"/>
              </a:spcAft>
              <a:buSzPct val="45000"/>
            </a:pPr>
            <a:r>
              <a:rPr lang="en-IN" altLang="en-US" sz="2400" dirty="0">
                <a:latin typeface="Times New Roman" panose="02020603050405020304" pitchFamily="18" charset="0"/>
                <a:cs typeface="DejaVu Sans" charset="0"/>
              </a:rPr>
              <a:t>Problem Definition</a:t>
            </a:r>
          </a:p>
        </p:txBody>
      </p:sp>
      <p:sp>
        <p:nvSpPr>
          <p:cNvPr id="119" name="Google Shape;119;p26"/>
          <p:cNvSpPr txBox="1">
            <a:spLocks noGrp="1"/>
          </p:cNvSpPr>
          <p:nvPr>
            <p:ph type="title" idx="4"/>
          </p:nvPr>
        </p:nvSpPr>
        <p:spPr>
          <a:xfrm>
            <a:off x="1104481" y="2144515"/>
            <a:ext cx="23391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Aft>
                <a:spcPts val="961"/>
              </a:spcAft>
              <a:buSzPct val="45000"/>
            </a:pPr>
            <a:r>
              <a:rPr lang="en-IN" altLang="en-US" sz="2400" dirty="0">
                <a:latin typeface="Times New Roman" panose="02020603050405020304" pitchFamily="18" charset="0"/>
                <a:cs typeface="DejaVu Sans" charset="0"/>
              </a:rPr>
              <a:t>Objectives</a:t>
            </a:r>
          </a:p>
        </p:txBody>
      </p:sp>
      <p:sp>
        <p:nvSpPr>
          <p:cNvPr id="121" name="Google Shape;121;p26"/>
          <p:cNvSpPr txBox="1">
            <a:spLocks noGrp="1"/>
          </p:cNvSpPr>
          <p:nvPr>
            <p:ph type="title" idx="6"/>
          </p:nvPr>
        </p:nvSpPr>
        <p:spPr>
          <a:xfrm>
            <a:off x="1104481" y="3902790"/>
            <a:ext cx="28083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Aft>
                <a:spcPts val="961"/>
              </a:spcAft>
              <a:buSzPct val="45000"/>
            </a:pPr>
            <a:r>
              <a:rPr lang="en-IN" altLang="en-US" sz="2400" dirty="0">
                <a:latin typeface="Times New Roman" panose="02020603050405020304" pitchFamily="18" charset="0"/>
                <a:cs typeface="DejaVu Sans" charset="0"/>
              </a:rPr>
              <a:t>Technological Stack</a:t>
            </a:r>
          </a:p>
        </p:txBody>
      </p:sp>
      <p:sp>
        <p:nvSpPr>
          <p:cNvPr id="123" name="Google Shape;123;p26"/>
          <p:cNvSpPr txBox="1">
            <a:spLocks noGrp="1"/>
          </p:cNvSpPr>
          <p:nvPr>
            <p:ph type="title" idx="8"/>
          </p:nvPr>
        </p:nvSpPr>
        <p:spPr>
          <a:xfrm>
            <a:off x="429583" y="2144515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24" name="Google Shape;124;p26"/>
          <p:cNvSpPr txBox="1">
            <a:spLocks noGrp="1"/>
          </p:cNvSpPr>
          <p:nvPr>
            <p:ph type="title" idx="9"/>
          </p:nvPr>
        </p:nvSpPr>
        <p:spPr>
          <a:xfrm>
            <a:off x="429583" y="1178293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25" name="Google Shape;125;p26"/>
          <p:cNvSpPr txBox="1">
            <a:spLocks noGrp="1"/>
          </p:cNvSpPr>
          <p:nvPr>
            <p:ph type="title" idx="13"/>
          </p:nvPr>
        </p:nvSpPr>
        <p:spPr>
          <a:xfrm>
            <a:off x="429583" y="3902790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26" name="Google Shape;126;p26"/>
          <p:cNvSpPr txBox="1">
            <a:spLocks noGrp="1"/>
          </p:cNvSpPr>
          <p:nvPr>
            <p:ph type="title" idx="14"/>
          </p:nvPr>
        </p:nvSpPr>
        <p:spPr>
          <a:xfrm>
            <a:off x="429583" y="2997052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cxnSp>
        <p:nvCxnSpPr>
          <p:cNvPr id="127" name="Google Shape;127;p26"/>
          <p:cNvCxnSpPr>
            <a:cxnSpLocks/>
          </p:cNvCxnSpPr>
          <p:nvPr/>
        </p:nvCxnSpPr>
        <p:spPr>
          <a:xfrm>
            <a:off x="1029583" y="2144515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28" name="Google Shape;128;p26"/>
          <p:cNvCxnSpPr>
            <a:cxnSpLocks/>
          </p:cNvCxnSpPr>
          <p:nvPr/>
        </p:nvCxnSpPr>
        <p:spPr>
          <a:xfrm flipH="1">
            <a:off x="1029583" y="3039065"/>
            <a:ext cx="4332" cy="601424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29" name="Google Shape;129;p26"/>
          <p:cNvCxnSpPr>
            <a:cxnSpLocks/>
          </p:cNvCxnSpPr>
          <p:nvPr/>
        </p:nvCxnSpPr>
        <p:spPr>
          <a:xfrm>
            <a:off x="1048880" y="3902790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30" name="Google Shape;130;p26"/>
          <p:cNvCxnSpPr>
            <a:cxnSpLocks/>
          </p:cNvCxnSpPr>
          <p:nvPr/>
        </p:nvCxnSpPr>
        <p:spPr>
          <a:xfrm>
            <a:off x="1029583" y="1249965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D19D003-172B-45D4-8B4D-DDD4EF4530EB}"/>
              </a:ext>
            </a:extLst>
          </p:cNvPr>
          <p:cNvSpPr txBox="1"/>
          <p:nvPr/>
        </p:nvSpPr>
        <p:spPr>
          <a:xfrm>
            <a:off x="3842473" y="109368"/>
            <a:ext cx="1459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cxnSp>
        <p:nvCxnSpPr>
          <p:cNvPr id="29" name="Google Shape;130;p26">
            <a:extLst>
              <a:ext uri="{FF2B5EF4-FFF2-40B4-BE49-F238E27FC236}">
                <a16:creationId xmlns:a16="http://schemas.microsoft.com/office/drawing/2014/main" id="{C9EC0590-5822-48B1-9C2E-BEB135DB96C2}"/>
              </a:ext>
            </a:extLst>
          </p:cNvPr>
          <p:cNvCxnSpPr>
            <a:cxnSpLocks/>
          </p:cNvCxnSpPr>
          <p:nvPr/>
        </p:nvCxnSpPr>
        <p:spPr>
          <a:xfrm>
            <a:off x="4737834" y="1178293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0" name="Google Shape;124;p26">
            <a:extLst>
              <a:ext uri="{FF2B5EF4-FFF2-40B4-BE49-F238E27FC236}">
                <a16:creationId xmlns:a16="http://schemas.microsoft.com/office/drawing/2014/main" id="{5C5A6A64-9C65-4B7C-B3FF-C886412F07FE}"/>
              </a:ext>
            </a:extLst>
          </p:cNvPr>
          <p:cNvSpPr txBox="1">
            <a:spLocks/>
          </p:cNvSpPr>
          <p:nvPr/>
        </p:nvSpPr>
        <p:spPr>
          <a:xfrm>
            <a:off x="4123144" y="1180572"/>
            <a:ext cx="600000" cy="421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r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400" kern="1200">
                <a:solidFill>
                  <a:srgbClr val="F3F3F3"/>
                </a:solidFill>
                <a:latin typeface="+mj-lt"/>
                <a:ea typeface="+mj-ea"/>
                <a:cs typeface="+mj-c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pPr>
              <a:buClrTx/>
              <a:buFontTx/>
            </a:pPr>
            <a:r>
              <a:rPr lang="en" dirty="0"/>
              <a:t>05</a:t>
            </a:r>
          </a:p>
        </p:txBody>
      </p:sp>
      <p:cxnSp>
        <p:nvCxnSpPr>
          <p:cNvPr id="31" name="Google Shape;127;p26">
            <a:extLst>
              <a:ext uri="{FF2B5EF4-FFF2-40B4-BE49-F238E27FC236}">
                <a16:creationId xmlns:a16="http://schemas.microsoft.com/office/drawing/2014/main" id="{38BF832A-BF32-48F1-94F2-73272BDC3AB6}"/>
              </a:ext>
            </a:extLst>
          </p:cNvPr>
          <p:cNvCxnSpPr>
            <a:cxnSpLocks/>
          </p:cNvCxnSpPr>
          <p:nvPr/>
        </p:nvCxnSpPr>
        <p:spPr>
          <a:xfrm>
            <a:off x="4746178" y="2144515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3" name="Google Shape;128;p26">
            <a:extLst>
              <a:ext uri="{FF2B5EF4-FFF2-40B4-BE49-F238E27FC236}">
                <a16:creationId xmlns:a16="http://schemas.microsoft.com/office/drawing/2014/main" id="{5A13E391-E333-40E8-8013-3B33FD0B2EE4}"/>
              </a:ext>
            </a:extLst>
          </p:cNvPr>
          <p:cNvCxnSpPr>
            <a:cxnSpLocks/>
          </p:cNvCxnSpPr>
          <p:nvPr/>
        </p:nvCxnSpPr>
        <p:spPr>
          <a:xfrm flipH="1">
            <a:off x="4744012" y="3039065"/>
            <a:ext cx="4332" cy="601424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4" name="Google Shape;129;p26">
            <a:extLst>
              <a:ext uri="{FF2B5EF4-FFF2-40B4-BE49-F238E27FC236}">
                <a16:creationId xmlns:a16="http://schemas.microsoft.com/office/drawing/2014/main" id="{5727F6C4-6D11-4222-88C5-989706B7501F}"/>
              </a:ext>
            </a:extLst>
          </p:cNvPr>
          <p:cNvCxnSpPr>
            <a:cxnSpLocks/>
          </p:cNvCxnSpPr>
          <p:nvPr/>
        </p:nvCxnSpPr>
        <p:spPr>
          <a:xfrm>
            <a:off x="4746178" y="3902790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5" name="Google Shape;123;p26">
            <a:extLst>
              <a:ext uri="{FF2B5EF4-FFF2-40B4-BE49-F238E27FC236}">
                <a16:creationId xmlns:a16="http://schemas.microsoft.com/office/drawing/2014/main" id="{849E6F8E-9464-44D2-83DD-FBDF6DBF8159}"/>
              </a:ext>
            </a:extLst>
          </p:cNvPr>
          <p:cNvSpPr txBox="1">
            <a:spLocks/>
          </p:cNvSpPr>
          <p:nvPr/>
        </p:nvSpPr>
        <p:spPr>
          <a:xfrm>
            <a:off x="4123144" y="2144515"/>
            <a:ext cx="600000" cy="421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r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400" kern="1200">
                <a:solidFill>
                  <a:srgbClr val="F3F3F3"/>
                </a:solidFill>
                <a:latin typeface="+mj-lt"/>
                <a:ea typeface="+mj-ea"/>
                <a:cs typeface="+mj-c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pPr>
              <a:buClrTx/>
              <a:buFontTx/>
            </a:pPr>
            <a:r>
              <a:rPr lang="en" dirty="0"/>
              <a:t>06</a:t>
            </a:r>
          </a:p>
        </p:txBody>
      </p:sp>
      <p:sp>
        <p:nvSpPr>
          <p:cNvPr id="36" name="Google Shape;123;p26">
            <a:extLst>
              <a:ext uri="{FF2B5EF4-FFF2-40B4-BE49-F238E27FC236}">
                <a16:creationId xmlns:a16="http://schemas.microsoft.com/office/drawing/2014/main" id="{A3BB6297-8CF8-4DCD-A9D3-67646422EA96}"/>
              </a:ext>
            </a:extLst>
          </p:cNvPr>
          <p:cNvSpPr txBox="1">
            <a:spLocks/>
          </p:cNvSpPr>
          <p:nvPr/>
        </p:nvSpPr>
        <p:spPr>
          <a:xfrm>
            <a:off x="4121117" y="2997052"/>
            <a:ext cx="600000" cy="421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r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400" kern="1200">
                <a:solidFill>
                  <a:srgbClr val="F3F3F3"/>
                </a:solidFill>
                <a:latin typeface="+mj-lt"/>
                <a:ea typeface="+mj-ea"/>
                <a:cs typeface="+mj-c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pPr>
              <a:buClrTx/>
              <a:buFontTx/>
            </a:pPr>
            <a:r>
              <a:rPr lang="en" dirty="0"/>
              <a:t>07</a:t>
            </a:r>
          </a:p>
        </p:txBody>
      </p:sp>
      <p:sp>
        <p:nvSpPr>
          <p:cNvPr id="37" name="Google Shape;123;p26">
            <a:extLst>
              <a:ext uri="{FF2B5EF4-FFF2-40B4-BE49-F238E27FC236}">
                <a16:creationId xmlns:a16="http://schemas.microsoft.com/office/drawing/2014/main" id="{6F97A1C9-8454-45D3-B686-6635EC255F9B}"/>
              </a:ext>
            </a:extLst>
          </p:cNvPr>
          <p:cNvSpPr txBox="1">
            <a:spLocks/>
          </p:cNvSpPr>
          <p:nvPr/>
        </p:nvSpPr>
        <p:spPr>
          <a:xfrm>
            <a:off x="4121117" y="3902790"/>
            <a:ext cx="600000" cy="421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r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400" kern="1200">
                <a:solidFill>
                  <a:srgbClr val="F3F3F3"/>
                </a:solidFill>
                <a:latin typeface="+mj-lt"/>
                <a:ea typeface="+mj-ea"/>
                <a:cs typeface="+mj-c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pPr>
              <a:buClrTx/>
              <a:buFontTx/>
            </a:pPr>
            <a:r>
              <a:rPr lang="en" dirty="0"/>
              <a:t>08</a:t>
            </a:r>
          </a:p>
        </p:txBody>
      </p:sp>
      <p:sp>
        <p:nvSpPr>
          <p:cNvPr id="38" name="Google Shape;115;p26">
            <a:extLst>
              <a:ext uri="{FF2B5EF4-FFF2-40B4-BE49-F238E27FC236}">
                <a16:creationId xmlns:a16="http://schemas.microsoft.com/office/drawing/2014/main" id="{A1079E07-78D5-42E4-86C5-8DBFE932ED11}"/>
              </a:ext>
            </a:extLst>
          </p:cNvPr>
          <p:cNvSpPr txBox="1">
            <a:spLocks/>
          </p:cNvSpPr>
          <p:nvPr/>
        </p:nvSpPr>
        <p:spPr>
          <a:xfrm>
            <a:off x="4812731" y="1416227"/>
            <a:ext cx="3087247" cy="4215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i="0" kern="1200">
                <a:solidFill>
                  <a:srgbClr val="F3F3F3"/>
                </a:solidFill>
                <a:latin typeface="+mj-lt"/>
                <a:ea typeface="+mj-ea"/>
                <a:cs typeface="+mj-c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pPr>
              <a:spcAft>
                <a:spcPts val="1413"/>
              </a:spcAft>
              <a:buClrTx/>
              <a:buSzPct val="45000"/>
            </a:pPr>
            <a:r>
              <a:rPr lang="en-IN" altLang="en-US" sz="2400" dirty="0">
                <a:latin typeface="Times New Roman" panose="02020603050405020304" pitchFamily="18" charset="0"/>
                <a:cs typeface="DejaVu Sans" charset="0"/>
              </a:rPr>
              <a:t>Review Suggestions</a:t>
            </a:r>
          </a:p>
          <a:p>
            <a:pPr>
              <a:spcAft>
                <a:spcPts val="1413"/>
              </a:spcAft>
              <a:buClrTx/>
              <a:buSzPct val="45000"/>
              <a:buFontTx/>
            </a:pPr>
            <a:endParaRPr lang="en-IN" altLang="en-US" dirty="0"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39" name="Google Shape;115;p26">
            <a:extLst>
              <a:ext uri="{FF2B5EF4-FFF2-40B4-BE49-F238E27FC236}">
                <a16:creationId xmlns:a16="http://schemas.microsoft.com/office/drawing/2014/main" id="{CA5889B3-EC72-4CFB-865B-4DE9D897FC72}"/>
              </a:ext>
            </a:extLst>
          </p:cNvPr>
          <p:cNvSpPr txBox="1">
            <a:spLocks/>
          </p:cNvSpPr>
          <p:nvPr/>
        </p:nvSpPr>
        <p:spPr>
          <a:xfrm>
            <a:off x="4812731" y="2449576"/>
            <a:ext cx="3650042" cy="4215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i="0" kern="1200">
                <a:solidFill>
                  <a:srgbClr val="F3F3F3"/>
                </a:solidFill>
                <a:latin typeface="+mj-lt"/>
                <a:ea typeface="+mj-ea"/>
                <a:cs typeface="+mj-c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pPr>
              <a:spcAft>
                <a:spcPts val="1413"/>
              </a:spcAft>
              <a:buClrTx/>
              <a:buSzPct val="45000"/>
            </a:pPr>
            <a:r>
              <a:rPr lang="en-IN" altLang="en-US" sz="2400" dirty="0">
                <a:latin typeface="Times New Roman" panose="02020603050405020304" pitchFamily="18" charset="0"/>
                <a:cs typeface="DejaVu Sans" charset="0"/>
              </a:rPr>
              <a:t>Proposed System Working </a:t>
            </a:r>
          </a:p>
          <a:p>
            <a:pPr>
              <a:spcAft>
                <a:spcPts val="1413"/>
              </a:spcAft>
              <a:buClrTx/>
              <a:buSzPct val="45000"/>
              <a:buFontTx/>
            </a:pPr>
            <a:endParaRPr lang="en-IN" altLang="en-US" dirty="0"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40" name="Google Shape;115;p26">
            <a:extLst>
              <a:ext uri="{FF2B5EF4-FFF2-40B4-BE49-F238E27FC236}">
                <a16:creationId xmlns:a16="http://schemas.microsoft.com/office/drawing/2014/main" id="{C90CCDF9-BE02-4838-81FB-D7F3F633358A}"/>
              </a:ext>
            </a:extLst>
          </p:cNvPr>
          <p:cNvSpPr txBox="1">
            <a:spLocks/>
          </p:cNvSpPr>
          <p:nvPr/>
        </p:nvSpPr>
        <p:spPr>
          <a:xfrm>
            <a:off x="4812731" y="3302976"/>
            <a:ext cx="4252508" cy="4215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i="0" kern="1200">
                <a:solidFill>
                  <a:srgbClr val="F3F3F3"/>
                </a:solidFill>
                <a:latin typeface="+mj-lt"/>
                <a:ea typeface="+mj-ea"/>
                <a:cs typeface="+mj-c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pPr>
              <a:spcAft>
                <a:spcPts val="1413"/>
              </a:spcAft>
              <a:buClrTx/>
              <a:buSzPct val="45000"/>
            </a:pPr>
            <a:r>
              <a:rPr lang="en-IN" altLang="en-US" sz="2400" dirty="0">
                <a:latin typeface="Times New Roman" panose="02020603050405020304" pitchFamily="18" charset="0"/>
                <a:cs typeface="DejaVu Sans" charset="0"/>
              </a:rPr>
              <a:t>Prototype Design Demonstration</a:t>
            </a:r>
          </a:p>
          <a:p>
            <a:pPr>
              <a:spcAft>
                <a:spcPts val="1413"/>
              </a:spcAft>
              <a:buClrTx/>
              <a:buSzPct val="45000"/>
              <a:buFontTx/>
            </a:pPr>
            <a:endParaRPr lang="en-IN" altLang="en-US" dirty="0"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41" name="Google Shape;115;p26">
            <a:extLst>
              <a:ext uri="{FF2B5EF4-FFF2-40B4-BE49-F238E27FC236}">
                <a16:creationId xmlns:a16="http://schemas.microsoft.com/office/drawing/2014/main" id="{252A86BB-227A-40E1-88D1-A1076373AD63}"/>
              </a:ext>
            </a:extLst>
          </p:cNvPr>
          <p:cNvSpPr txBox="1">
            <a:spLocks/>
          </p:cNvSpPr>
          <p:nvPr/>
        </p:nvSpPr>
        <p:spPr>
          <a:xfrm>
            <a:off x="4812731" y="4156377"/>
            <a:ext cx="4044183" cy="4215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i="0" kern="1200">
                <a:solidFill>
                  <a:srgbClr val="F3F3F3"/>
                </a:solidFill>
                <a:latin typeface="+mj-lt"/>
                <a:ea typeface="+mj-ea"/>
                <a:cs typeface="+mj-c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pPr>
              <a:spcAft>
                <a:spcPts val="1413"/>
              </a:spcAft>
              <a:buClrTx/>
              <a:buSzPct val="45000"/>
            </a:pPr>
            <a:r>
              <a:rPr lang="en-IN" altLang="en-US" sz="2400" dirty="0">
                <a:latin typeface="Times New Roman" panose="02020603050405020304" pitchFamily="18" charset="0"/>
                <a:cs typeface="DejaVu Sans" charset="0"/>
              </a:rPr>
              <a:t>Plan of Paper Publication</a:t>
            </a:r>
          </a:p>
          <a:p>
            <a:pPr>
              <a:spcAft>
                <a:spcPts val="1413"/>
              </a:spcAft>
              <a:buClrTx/>
              <a:buSzPct val="45000"/>
              <a:buFontTx/>
            </a:pPr>
            <a:endParaRPr lang="en-IN" altLang="en-US" dirty="0">
              <a:latin typeface="Times New Roman" panose="02020603050405020304" pitchFamily="18" charset="0"/>
              <a:cs typeface="DejaVu Sans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5"/>
          <p:cNvSpPr txBox="1">
            <a:spLocks noGrp="1"/>
          </p:cNvSpPr>
          <p:nvPr>
            <p:ph type="body" idx="1"/>
          </p:nvPr>
        </p:nvSpPr>
        <p:spPr>
          <a:xfrm>
            <a:off x="388088" y="1061989"/>
            <a:ext cx="8367823" cy="3606000"/>
          </a:xfrm>
          <a:prstGeom prst="rect">
            <a:avLst/>
          </a:prstGeom>
          <a:solidFill>
            <a:srgbClr val="0C343D">
              <a:alpha val="56699"/>
            </a:srgbClr>
          </a:solidFill>
        </p:spPr>
        <p:txBody>
          <a:bodyPr spcFirstLastPara="1" wrap="square" lIns="234000" tIns="234000" rIns="234000" bIns="91425" anchor="t" anchorCtr="0">
            <a:noAutofit/>
          </a:bodyPr>
          <a:lstStyle/>
          <a:p>
            <a:pPr marL="342900" indent="-342900">
              <a:buClr>
                <a:schemeClr val="bg1"/>
              </a:buClr>
              <a:buSzPct val="80000"/>
              <a:buFont typeface="Symbol" panose="05050102010706020507" pitchFamily="18" charset="2"/>
              <a:buChar char="¨"/>
            </a:pPr>
            <a:r>
              <a:rPr lang="en-US" sz="2200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Millions of Internet of Things (IoT) devices are connected to different systems and networks, providing different services and performing different functions. </a:t>
            </a:r>
          </a:p>
          <a:p>
            <a:pPr marL="0" indent="0">
              <a:buClr>
                <a:schemeClr val="bg1"/>
              </a:buClr>
              <a:buSzPct val="80000"/>
              <a:buNone/>
            </a:pPr>
            <a:endParaRPr lang="en-US" sz="2200" kern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bg1"/>
              </a:buClr>
              <a:buSzPct val="80000"/>
              <a:buFont typeface="Symbol" panose="05050102010706020507" pitchFamily="18" charset="2"/>
              <a:buChar char="¨"/>
            </a:pPr>
            <a:r>
              <a:rPr lang="en-US" sz="2200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 of IoT applications include automated monitoring, control, management, and maintenance.</a:t>
            </a:r>
          </a:p>
          <a:p>
            <a:pPr marL="0" indent="0">
              <a:buClr>
                <a:schemeClr val="bg1"/>
              </a:buClr>
              <a:buSzPct val="80000"/>
              <a:buNone/>
            </a:pPr>
            <a:endParaRPr lang="en-US" sz="2200" kern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bg1"/>
              </a:buClr>
              <a:buSzPct val="80000"/>
              <a:buFont typeface="Symbol" panose="05050102010706020507" pitchFamily="18" charset="2"/>
              <a:buChar char="¨"/>
            </a:pPr>
            <a:r>
              <a:rPr lang="en-IN" sz="2200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 include </a:t>
            </a:r>
            <a:r>
              <a:rPr lang="en-US" sz="2200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inability to monitor running software status in an IoT deployment in real-time that are vulnerable to attacks.</a:t>
            </a:r>
          </a:p>
        </p:txBody>
      </p:sp>
      <p:sp>
        <p:nvSpPr>
          <p:cNvPr id="109" name="Google Shape;109;p25"/>
          <p:cNvSpPr txBox="1">
            <a:spLocks noGrp="1"/>
          </p:cNvSpPr>
          <p:nvPr>
            <p:ph type="title"/>
          </p:nvPr>
        </p:nvSpPr>
        <p:spPr>
          <a:xfrm>
            <a:off x="720000" y="20148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F3F3F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sz="2800" dirty="0">
              <a:solidFill>
                <a:srgbClr val="F3F3F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21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>
            <a:spLocks noGrp="1"/>
          </p:cNvSpPr>
          <p:nvPr>
            <p:ph type="subTitle" idx="1"/>
          </p:nvPr>
        </p:nvSpPr>
        <p:spPr>
          <a:xfrm>
            <a:off x="1725730" y="2806995"/>
            <a:ext cx="2536089" cy="13927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make sure that other nodes communicating with the node are honest, they will respond to the node’s request and send trusted block data it needs. </a:t>
            </a:r>
            <a:endParaRPr lang="ko-KR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Google Shape;162;p29"/>
          <p:cNvSpPr txBox="1">
            <a:spLocks noGrp="1"/>
          </p:cNvSpPr>
          <p:nvPr>
            <p:ph type="subTitle" idx="2"/>
          </p:nvPr>
        </p:nvSpPr>
        <p:spPr>
          <a:xfrm>
            <a:off x="6146755" y="565952"/>
            <a:ext cx="2409416" cy="13927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give access to multitude of nodes to join or leave the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network, and their behavior will not have a bad impact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the network.</a:t>
            </a:r>
            <a:endParaRPr lang="ko-KR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Google Shape;163;p29"/>
          <p:cNvSpPr txBox="1">
            <a:spLocks noGrp="1"/>
          </p:cNvSpPr>
          <p:nvPr>
            <p:ph type="subTitle" idx="3"/>
          </p:nvPr>
        </p:nvSpPr>
        <p:spPr>
          <a:xfrm>
            <a:off x="3151075" y="911385"/>
            <a:ext cx="2704989" cy="108482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ensure the security of blockchain network, so as to prevent the system from being destroyed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attackers.</a:t>
            </a:r>
            <a:endParaRPr lang="ko-KR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Google Shape;164;p29"/>
          <p:cNvSpPr txBox="1">
            <a:spLocks noGrp="1"/>
          </p:cNvSpPr>
          <p:nvPr>
            <p:ph type="title"/>
          </p:nvPr>
        </p:nvSpPr>
        <p:spPr>
          <a:xfrm>
            <a:off x="2224125" y="4443856"/>
            <a:ext cx="1539300" cy="689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Soundness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5" name="Google Shape;165;p29"/>
          <p:cNvSpPr txBox="1">
            <a:spLocks noGrp="1"/>
          </p:cNvSpPr>
          <p:nvPr>
            <p:ph type="title" idx="4"/>
          </p:nvPr>
        </p:nvSpPr>
        <p:spPr>
          <a:xfrm>
            <a:off x="6582422" y="2213357"/>
            <a:ext cx="1539300" cy="689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" name="Google Shape;166;p29"/>
          <p:cNvSpPr txBox="1">
            <a:spLocks noGrp="1"/>
          </p:cNvSpPr>
          <p:nvPr>
            <p:ph type="title" idx="5"/>
          </p:nvPr>
        </p:nvSpPr>
        <p:spPr>
          <a:xfrm>
            <a:off x="3610726" y="2270253"/>
            <a:ext cx="1785688" cy="53674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Google Shape;160;p29"/>
          <p:cNvSpPr txBox="1">
            <a:spLocks noGrp="1"/>
          </p:cNvSpPr>
          <p:nvPr>
            <p:ph type="title" idx="6"/>
          </p:nvPr>
        </p:nvSpPr>
        <p:spPr>
          <a:xfrm>
            <a:off x="720000" y="23337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F3F3F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sz="2800" dirty="0">
              <a:solidFill>
                <a:srgbClr val="F3F3F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7" name="Google Shape;167;p29"/>
          <p:cNvCxnSpPr>
            <a:cxnSpLocks/>
            <a:stCxn id="161" idx="2"/>
            <a:endCxn id="164" idx="0"/>
          </p:cNvCxnSpPr>
          <p:nvPr/>
        </p:nvCxnSpPr>
        <p:spPr>
          <a:xfrm>
            <a:off x="2993775" y="4199757"/>
            <a:ext cx="0" cy="244099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69" name="Google Shape;169;p29"/>
          <p:cNvCxnSpPr>
            <a:cxnSpLocks/>
            <a:stCxn id="165" idx="0"/>
            <a:endCxn id="162" idx="2"/>
          </p:cNvCxnSpPr>
          <p:nvPr/>
        </p:nvCxnSpPr>
        <p:spPr>
          <a:xfrm flipH="1" flipV="1">
            <a:off x="7351463" y="1958714"/>
            <a:ext cx="609" cy="254643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7" name="Google Shape;161;p29">
            <a:extLst>
              <a:ext uri="{FF2B5EF4-FFF2-40B4-BE49-F238E27FC236}">
                <a16:creationId xmlns:a16="http://schemas.microsoft.com/office/drawing/2014/main" id="{E63B3DBB-63BC-40F3-92CC-9666CB56422A}"/>
              </a:ext>
            </a:extLst>
          </p:cNvPr>
          <p:cNvSpPr txBox="1">
            <a:spLocks/>
          </p:cNvSpPr>
          <p:nvPr/>
        </p:nvSpPr>
        <p:spPr>
          <a:xfrm>
            <a:off x="324296" y="725133"/>
            <a:ext cx="2536089" cy="114367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171450" lvl="0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kern="1200">
                <a:solidFill>
                  <a:srgbClr val="F3F3F3"/>
                </a:solidFill>
                <a:latin typeface="+mn-lt"/>
                <a:ea typeface="+mn-ea"/>
                <a:cs typeface="+mn-cs"/>
              </a:defRPr>
            </a:lvl1pPr>
            <a:lvl2pPr marL="514350" lvl="1" indent="-171450" algn="ctr" defTabSz="6858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kern="1200">
                <a:solidFill>
                  <a:srgbClr val="F3F3F3"/>
                </a:solidFill>
                <a:latin typeface="+mn-lt"/>
                <a:ea typeface="+mn-ea"/>
                <a:cs typeface="+mn-cs"/>
              </a:defRPr>
            </a:lvl2pPr>
            <a:lvl3pPr marL="857250" lvl="2" indent="-171450" algn="ctr" defTabSz="6858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kern="1200">
                <a:solidFill>
                  <a:srgbClr val="F3F3F3"/>
                </a:solidFill>
                <a:latin typeface="+mn-lt"/>
                <a:ea typeface="+mn-ea"/>
                <a:cs typeface="+mn-cs"/>
              </a:defRPr>
            </a:lvl3pPr>
            <a:lvl4pPr marL="1200150" lvl="3" indent="-171450" algn="ctr" defTabSz="6858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kern="1200">
                <a:solidFill>
                  <a:srgbClr val="F3F3F3"/>
                </a:solidFill>
                <a:latin typeface="+mn-lt"/>
                <a:ea typeface="+mn-ea"/>
                <a:cs typeface="+mn-cs"/>
              </a:defRPr>
            </a:lvl4pPr>
            <a:lvl5pPr marL="1543050" lvl="4" indent="-171450" algn="ctr" defTabSz="6858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kern="1200">
                <a:solidFill>
                  <a:srgbClr val="F3F3F3"/>
                </a:solidFill>
                <a:latin typeface="+mn-lt"/>
                <a:ea typeface="+mn-ea"/>
                <a:cs typeface="+mn-cs"/>
              </a:defRPr>
            </a:lvl5pPr>
            <a:lvl6pPr marL="1885950" lvl="5" indent="-171450" algn="ctr" defTabSz="6858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kern="1200">
                <a:solidFill>
                  <a:srgbClr val="F3F3F3"/>
                </a:solidFill>
                <a:latin typeface="+mn-lt"/>
                <a:ea typeface="+mn-ea"/>
                <a:cs typeface="+mn-cs"/>
              </a:defRPr>
            </a:lvl6pPr>
            <a:lvl7pPr marL="2228850" lvl="6" indent="-171450" algn="ctr" defTabSz="6858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kern="1200">
                <a:solidFill>
                  <a:srgbClr val="F3F3F3"/>
                </a:solidFill>
                <a:latin typeface="+mn-lt"/>
                <a:ea typeface="+mn-ea"/>
                <a:cs typeface="+mn-cs"/>
              </a:defRPr>
            </a:lvl7pPr>
            <a:lvl8pPr marL="2571750" lvl="7" indent="-171450" algn="ctr" defTabSz="6858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kern="1200">
                <a:solidFill>
                  <a:srgbClr val="F3F3F3"/>
                </a:solidFill>
                <a:latin typeface="+mn-lt"/>
                <a:ea typeface="+mn-ea"/>
                <a:cs typeface="+mn-cs"/>
              </a:defRPr>
            </a:lvl8pPr>
            <a:lvl9pPr marL="2914650" lvl="8" indent="-171450" algn="ctr" defTabSz="6858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None/>
              <a:defRPr sz="1400" kern="1200">
                <a:solidFill>
                  <a:srgbClr val="F3F3F3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monitoring module can detect status change of target software and send message to the administrator terminal.</a:t>
            </a:r>
            <a:endParaRPr lang="ko-KR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Google Shape;164;p29">
            <a:extLst>
              <a:ext uri="{FF2B5EF4-FFF2-40B4-BE49-F238E27FC236}">
                <a16:creationId xmlns:a16="http://schemas.microsoft.com/office/drawing/2014/main" id="{840DBA7B-0627-48B1-9627-B70EC5CDC225}"/>
              </a:ext>
            </a:extLst>
          </p:cNvPr>
          <p:cNvSpPr txBox="1">
            <a:spLocks/>
          </p:cNvSpPr>
          <p:nvPr/>
        </p:nvSpPr>
        <p:spPr>
          <a:xfrm>
            <a:off x="822691" y="2117895"/>
            <a:ext cx="1539300" cy="689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>
            <a:lvl1pPr lvl="0" algn="ctr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i="0" kern="1200">
                <a:solidFill>
                  <a:srgbClr val="F3F3F3"/>
                </a:solidFill>
                <a:latin typeface="+mj-lt"/>
                <a:ea typeface="+mj-ea"/>
                <a:cs typeface="+mj-c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pPr>
              <a:buClrTx/>
              <a:buFontTx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</a:t>
            </a:r>
          </a:p>
        </p:txBody>
      </p:sp>
      <p:cxnSp>
        <p:nvCxnSpPr>
          <p:cNvPr id="29" name="Google Shape;167;p29">
            <a:extLst>
              <a:ext uri="{FF2B5EF4-FFF2-40B4-BE49-F238E27FC236}">
                <a16:creationId xmlns:a16="http://schemas.microsoft.com/office/drawing/2014/main" id="{68733990-6611-42F1-A5D3-C3708EBB4146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1592341" y="1868807"/>
            <a:ext cx="0" cy="24908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9" name="Google Shape;162;p29">
            <a:extLst>
              <a:ext uri="{FF2B5EF4-FFF2-40B4-BE49-F238E27FC236}">
                <a16:creationId xmlns:a16="http://schemas.microsoft.com/office/drawing/2014/main" id="{66E95E4B-5ABD-45B5-ADCD-AF1E5D12E4A4}"/>
              </a:ext>
            </a:extLst>
          </p:cNvPr>
          <p:cNvSpPr txBox="1">
            <a:spLocks/>
          </p:cNvSpPr>
          <p:nvPr/>
        </p:nvSpPr>
        <p:spPr>
          <a:xfrm>
            <a:off x="4643087" y="2968214"/>
            <a:ext cx="2973223" cy="114367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171450" lvl="0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kern="1200">
                <a:solidFill>
                  <a:srgbClr val="F3F3F3"/>
                </a:solidFill>
                <a:latin typeface="+mn-lt"/>
                <a:ea typeface="+mn-ea"/>
                <a:cs typeface="+mn-cs"/>
              </a:defRPr>
            </a:lvl1pPr>
            <a:lvl2pPr marL="514350" lvl="1" indent="-171450" algn="ctr" defTabSz="6858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kern="1200">
                <a:solidFill>
                  <a:srgbClr val="F3F3F3"/>
                </a:solidFill>
                <a:latin typeface="+mn-lt"/>
                <a:ea typeface="+mn-ea"/>
                <a:cs typeface="+mn-cs"/>
              </a:defRPr>
            </a:lvl2pPr>
            <a:lvl3pPr marL="857250" lvl="2" indent="-171450" algn="ctr" defTabSz="6858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kern="1200">
                <a:solidFill>
                  <a:srgbClr val="F3F3F3"/>
                </a:solidFill>
                <a:latin typeface="+mn-lt"/>
                <a:ea typeface="+mn-ea"/>
                <a:cs typeface="+mn-cs"/>
              </a:defRPr>
            </a:lvl3pPr>
            <a:lvl4pPr marL="1200150" lvl="3" indent="-171450" algn="ctr" defTabSz="6858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kern="1200">
                <a:solidFill>
                  <a:srgbClr val="F3F3F3"/>
                </a:solidFill>
                <a:latin typeface="+mn-lt"/>
                <a:ea typeface="+mn-ea"/>
                <a:cs typeface="+mn-cs"/>
              </a:defRPr>
            </a:lvl4pPr>
            <a:lvl5pPr marL="1543050" lvl="4" indent="-171450" algn="ctr" defTabSz="6858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kern="1200">
                <a:solidFill>
                  <a:srgbClr val="F3F3F3"/>
                </a:solidFill>
                <a:latin typeface="+mn-lt"/>
                <a:ea typeface="+mn-ea"/>
                <a:cs typeface="+mn-cs"/>
              </a:defRPr>
            </a:lvl5pPr>
            <a:lvl6pPr marL="1885950" lvl="5" indent="-171450" algn="ctr" defTabSz="6858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kern="1200">
                <a:solidFill>
                  <a:srgbClr val="F3F3F3"/>
                </a:solidFill>
                <a:latin typeface="+mn-lt"/>
                <a:ea typeface="+mn-ea"/>
                <a:cs typeface="+mn-cs"/>
              </a:defRPr>
            </a:lvl6pPr>
            <a:lvl7pPr marL="2228850" lvl="6" indent="-171450" algn="ctr" defTabSz="6858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kern="1200">
                <a:solidFill>
                  <a:srgbClr val="F3F3F3"/>
                </a:solidFill>
                <a:latin typeface="+mn-lt"/>
                <a:ea typeface="+mn-ea"/>
                <a:cs typeface="+mn-cs"/>
              </a:defRPr>
            </a:lvl7pPr>
            <a:lvl8pPr marL="2571750" lvl="7" indent="-171450" algn="ctr" defTabSz="6858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kern="1200">
                <a:solidFill>
                  <a:srgbClr val="F3F3F3"/>
                </a:solidFill>
                <a:latin typeface="+mn-lt"/>
                <a:ea typeface="+mn-ea"/>
                <a:cs typeface="+mn-cs"/>
              </a:defRPr>
            </a:lvl8pPr>
            <a:lvl9pPr marL="2914650" lvl="8" indent="-171450" algn="ctr" defTabSz="6858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None/>
              <a:defRPr sz="1400" kern="1200">
                <a:solidFill>
                  <a:srgbClr val="F3F3F3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r>
              <a:rPr lang="en-US" dirty="0"/>
              <a:t>To ensure the accuracy of the monitoring module, false negatives and false positives can have bad impact on the system.</a:t>
            </a:r>
            <a:endParaRPr lang="ko-KR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Google Shape;165;p29">
            <a:extLst>
              <a:ext uri="{FF2B5EF4-FFF2-40B4-BE49-F238E27FC236}">
                <a16:creationId xmlns:a16="http://schemas.microsoft.com/office/drawing/2014/main" id="{189BA38B-120E-4696-B890-40A4D9F7A92D}"/>
              </a:ext>
            </a:extLst>
          </p:cNvPr>
          <p:cNvSpPr txBox="1">
            <a:spLocks/>
          </p:cNvSpPr>
          <p:nvPr/>
        </p:nvSpPr>
        <p:spPr>
          <a:xfrm>
            <a:off x="5360049" y="4366531"/>
            <a:ext cx="1539300" cy="689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>
            <a:lvl1pPr lvl="0" algn="ctr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i="0" kern="1200">
                <a:solidFill>
                  <a:srgbClr val="F3F3F3"/>
                </a:solidFill>
                <a:latin typeface="+mj-lt"/>
                <a:ea typeface="+mj-ea"/>
                <a:cs typeface="+mj-c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pPr>
              <a:buClrTx/>
              <a:buFontTx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</a:p>
        </p:txBody>
      </p:sp>
      <p:cxnSp>
        <p:nvCxnSpPr>
          <p:cNvPr id="61" name="Google Shape;169;p29">
            <a:extLst>
              <a:ext uri="{FF2B5EF4-FFF2-40B4-BE49-F238E27FC236}">
                <a16:creationId xmlns:a16="http://schemas.microsoft.com/office/drawing/2014/main" id="{4F88587A-50B0-4887-82CA-2E5082DA87C9}"/>
              </a:ext>
            </a:extLst>
          </p:cNvPr>
          <p:cNvCxnSpPr>
            <a:cxnSpLocks/>
            <a:stCxn id="60" idx="0"/>
            <a:endCxn id="59" idx="2"/>
          </p:cNvCxnSpPr>
          <p:nvPr/>
        </p:nvCxnSpPr>
        <p:spPr>
          <a:xfrm flipV="1">
            <a:off x="6129699" y="4111888"/>
            <a:ext cx="0" cy="254643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0" name="Google Shape;167;p29">
            <a:extLst>
              <a:ext uri="{FF2B5EF4-FFF2-40B4-BE49-F238E27FC236}">
                <a16:creationId xmlns:a16="http://schemas.microsoft.com/office/drawing/2014/main" id="{B268F94D-5CCC-48D5-9F39-44B5E85E1A69}"/>
              </a:ext>
            </a:extLst>
          </p:cNvPr>
          <p:cNvCxnSpPr>
            <a:cxnSpLocks/>
          </p:cNvCxnSpPr>
          <p:nvPr/>
        </p:nvCxnSpPr>
        <p:spPr>
          <a:xfrm>
            <a:off x="4503570" y="2021165"/>
            <a:ext cx="0" cy="24908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8759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C8467-91D1-4A16-91D3-D953FA52D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07806"/>
            <a:ext cx="7704000" cy="572700"/>
          </a:xfrm>
        </p:spPr>
        <p:txBody>
          <a:bodyPr/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</a:p>
        </p:txBody>
      </p:sp>
      <p:grpSp>
        <p:nvGrpSpPr>
          <p:cNvPr id="6" name="Google Shape;407;p32">
            <a:extLst>
              <a:ext uri="{FF2B5EF4-FFF2-40B4-BE49-F238E27FC236}">
                <a16:creationId xmlns:a16="http://schemas.microsoft.com/office/drawing/2014/main" id="{1DB5716A-103B-4E95-8C17-34B412E39CFC}"/>
              </a:ext>
            </a:extLst>
          </p:cNvPr>
          <p:cNvGrpSpPr/>
          <p:nvPr/>
        </p:nvGrpSpPr>
        <p:grpSpPr>
          <a:xfrm>
            <a:off x="5730949" y="1658497"/>
            <a:ext cx="2693051" cy="2626424"/>
            <a:chOff x="1040275" y="238125"/>
            <a:chExt cx="5538450" cy="5237950"/>
          </a:xfrm>
        </p:grpSpPr>
        <p:sp>
          <p:nvSpPr>
            <p:cNvPr id="7" name="Google Shape;408;p32">
              <a:extLst>
                <a:ext uri="{FF2B5EF4-FFF2-40B4-BE49-F238E27FC236}">
                  <a16:creationId xmlns:a16="http://schemas.microsoft.com/office/drawing/2014/main" id="{8346AC95-FE2B-44B4-AF7B-4FBDE6522416}"/>
                </a:ext>
              </a:extLst>
            </p:cNvPr>
            <p:cNvSpPr/>
            <p:nvPr/>
          </p:nvSpPr>
          <p:spPr>
            <a:xfrm>
              <a:off x="1445900" y="1165400"/>
              <a:ext cx="459350" cy="451025"/>
            </a:xfrm>
            <a:custGeom>
              <a:avLst/>
              <a:gdLst/>
              <a:ahLst/>
              <a:cxnLst/>
              <a:rect l="l" t="t" r="r" b="b"/>
              <a:pathLst>
                <a:path w="18374" h="18041" extrusionOk="0">
                  <a:moveTo>
                    <a:pt x="11801" y="1"/>
                  </a:moveTo>
                  <a:lnTo>
                    <a:pt x="1" y="14388"/>
                  </a:lnTo>
                  <a:lnTo>
                    <a:pt x="18259" y="18040"/>
                  </a:lnTo>
                  <a:lnTo>
                    <a:pt x="18374" y="17894"/>
                  </a:lnTo>
                  <a:lnTo>
                    <a:pt x="1180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09;p32">
              <a:extLst>
                <a:ext uri="{FF2B5EF4-FFF2-40B4-BE49-F238E27FC236}">
                  <a16:creationId xmlns:a16="http://schemas.microsoft.com/office/drawing/2014/main" id="{68A92B65-8D5C-4AB6-92B5-3FBBCB524B30}"/>
                </a:ext>
              </a:extLst>
            </p:cNvPr>
            <p:cNvSpPr/>
            <p:nvPr/>
          </p:nvSpPr>
          <p:spPr>
            <a:xfrm>
              <a:off x="1740900" y="915250"/>
              <a:ext cx="341475" cy="697525"/>
            </a:xfrm>
            <a:custGeom>
              <a:avLst/>
              <a:gdLst/>
              <a:ahLst/>
              <a:cxnLst/>
              <a:rect l="l" t="t" r="r" b="b"/>
              <a:pathLst>
                <a:path w="13659" h="27901" extrusionOk="0">
                  <a:moveTo>
                    <a:pt x="13659" y="1"/>
                  </a:moveTo>
                  <a:lnTo>
                    <a:pt x="95" y="9892"/>
                  </a:lnTo>
                  <a:lnTo>
                    <a:pt x="1" y="10007"/>
                  </a:lnTo>
                  <a:lnTo>
                    <a:pt x="6574" y="27900"/>
                  </a:lnTo>
                  <a:lnTo>
                    <a:pt x="6699" y="27765"/>
                  </a:lnTo>
                  <a:lnTo>
                    <a:pt x="6710" y="27807"/>
                  </a:lnTo>
                  <a:lnTo>
                    <a:pt x="13659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10;p32">
              <a:extLst>
                <a:ext uri="{FF2B5EF4-FFF2-40B4-BE49-F238E27FC236}">
                  <a16:creationId xmlns:a16="http://schemas.microsoft.com/office/drawing/2014/main" id="{FD834DF1-A9C9-45C9-815E-B3587561FBA4}"/>
                </a:ext>
              </a:extLst>
            </p:cNvPr>
            <p:cNvSpPr/>
            <p:nvPr/>
          </p:nvSpPr>
          <p:spPr>
            <a:xfrm>
              <a:off x="1437800" y="1525100"/>
              <a:ext cx="464600" cy="592400"/>
            </a:xfrm>
            <a:custGeom>
              <a:avLst/>
              <a:gdLst/>
              <a:ahLst/>
              <a:cxnLst/>
              <a:rect l="l" t="t" r="r" b="b"/>
              <a:pathLst>
                <a:path w="18584" h="23696" extrusionOk="0">
                  <a:moveTo>
                    <a:pt x="325" y="0"/>
                  </a:moveTo>
                  <a:lnTo>
                    <a:pt x="220" y="126"/>
                  </a:lnTo>
                  <a:lnTo>
                    <a:pt x="1" y="429"/>
                  </a:lnTo>
                  <a:lnTo>
                    <a:pt x="1451" y="23622"/>
                  </a:lnTo>
                  <a:lnTo>
                    <a:pt x="1461" y="23601"/>
                  </a:lnTo>
                  <a:lnTo>
                    <a:pt x="1503" y="23695"/>
                  </a:lnTo>
                  <a:lnTo>
                    <a:pt x="18583" y="3652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11;p32">
              <a:extLst>
                <a:ext uri="{FF2B5EF4-FFF2-40B4-BE49-F238E27FC236}">
                  <a16:creationId xmlns:a16="http://schemas.microsoft.com/office/drawing/2014/main" id="{DA659AB4-923C-447C-9318-AAB321447A72}"/>
                </a:ext>
              </a:extLst>
            </p:cNvPr>
            <p:cNvSpPr/>
            <p:nvPr/>
          </p:nvSpPr>
          <p:spPr>
            <a:xfrm>
              <a:off x="1482675" y="1625000"/>
              <a:ext cx="634375" cy="560850"/>
            </a:xfrm>
            <a:custGeom>
              <a:avLst/>
              <a:gdLst/>
              <a:ahLst/>
              <a:cxnLst/>
              <a:rect l="l" t="t" r="r" b="b"/>
              <a:pathLst>
                <a:path w="25375" h="22434" extrusionOk="0">
                  <a:moveTo>
                    <a:pt x="16914" y="1"/>
                  </a:moveTo>
                  <a:lnTo>
                    <a:pt x="0" y="19856"/>
                  </a:lnTo>
                  <a:lnTo>
                    <a:pt x="19908" y="21880"/>
                  </a:lnTo>
                  <a:lnTo>
                    <a:pt x="25375" y="22433"/>
                  </a:lnTo>
                  <a:lnTo>
                    <a:pt x="16914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12;p32">
              <a:extLst>
                <a:ext uri="{FF2B5EF4-FFF2-40B4-BE49-F238E27FC236}">
                  <a16:creationId xmlns:a16="http://schemas.microsoft.com/office/drawing/2014/main" id="{8D36004A-4319-4776-93E0-9FE7A819CF3B}"/>
                </a:ext>
              </a:extLst>
            </p:cNvPr>
            <p:cNvSpPr/>
            <p:nvPr/>
          </p:nvSpPr>
          <p:spPr>
            <a:xfrm>
              <a:off x="1125600" y="1535800"/>
              <a:ext cx="348500" cy="586125"/>
            </a:xfrm>
            <a:custGeom>
              <a:avLst/>
              <a:gdLst/>
              <a:ahLst/>
              <a:cxnLst/>
              <a:rect l="l" t="t" r="r" b="b"/>
              <a:pathLst>
                <a:path w="13940" h="23445" extrusionOk="0">
                  <a:moveTo>
                    <a:pt x="12489" y="1"/>
                  </a:moveTo>
                  <a:lnTo>
                    <a:pt x="0" y="16892"/>
                  </a:lnTo>
                  <a:lnTo>
                    <a:pt x="0" y="16945"/>
                  </a:lnTo>
                  <a:lnTo>
                    <a:pt x="13720" y="23444"/>
                  </a:lnTo>
                  <a:lnTo>
                    <a:pt x="13678" y="23372"/>
                  </a:lnTo>
                  <a:lnTo>
                    <a:pt x="13856" y="23382"/>
                  </a:lnTo>
                  <a:lnTo>
                    <a:pt x="13939" y="23194"/>
                  </a:lnTo>
                  <a:lnTo>
                    <a:pt x="12489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13;p32">
              <a:extLst>
                <a:ext uri="{FF2B5EF4-FFF2-40B4-BE49-F238E27FC236}">
                  <a16:creationId xmlns:a16="http://schemas.microsoft.com/office/drawing/2014/main" id="{76B7098C-872C-4450-8C0D-05BED531C8EA}"/>
                </a:ext>
              </a:extLst>
            </p:cNvPr>
            <p:cNvSpPr/>
            <p:nvPr/>
          </p:nvSpPr>
          <p:spPr>
            <a:xfrm>
              <a:off x="2097725" y="679450"/>
              <a:ext cx="730375" cy="221500"/>
            </a:xfrm>
            <a:custGeom>
              <a:avLst/>
              <a:gdLst/>
              <a:ahLst/>
              <a:cxnLst/>
              <a:rect l="l" t="t" r="r" b="b"/>
              <a:pathLst>
                <a:path w="29215" h="8860" extrusionOk="0">
                  <a:moveTo>
                    <a:pt x="7837" y="1"/>
                  </a:moveTo>
                  <a:lnTo>
                    <a:pt x="7628" y="158"/>
                  </a:lnTo>
                  <a:lnTo>
                    <a:pt x="1" y="8859"/>
                  </a:lnTo>
                  <a:lnTo>
                    <a:pt x="1" y="8859"/>
                  </a:lnTo>
                  <a:lnTo>
                    <a:pt x="29215" y="4049"/>
                  </a:lnTo>
                  <a:lnTo>
                    <a:pt x="7837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14;p32">
              <a:extLst>
                <a:ext uri="{FF2B5EF4-FFF2-40B4-BE49-F238E27FC236}">
                  <a16:creationId xmlns:a16="http://schemas.microsoft.com/office/drawing/2014/main" id="{B7F77DB8-D366-452A-B4C8-88C45509F943}"/>
                </a:ext>
              </a:extLst>
            </p:cNvPr>
            <p:cNvSpPr/>
            <p:nvPr/>
          </p:nvSpPr>
          <p:spPr>
            <a:xfrm>
              <a:off x="2304075" y="463225"/>
              <a:ext cx="736875" cy="208175"/>
            </a:xfrm>
            <a:custGeom>
              <a:avLst/>
              <a:gdLst/>
              <a:ahLst/>
              <a:cxnLst/>
              <a:rect l="l" t="t" r="r" b="b"/>
              <a:pathLst>
                <a:path w="29475" h="8327" extrusionOk="0">
                  <a:moveTo>
                    <a:pt x="29475" y="1"/>
                  </a:moveTo>
                  <a:lnTo>
                    <a:pt x="8670" y="1733"/>
                  </a:lnTo>
                  <a:lnTo>
                    <a:pt x="0" y="8327"/>
                  </a:lnTo>
                  <a:lnTo>
                    <a:pt x="29475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15;p32">
              <a:extLst>
                <a:ext uri="{FF2B5EF4-FFF2-40B4-BE49-F238E27FC236}">
                  <a16:creationId xmlns:a16="http://schemas.microsoft.com/office/drawing/2014/main" id="{987F651B-0F36-4423-B28D-2A126E13D7D7}"/>
                </a:ext>
              </a:extLst>
            </p:cNvPr>
            <p:cNvSpPr/>
            <p:nvPr/>
          </p:nvSpPr>
          <p:spPr>
            <a:xfrm>
              <a:off x="2293625" y="460350"/>
              <a:ext cx="781500" cy="320325"/>
            </a:xfrm>
            <a:custGeom>
              <a:avLst/>
              <a:gdLst/>
              <a:ahLst/>
              <a:cxnLst/>
              <a:rect l="l" t="t" r="r" b="b"/>
              <a:pathLst>
                <a:path w="31260" h="12813" extrusionOk="0">
                  <a:moveTo>
                    <a:pt x="31260" y="0"/>
                  </a:moveTo>
                  <a:lnTo>
                    <a:pt x="29893" y="116"/>
                  </a:lnTo>
                  <a:lnTo>
                    <a:pt x="418" y="8442"/>
                  </a:lnTo>
                  <a:lnTo>
                    <a:pt x="1" y="8765"/>
                  </a:lnTo>
                  <a:lnTo>
                    <a:pt x="21379" y="12813"/>
                  </a:lnTo>
                  <a:lnTo>
                    <a:pt x="3126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16;p32">
              <a:extLst>
                <a:ext uri="{FF2B5EF4-FFF2-40B4-BE49-F238E27FC236}">
                  <a16:creationId xmlns:a16="http://schemas.microsoft.com/office/drawing/2014/main" id="{EAA4843E-6079-49A1-8F0A-2032C0299EEF}"/>
                </a:ext>
              </a:extLst>
            </p:cNvPr>
            <p:cNvSpPr/>
            <p:nvPr/>
          </p:nvSpPr>
          <p:spPr>
            <a:xfrm>
              <a:off x="1908625" y="906900"/>
              <a:ext cx="740825" cy="708475"/>
            </a:xfrm>
            <a:custGeom>
              <a:avLst/>
              <a:gdLst/>
              <a:ahLst/>
              <a:cxnLst/>
              <a:rect l="l" t="t" r="r" b="b"/>
              <a:pathLst>
                <a:path w="29633" h="28339" extrusionOk="0">
                  <a:moveTo>
                    <a:pt x="29486" y="12166"/>
                  </a:moveTo>
                  <a:lnTo>
                    <a:pt x="29485" y="12169"/>
                  </a:lnTo>
                  <a:lnTo>
                    <a:pt x="29485" y="12169"/>
                  </a:lnTo>
                  <a:lnTo>
                    <a:pt x="29632" y="12250"/>
                  </a:lnTo>
                  <a:lnTo>
                    <a:pt x="29486" y="12166"/>
                  </a:lnTo>
                  <a:close/>
                  <a:moveTo>
                    <a:pt x="7356" y="1"/>
                  </a:moveTo>
                  <a:lnTo>
                    <a:pt x="7263" y="105"/>
                  </a:lnTo>
                  <a:lnTo>
                    <a:pt x="6950" y="335"/>
                  </a:lnTo>
                  <a:lnTo>
                    <a:pt x="1" y="28141"/>
                  </a:lnTo>
                  <a:lnTo>
                    <a:pt x="73" y="28338"/>
                  </a:lnTo>
                  <a:lnTo>
                    <a:pt x="29371" y="12386"/>
                  </a:lnTo>
                  <a:lnTo>
                    <a:pt x="29485" y="12169"/>
                  </a:lnTo>
                  <a:lnTo>
                    <a:pt x="29485" y="12169"/>
                  </a:lnTo>
                  <a:lnTo>
                    <a:pt x="7356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17;p32">
              <a:extLst>
                <a:ext uri="{FF2B5EF4-FFF2-40B4-BE49-F238E27FC236}">
                  <a16:creationId xmlns:a16="http://schemas.microsoft.com/office/drawing/2014/main" id="{C3F009C5-7338-4F2B-AF0D-4137DB7CD4DA}"/>
                </a:ext>
              </a:extLst>
            </p:cNvPr>
            <p:cNvSpPr/>
            <p:nvPr/>
          </p:nvSpPr>
          <p:spPr>
            <a:xfrm>
              <a:off x="2092525" y="780650"/>
              <a:ext cx="735575" cy="432500"/>
            </a:xfrm>
            <a:custGeom>
              <a:avLst/>
              <a:gdLst/>
              <a:ahLst/>
              <a:cxnLst/>
              <a:rect l="l" t="t" r="r" b="b"/>
              <a:pathLst>
                <a:path w="29423" h="17300" extrusionOk="0">
                  <a:moveTo>
                    <a:pt x="29423" y="1"/>
                  </a:moveTo>
                  <a:lnTo>
                    <a:pt x="209" y="4811"/>
                  </a:lnTo>
                  <a:lnTo>
                    <a:pt x="0" y="5051"/>
                  </a:lnTo>
                  <a:lnTo>
                    <a:pt x="22276" y="17300"/>
                  </a:lnTo>
                  <a:lnTo>
                    <a:pt x="29423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18;p32">
              <a:extLst>
                <a:ext uri="{FF2B5EF4-FFF2-40B4-BE49-F238E27FC236}">
                  <a16:creationId xmlns:a16="http://schemas.microsoft.com/office/drawing/2014/main" id="{C48CC79D-50AF-4821-B1B0-22D09D9244A9}"/>
                </a:ext>
              </a:extLst>
            </p:cNvPr>
            <p:cNvSpPr/>
            <p:nvPr/>
          </p:nvSpPr>
          <p:spPr>
            <a:xfrm>
              <a:off x="1125600" y="1959400"/>
              <a:ext cx="344325" cy="422600"/>
            </a:xfrm>
            <a:custGeom>
              <a:avLst/>
              <a:gdLst/>
              <a:ahLst/>
              <a:cxnLst/>
              <a:rect l="l" t="t" r="r" b="b"/>
              <a:pathLst>
                <a:path w="13773" h="16904" extrusionOk="0">
                  <a:moveTo>
                    <a:pt x="0" y="1"/>
                  </a:moveTo>
                  <a:lnTo>
                    <a:pt x="0" y="16903"/>
                  </a:lnTo>
                  <a:lnTo>
                    <a:pt x="13710" y="6803"/>
                  </a:lnTo>
                  <a:lnTo>
                    <a:pt x="13731" y="6751"/>
                  </a:lnTo>
                  <a:lnTo>
                    <a:pt x="13636" y="6741"/>
                  </a:lnTo>
                  <a:lnTo>
                    <a:pt x="13773" y="6595"/>
                  </a:lnTo>
                  <a:lnTo>
                    <a:pt x="13720" y="650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19;p32">
              <a:extLst>
                <a:ext uri="{FF2B5EF4-FFF2-40B4-BE49-F238E27FC236}">
                  <a16:creationId xmlns:a16="http://schemas.microsoft.com/office/drawing/2014/main" id="{D94C1280-031F-412B-8DA9-7FF039AF0EAE}"/>
                </a:ext>
              </a:extLst>
            </p:cNvPr>
            <p:cNvSpPr/>
            <p:nvPr/>
          </p:nvSpPr>
          <p:spPr>
            <a:xfrm>
              <a:off x="1481375" y="2129475"/>
              <a:ext cx="635150" cy="625775"/>
            </a:xfrm>
            <a:custGeom>
              <a:avLst/>
              <a:gdLst/>
              <a:ahLst/>
              <a:cxnLst/>
              <a:rect l="l" t="t" r="r" b="b"/>
              <a:pathLst>
                <a:path w="25406" h="25031" extrusionOk="0">
                  <a:moveTo>
                    <a:pt x="1" y="0"/>
                  </a:moveTo>
                  <a:lnTo>
                    <a:pt x="12521" y="25030"/>
                  </a:lnTo>
                  <a:lnTo>
                    <a:pt x="20158" y="11717"/>
                  </a:lnTo>
                  <a:lnTo>
                    <a:pt x="25406" y="2577"/>
                  </a:lnTo>
                  <a:lnTo>
                    <a:pt x="17977" y="18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20;p32">
              <a:extLst>
                <a:ext uri="{FF2B5EF4-FFF2-40B4-BE49-F238E27FC236}">
                  <a16:creationId xmlns:a16="http://schemas.microsoft.com/office/drawing/2014/main" id="{7D3E2579-5A3F-4C10-AEE8-CFA750A620AA}"/>
                </a:ext>
              </a:extLst>
            </p:cNvPr>
            <p:cNvSpPr/>
            <p:nvPr/>
          </p:nvSpPr>
          <p:spPr>
            <a:xfrm>
              <a:off x="1125600" y="2129475"/>
              <a:ext cx="342750" cy="740525"/>
            </a:xfrm>
            <a:custGeom>
              <a:avLst/>
              <a:gdLst/>
              <a:ahLst/>
              <a:cxnLst/>
              <a:rect l="l" t="t" r="r" b="b"/>
              <a:pathLst>
                <a:path w="13710" h="29621" extrusionOk="0">
                  <a:moveTo>
                    <a:pt x="13710" y="0"/>
                  </a:moveTo>
                  <a:lnTo>
                    <a:pt x="0" y="10100"/>
                  </a:lnTo>
                  <a:lnTo>
                    <a:pt x="0" y="10340"/>
                  </a:lnTo>
                  <a:lnTo>
                    <a:pt x="1429" y="29621"/>
                  </a:lnTo>
                  <a:lnTo>
                    <a:pt x="1371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21;p32">
              <a:extLst>
                <a:ext uri="{FF2B5EF4-FFF2-40B4-BE49-F238E27FC236}">
                  <a16:creationId xmlns:a16="http://schemas.microsoft.com/office/drawing/2014/main" id="{588B440B-33D4-44F3-BCE4-EAB4063B4F0E}"/>
                </a:ext>
              </a:extLst>
            </p:cNvPr>
            <p:cNvSpPr/>
            <p:nvPr/>
          </p:nvSpPr>
          <p:spPr>
            <a:xfrm>
              <a:off x="1162625" y="2134425"/>
              <a:ext cx="625525" cy="755400"/>
            </a:xfrm>
            <a:custGeom>
              <a:avLst/>
              <a:gdLst/>
              <a:ahLst/>
              <a:cxnLst/>
              <a:rect l="l" t="t" r="r" b="b"/>
              <a:pathLst>
                <a:path w="25021" h="30216" extrusionOk="0">
                  <a:moveTo>
                    <a:pt x="12489" y="0"/>
                  </a:moveTo>
                  <a:lnTo>
                    <a:pt x="1" y="30132"/>
                  </a:lnTo>
                  <a:lnTo>
                    <a:pt x="1" y="30216"/>
                  </a:lnTo>
                  <a:lnTo>
                    <a:pt x="25020" y="25062"/>
                  </a:lnTo>
                  <a:lnTo>
                    <a:pt x="12489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22;p32">
              <a:extLst>
                <a:ext uri="{FF2B5EF4-FFF2-40B4-BE49-F238E27FC236}">
                  <a16:creationId xmlns:a16="http://schemas.microsoft.com/office/drawing/2014/main" id="{8AA32B3B-85EA-49CB-BBE6-E0F907B46DC3}"/>
                </a:ext>
              </a:extLst>
            </p:cNvPr>
            <p:cNvSpPr/>
            <p:nvPr/>
          </p:nvSpPr>
          <p:spPr>
            <a:xfrm>
              <a:off x="1164975" y="2770100"/>
              <a:ext cx="618725" cy="509425"/>
            </a:xfrm>
            <a:custGeom>
              <a:avLst/>
              <a:gdLst/>
              <a:ahLst/>
              <a:cxnLst/>
              <a:rect l="l" t="t" r="r" b="b"/>
              <a:pathLst>
                <a:path w="24749" h="20377" extrusionOk="0">
                  <a:moveTo>
                    <a:pt x="24749" y="0"/>
                  </a:moveTo>
                  <a:lnTo>
                    <a:pt x="0" y="5092"/>
                  </a:lnTo>
                  <a:lnTo>
                    <a:pt x="7648" y="20377"/>
                  </a:lnTo>
                  <a:lnTo>
                    <a:pt x="24749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23;p32">
              <a:extLst>
                <a:ext uri="{FF2B5EF4-FFF2-40B4-BE49-F238E27FC236}">
                  <a16:creationId xmlns:a16="http://schemas.microsoft.com/office/drawing/2014/main" id="{78F55E4C-2D85-46B9-8D23-D19AD242EE16}"/>
                </a:ext>
              </a:extLst>
            </p:cNvPr>
            <p:cNvSpPr/>
            <p:nvPr/>
          </p:nvSpPr>
          <p:spPr>
            <a:xfrm>
              <a:off x="1361650" y="2777125"/>
              <a:ext cx="426500" cy="653450"/>
            </a:xfrm>
            <a:custGeom>
              <a:avLst/>
              <a:gdLst/>
              <a:ahLst/>
              <a:cxnLst/>
              <a:rect l="l" t="t" r="r" b="b"/>
              <a:pathLst>
                <a:path w="17060" h="26138" extrusionOk="0">
                  <a:moveTo>
                    <a:pt x="17059" y="1"/>
                  </a:moveTo>
                  <a:lnTo>
                    <a:pt x="0" y="20336"/>
                  </a:lnTo>
                  <a:lnTo>
                    <a:pt x="13429" y="26137"/>
                  </a:lnTo>
                  <a:lnTo>
                    <a:pt x="14931" y="15370"/>
                  </a:lnTo>
                  <a:lnTo>
                    <a:pt x="17059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24;p32">
              <a:extLst>
                <a:ext uri="{FF2B5EF4-FFF2-40B4-BE49-F238E27FC236}">
                  <a16:creationId xmlns:a16="http://schemas.microsoft.com/office/drawing/2014/main" id="{5FE57EBD-3704-49D0-9804-48D78AEDD18A}"/>
                </a:ext>
              </a:extLst>
            </p:cNvPr>
            <p:cNvSpPr/>
            <p:nvPr/>
          </p:nvSpPr>
          <p:spPr>
            <a:xfrm>
              <a:off x="1799325" y="2193650"/>
              <a:ext cx="1025125" cy="569425"/>
            </a:xfrm>
            <a:custGeom>
              <a:avLst/>
              <a:gdLst/>
              <a:ahLst/>
              <a:cxnLst/>
              <a:rect l="l" t="t" r="r" b="b"/>
              <a:pathLst>
                <a:path w="41005" h="22777" extrusionOk="0">
                  <a:moveTo>
                    <a:pt x="13168" y="0"/>
                  </a:moveTo>
                  <a:lnTo>
                    <a:pt x="13200" y="63"/>
                  </a:lnTo>
                  <a:lnTo>
                    <a:pt x="13043" y="52"/>
                  </a:lnTo>
                  <a:lnTo>
                    <a:pt x="1" y="22776"/>
                  </a:lnTo>
                  <a:lnTo>
                    <a:pt x="40921" y="15702"/>
                  </a:lnTo>
                  <a:lnTo>
                    <a:pt x="41005" y="15588"/>
                  </a:lnTo>
                  <a:lnTo>
                    <a:pt x="13179" y="0"/>
                  </a:lnTo>
                  <a:close/>
                </a:path>
              </a:pathLst>
            </a:custGeom>
            <a:solidFill>
              <a:srgbClr val="FFFFFF">
                <a:alpha val="4509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25;p32">
              <a:extLst>
                <a:ext uri="{FF2B5EF4-FFF2-40B4-BE49-F238E27FC236}">
                  <a16:creationId xmlns:a16="http://schemas.microsoft.com/office/drawing/2014/main" id="{9FA67F8C-219D-4B4E-AB5B-A7352B8DC1C0}"/>
                </a:ext>
              </a:extLst>
            </p:cNvPr>
            <p:cNvSpPr/>
            <p:nvPr/>
          </p:nvSpPr>
          <p:spPr>
            <a:xfrm>
              <a:off x="1910450" y="1216525"/>
              <a:ext cx="732450" cy="964350"/>
            </a:xfrm>
            <a:custGeom>
              <a:avLst/>
              <a:gdLst/>
              <a:ahLst/>
              <a:cxnLst/>
              <a:rect l="l" t="t" r="r" b="b"/>
              <a:pathLst>
                <a:path w="29298" h="38574" extrusionOk="0">
                  <a:moveTo>
                    <a:pt x="29298" y="1"/>
                  </a:moveTo>
                  <a:lnTo>
                    <a:pt x="0" y="15953"/>
                  </a:lnTo>
                  <a:lnTo>
                    <a:pt x="8535" y="38573"/>
                  </a:lnTo>
                  <a:lnTo>
                    <a:pt x="29298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26;p32">
              <a:extLst>
                <a:ext uri="{FF2B5EF4-FFF2-40B4-BE49-F238E27FC236}">
                  <a16:creationId xmlns:a16="http://schemas.microsoft.com/office/drawing/2014/main" id="{D0AB8C85-83F8-4438-8B4A-DDF3D3AC617F}"/>
                </a:ext>
              </a:extLst>
            </p:cNvPr>
            <p:cNvSpPr/>
            <p:nvPr/>
          </p:nvSpPr>
          <p:spPr>
            <a:xfrm>
              <a:off x="2130600" y="1216525"/>
              <a:ext cx="1117450" cy="968800"/>
            </a:xfrm>
            <a:custGeom>
              <a:avLst/>
              <a:gdLst/>
              <a:ahLst/>
              <a:cxnLst/>
              <a:rect l="l" t="t" r="r" b="b"/>
              <a:pathLst>
                <a:path w="44698" h="38752" extrusionOk="0">
                  <a:moveTo>
                    <a:pt x="20858" y="1"/>
                  </a:moveTo>
                  <a:lnTo>
                    <a:pt x="0" y="38751"/>
                  </a:lnTo>
                  <a:lnTo>
                    <a:pt x="44625" y="31687"/>
                  </a:lnTo>
                  <a:lnTo>
                    <a:pt x="44625" y="31677"/>
                  </a:lnTo>
                  <a:lnTo>
                    <a:pt x="44698" y="31666"/>
                  </a:lnTo>
                  <a:lnTo>
                    <a:pt x="2085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27;p32">
              <a:extLst>
                <a:ext uri="{FF2B5EF4-FFF2-40B4-BE49-F238E27FC236}">
                  <a16:creationId xmlns:a16="http://schemas.microsoft.com/office/drawing/2014/main" id="{1B961DBB-1AB3-4283-9427-7B4F1B7B8292}"/>
                </a:ext>
              </a:extLst>
            </p:cNvPr>
            <p:cNvSpPr/>
            <p:nvPr/>
          </p:nvSpPr>
          <p:spPr>
            <a:xfrm>
              <a:off x="2649425" y="733700"/>
              <a:ext cx="761400" cy="479450"/>
            </a:xfrm>
            <a:custGeom>
              <a:avLst/>
              <a:gdLst/>
              <a:ahLst/>
              <a:cxnLst/>
              <a:rect l="l" t="t" r="r" b="b"/>
              <a:pathLst>
                <a:path w="30456" h="19178" extrusionOk="0">
                  <a:moveTo>
                    <a:pt x="30455" y="1"/>
                  </a:moveTo>
                  <a:lnTo>
                    <a:pt x="7147" y="1879"/>
                  </a:lnTo>
                  <a:lnTo>
                    <a:pt x="0" y="19178"/>
                  </a:lnTo>
                  <a:lnTo>
                    <a:pt x="30455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28;p32">
              <a:extLst>
                <a:ext uri="{FF2B5EF4-FFF2-40B4-BE49-F238E27FC236}">
                  <a16:creationId xmlns:a16="http://schemas.microsoft.com/office/drawing/2014/main" id="{70461357-465C-4CE5-A71F-B158298DFE80}"/>
                </a:ext>
              </a:extLst>
            </p:cNvPr>
            <p:cNvSpPr/>
            <p:nvPr/>
          </p:nvSpPr>
          <p:spPr>
            <a:xfrm>
              <a:off x="2649425" y="733700"/>
              <a:ext cx="761400" cy="1274500"/>
            </a:xfrm>
            <a:custGeom>
              <a:avLst/>
              <a:gdLst/>
              <a:ahLst/>
              <a:cxnLst/>
              <a:rect l="l" t="t" r="r" b="b"/>
              <a:pathLst>
                <a:path w="30456" h="50980" extrusionOk="0">
                  <a:moveTo>
                    <a:pt x="30455" y="1"/>
                  </a:moveTo>
                  <a:lnTo>
                    <a:pt x="0" y="19178"/>
                  </a:lnTo>
                  <a:lnTo>
                    <a:pt x="146" y="19251"/>
                  </a:lnTo>
                  <a:lnTo>
                    <a:pt x="105" y="19314"/>
                  </a:lnTo>
                  <a:lnTo>
                    <a:pt x="23945" y="50979"/>
                  </a:lnTo>
                  <a:lnTo>
                    <a:pt x="23977" y="50979"/>
                  </a:lnTo>
                  <a:lnTo>
                    <a:pt x="24102" y="50802"/>
                  </a:lnTo>
                  <a:lnTo>
                    <a:pt x="30455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29;p32">
              <a:extLst>
                <a:ext uri="{FF2B5EF4-FFF2-40B4-BE49-F238E27FC236}">
                  <a16:creationId xmlns:a16="http://schemas.microsoft.com/office/drawing/2014/main" id="{DA52FCFE-5784-46AB-A271-72E8632C7414}"/>
                </a:ext>
              </a:extLst>
            </p:cNvPr>
            <p:cNvSpPr/>
            <p:nvPr/>
          </p:nvSpPr>
          <p:spPr>
            <a:xfrm>
              <a:off x="2128775" y="2017550"/>
              <a:ext cx="1113025" cy="565800"/>
            </a:xfrm>
            <a:custGeom>
              <a:avLst/>
              <a:gdLst/>
              <a:ahLst/>
              <a:cxnLst/>
              <a:rect l="l" t="t" r="r" b="b"/>
              <a:pathLst>
                <a:path w="44521" h="22632" extrusionOk="0">
                  <a:moveTo>
                    <a:pt x="44520" y="1"/>
                  </a:moveTo>
                  <a:lnTo>
                    <a:pt x="1" y="7044"/>
                  </a:lnTo>
                  <a:lnTo>
                    <a:pt x="27827" y="22632"/>
                  </a:lnTo>
                  <a:lnTo>
                    <a:pt x="4452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30;p32">
              <a:extLst>
                <a:ext uri="{FF2B5EF4-FFF2-40B4-BE49-F238E27FC236}">
                  <a16:creationId xmlns:a16="http://schemas.microsoft.com/office/drawing/2014/main" id="{9CA92629-85F5-4F60-BEED-C784482727BE}"/>
                </a:ext>
              </a:extLst>
            </p:cNvPr>
            <p:cNvSpPr/>
            <p:nvPr/>
          </p:nvSpPr>
          <p:spPr>
            <a:xfrm>
              <a:off x="2828075" y="458000"/>
              <a:ext cx="582750" cy="322675"/>
            </a:xfrm>
            <a:custGeom>
              <a:avLst/>
              <a:gdLst/>
              <a:ahLst/>
              <a:cxnLst/>
              <a:rect l="l" t="t" r="r" b="b"/>
              <a:pathLst>
                <a:path w="23310" h="12907" extrusionOk="0">
                  <a:moveTo>
                    <a:pt x="10434" y="1"/>
                  </a:moveTo>
                  <a:lnTo>
                    <a:pt x="10174" y="74"/>
                  </a:lnTo>
                  <a:lnTo>
                    <a:pt x="9882" y="94"/>
                  </a:lnTo>
                  <a:lnTo>
                    <a:pt x="1" y="12907"/>
                  </a:lnTo>
                  <a:lnTo>
                    <a:pt x="23309" y="11029"/>
                  </a:lnTo>
                  <a:lnTo>
                    <a:pt x="10434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31;p32">
              <a:extLst>
                <a:ext uri="{FF2B5EF4-FFF2-40B4-BE49-F238E27FC236}">
                  <a16:creationId xmlns:a16="http://schemas.microsoft.com/office/drawing/2014/main" id="{5E14B67E-6FBA-4A88-9725-9289F7D44767}"/>
                </a:ext>
              </a:extLst>
            </p:cNvPr>
            <p:cNvSpPr/>
            <p:nvPr/>
          </p:nvSpPr>
          <p:spPr>
            <a:xfrm>
              <a:off x="3088925" y="301750"/>
              <a:ext cx="533175" cy="431975"/>
            </a:xfrm>
            <a:custGeom>
              <a:avLst/>
              <a:gdLst/>
              <a:ahLst/>
              <a:cxnLst/>
              <a:rect l="l" t="t" r="r" b="b"/>
              <a:pathLst>
                <a:path w="21327" h="17279" extrusionOk="0">
                  <a:moveTo>
                    <a:pt x="21327" y="1"/>
                  </a:moveTo>
                  <a:lnTo>
                    <a:pt x="0" y="6251"/>
                  </a:lnTo>
                  <a:lnTo>
                    <a:pt x="12875" y="17279"/>
                  </a:lnTo>
                  <a:lnTo>
                    <a:pt x="21327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32;p32">
              <a:extLst>
                <a:ext uri="{FF2B5EF4-FFF2-40B4-BE49-F238E27FC236}">
                  <a16:creationId xmlns:a16="http://schemas.microsoft.com/office/drawing/2014/main" id="{9A08AD75-E16C-4593-9E21-B27445129E9B}"/>
                </a:ext>
              </a:extLst>
            </p:cNvPr>
            <p:cNvSpPr/>
            <p:nvPr/>
          </p:nvSpPr>
          <p:spPr>
            <a:xfrm>
              <a:off x="3410800" y="300475"/>
              <a:ext cx="711600" cy="433250"/>
            </a:xfrm>
            <a:custGeom>
              <a:avLst/>
              <a:gdLst/>
              <a:ahLst/>
              <a:cxnLst/>
              <a:rect l="l" t="t" r="r" b="b"/>
              <a:pathLst>
                <a:path w="28464" h="17330" extrusionOk="0">
                  <a:moveTo>
                    <a:pt x="8639" y="0"/>
                  </a:moveTo>
                  <a:lnTo>
                    <a:pt x="8452" y="52"/>
                  </a:lnTo>
                  <a:lnTo>
                    <a:pt x="0" y="17330"/>
                  </a:lnTo>
                  <a:lnTo>
                    <a:pt x="0" y="17330"/>
                  </a:lnTo>
                  <a:lnTo>
                    <a:pt x="28463" y="6239"/>
                  </a:lnTo>
                  <a:lnTo>
                    <a:pt x="8639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33;p32">
              <a:extLst>
                <a:ext uri="{FF2B5EF4-FFF2-40B4-BE49-F238E27FC236}">
                  <a16:creationId xmlns:a16="http://schemas.microsoft.com/office/drawing/2014/main" id="{3AF6A5A8-05D8-4622-B23E-D6118D3BDB34}"/>
                </a:ext>
              </a:extLst>
            </p:cNvPr>
            <p:cNvSpPr/>
            <p:nvPr/>
          </p:nvSpPr>
          <p:spPr>
            <a:xfrm>
              <a:off x="4136725" y="459575"/>
              <a:ext cx="333375" cy="518575"/>
            </a:xfrm>
            <a:custGeom>
              <a:avLst/>
              <a:gdLst/>
              <a:ahLst/>
              <a:cxnLst/>
              <a:rect l="l" t="t" r="r" b="b"/>
              <a:pathLst>
                <a:path w="13335" h="20743" extrusionOk="0">
                  <a:moveTo>
                    <a:pt x="0" y="1"/>
                  </a:moveTo>
                  <a:lnTo>
                    <a:pt x="6302" y="20743"/>
                  </a:lnTo>
                  <a:lnTo>
                    <a:pt x="13335" y="3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34;p32">
              <a:extLst>
                <a:ext uri="{FF2B5EF4-FFF2-40B4-BE49-F238E27FC236}">
                  <a16:creationId xmlns:a16="http://schemas.microsoft.com/office/drawing/2014/main" id="{5395025A-E489-4F20-8F96-10ECEC529D7C}"/>
                </a:ext>
              </a:extLst>
            </p:cNvPr>
            <p:cNvSpPr/>
            <p:nvPr/>
          </p:nvSpPr>
          <p:spPr>
            <a:xfrm>
              <a:off x="4294275" y="469225"/>
              <a:ext cx="546475" cy="508925"/>
            </a:xfrm>
            <a:custGeom>
              <a:avLst/>
              <a:gdLst/>
              <a:ahLst/>
              <a:cxnLst/>
              <a:rect l="l" t="t" r="r" b="b"/>
              <a:pathLst>
                <a:path w="21859" h="20357" extrusionOk="0">
                  <a:moveTo>
                    <a:pt x="7033" y="0"/>
                  </a:moveTo>
                  <a:lnTo>
                    <a:pt x="0" y="20357"/>
                  </a:lnTo>
                  <a:lnTo>
                    <a:pt x="21858" y="3684"/>
                  </a:lnTo>
                  <a:lnTo>
                    <a:pt x="7095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35;p32">
              <a:extLst>
                <a:ext uri="{FF2B5EF4-FFF2-40B4-BE49-F238E27FC236}">
                  <a16:creationId xmlns:a16="http://schemas.microsoft.com/office/drawing/2014/main" id="{C0B5FEC5-E44E-4085-8B06-53F9D0C787D1}"/>
                </a:ext>
              </a:extLst>
            </p:cNvPr>
            <p:cNvSpPr/>
            <p:nvPr/>
          </p:nvSpPr>
          <p:spPr>
            <a:xfrm>
              <a:off x="4294275" y="469225"/>
              <a:ext cx="175825" cy="508925"/>
            </a:xfrm>
            <a:custGeom>
              <a:avLst/>
              <a:gdLst/>
              <a:ahLst/>
              <a:cxnLst/>
              <a:rect l="l" t="t" r="r" b="b"/>
              <a:pathLst>
                <a:path w="7033" h="20357" extrusionOk="0">
                  <a:moveTo>
                    <a:pt x="7033" y="0"/>
                  </a:moveTo>
                  <a:lnTo>
                    <a:pt x="0" y="20357"/>
                  </a:lnTo>
                  <a:lnTo>
                    <a:pt x="0" y="20357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36;p32">
              <a:extLst>
                <a:ext uri="{FF2B5EF4-FFF2-40B4-BE49-F238E27FC236}">
                  <a16:creationId xmlns:a16="http://schemas.microsoft.com/office/drawing/2014/main" id="{F4D070FA-92FC-4322-ABD3-355822D3B94F}"/>
                </a:ext>
              </a:extLst>
            </p:cNvPr>
            <p:cNvSpPr/>
            <p:nvPr/>
          </p:nvSpPr>
          <p:spPr>
            <a:xfrm>
              <a:off x="3410800" y="456450"/>
              <a:ext cx="883500" cy="521700"/>
            </a:xfrm>
            <a:custGeom>
              <a:avLst/>
              <a:gdLst/>
              <a:ahLst/>
              <a:cxnLst/>
              <a:rect l="l" t="t" r="r" b="b"/>
              <a:pathLst>
                <a:path w="35340" h="20868" extrusionOk="0">
                  <a:moveTo>
                    <a:pt x="28463" y="0"/>
                  </a:moveTo>
                  <a:lnTo>
                    <a:pt x="0" y="11091"/>
                  </a:lnTo>
                  <a:lnTo>
                    <a:pt x="35182" y="20826"/>
                  </a:lnTo>
                  <a:lnTo>
                    <a:pt x="35182" y="20815"/>
                  </a:lnTo>
                  <a:lnTo>
                    <a:pt x="35339" y="20868"/>
                  </a:lnTo>
                  <a:lnTo>
                    <a:pt x="35339" y="20868"/>
                  </a:lnTo>
                  <a:lnTo>
                    <a:pt x="29037" y="126"/>
                  </a:lnTo>
                  <a:lnTo>
                    <a:pt x="28850" y="126"/>
                  </a:lnTo>
                  <a:lnTo>
                    <a:pt x="28463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37;p32">
              <a:extLst>
                <a:ext uri="{FF2B5EF4-FFF2-40B4-BE49-F238E27FC236}">
                  <a16:creationId xmlns:a16="http://schemas.microsoft.com/office/drawing/2014/main" id="{021EDE83-58CA-49AC-A566-A8799274ED3E}"/>
                </a:ext>
              </a:extLst>
            </p:cNvPr>
            <p:cNvSpPr/>
            <p:nvPr/>
          </p:nvSpPr>
          <p:spPr>
            <a:xfrm>
              <a:off x="4136725" y="459575"/>
              <a:ext cx="157575" cy="518575"/>
            </a:xfrm>
            <a:custGeom>
              <a:avLst/>
              <a:gdLst/>
              <a:ahLst/>
              <a:cxnLst/>
              <a:rect l="l" t="t" r="r" b="b"/>
              <a:pathLst>
                <a:path w="6303" h="20743" extrusionOk="0">
                  <a:moveTo>
                    <a:pt x="0" y="1"/>
                  </a:moveTo>
                  <a:lnTo>
                    <a:pt x="6302" y="20743"/>
                  </a:lnTo>
                  <a:lnTo>
                    <a:pt x="6302" y="20743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38;p32">
              <a:extLst>
                <a:ext uri="{FF2B5EF4-FFF2-40B4-BE49-F238E27FC236}">
                  <a16:creationId xmlns:a16="http://schemas.microsoft.com/office/drawing/2014/main" id="{4A89E10F-9D88-4CE9-A107-619BFADF037C}"/>
                </a:ext>
              </a:extLst>
            </p:cNvPr>
            <p:cNvSpPr/>
            <p:nvPr/>
          </p:nvSpPr>
          <p:spPr>
            <a:xfrm>
              <a:off x="4294275" y="561300"/>
              <a:ext cx="996150" cy="482575"/>
            </a:xfrm>
            <a:custGeom>
              <a:avLst/>
              <a:gdLst/>
              <a:ahLst/>
              <a:cxnLst/>
              <a:rect l="l" t="t" r="r" b="b"/>
              <a:pathLst>
                <a:path w="39846" h="19303" extrusionOk="0">
                  <a:moveTo>
                    <a:pt x="21858" y="1"/>
                  </a:moveTo>
                  <a:lnTo>
                    <a:pt x="0" y="16674"/>
                  </a:lnTo>
                  <a:lnTo>
                    <a:pt x="39679" y="19292"/>
                  </a:lnTo>
                  <a:lnTo>
                    <a:pt x="39700" y="19250"/>
                  </a:lnTo>
                  <a:lnTo>
                    <a:pt x="39846" y="19303"/>
                  </a:lnTo>
                  <a:lnTo>
                    <a:pt x="39846" y="19303"/>
                  </a:lnTo>
                  <a:lnTo>
                    <a:pt x="22693" y="314"/>
                  </a:lnTo>
                  <a:lnTo>
                    <a:pt x="22057" y="52"/>
                  </a:lnTo>
                  <a:lnTo>
                    <a:pt x="21858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39;p32">
              <a:extLst>
                <a:ext uri="{FF2B5EF4-FFF2-40B4-BE49-F238E27FC236}">
                  <a16:creationId xmlns:a16="http://schemas.microsoft.com/office/drawing/2014/main" id="{ED57A222-57E8-46BA-859C-670E94213062}"/>
                </a:ext>
              </a:extLst>
            </p:cNvPr>
            <p:cNvSpPr/>
            <p:nvPr/>
          </p:nvSpPr>
          <p:spPr>
            <a:xfrm>
              <a:off x="4294275" y="561300"/>
              <a:ext cx="546475" cy="416850"/>
            </a:xfrm>
            <a:custGeom>
              <a:avLst/>
              <a:gdLst/>
              <a:ahLst/>
              <a:cxnLst/>
              <a:rect l="l" t="t" r="r" b="b"/>
              <a:pathLst>
                <a:path w="21859" h="16674" extrusionOk="0">
                  <a:moveTo>
                    <a:pt x="21858" y="1"/>
                  </a:moveTo>
                  <a:lnTo>
                    <a:pt x="0" y="16674"/>
                  </a:lnTo>
                  <a:lnTo>
                    <a:pt x="0" y="16674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40;p32">
              <a:extLst>
                <a:ext uri="{FF2B5EF4-FFF2-40B4-BE49-F238E27FC236}">
                  <a16:creationId xmlns:a16="http://schemas.microsoft.com/office/drawing/2014/main" id="{B14610D3-DEE3-4018-9C88-FA96C636FD90}"/>
                </a:ext>
              </a:extLst>
            </p:cNvPr>
            <p:cNvSpPr/>
            <p:nvPr/>
          </p:nvSpPr>
          <p:spPr>
            <a:xfrm>
              <a:off x="4861575" y="569125"/>
              <a:ext cx="675350" cy="474750"/>
            </a:xfrm>
            <a:custGeom>
              <a:avLst/>
              <a:gdLst/>
              <a:ahLst/>
              <a:cxnLst/>
              <a:rect l="l" t="t" r="r" b="b"/>
              <a:pathLst>
                <a:path w="27014" h="18990" extrusionOk="0">
                  <a:moveTo>
                    <a:pt x="1" y="1"/>
                  </a:moveTo>
                  <a:lnTo>
                    <a:pt x="17154" y="18990"/>
                  </a:lnTo>
                  <a:lnTo>
                    <a:pt x="27014" y="113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41;p32">
              <a:extLst>
                <a:ext uri="{FF2B5EF4-FFF2-40B4-BE49-F238E27FC236}">
                  <a16:creationId xmlns:a16="http://schemas.microsoft.com/office/drawing/2014/main" id="{84F62026-A3A1-4DE8-B58A-18FD1AD35DF7}"/>
                </a:ext>
              </a:extLst>
            </p:cNvPr>
            <p:cNvSpPr/>
            <p:nvPr/>
          </p:nvSpPr>
          <p:spPr>
            <a:xfrm>
              <a:off x="3251950" y="733700"/>
              <a:ext cx="1038425" cy="1273725"/>
            </a:xfrm>
            <a:custGeom>
              <a:avLst/>
              <a:gdLst/>
              <a:ahLst/>
              <a:cxnLst/>
              <a:rect l="l" t="t" r="r" b="b"/>
              <a:pathLst>
                <a:path w="41537" h="50949" extrusionOk="0">
                  <a:moveTo>
                    <a:pt x="6354" y="1"/>
                  </a:moveTo>
                  <a:lnTo>
                    <a:pt x="1" y="50802"/>
                  </a:lnTo>
                  <a:lnTo>
                    <a:pt x="1" y="50802"/>
                  </a:lnTo>
                  <a:lnTo>
                    <a:pt x="63" y="50729"/>
                  </a:lnTo>
                  <a:lnTo>
                    <a:pt x="94" y="50948"/>
                  </a:lnTo>
                  <a:lnTo>
                    <a:pt x="147" y="50938"/>
                  </a:lnTo>
                  <a:lnTo>
                    <a:pt x="41443" y="10017"/>
                  </a:lnTo>
                  <a:lnTo>
                    <a:pt x="41536" y="9736"/>
                  </a:lnTo>
                  <a:lnTo>
                    <a:pt x="6354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42;p32">
              <a:extLst>
                <a:ext uri="{FF2B5EF4-FFF2-40B4-BE49-F238E27FC236}">
                  <a16:creationId xmlns:a16="http://schemas.microsoft.com/office/drawing/2014/main" id="{AF769624-B44F-4218-98D4-69F36A0FFCF6}"/>
                </a:ext>
              </a:extLst>
            </p:cNvPr>
            <p:cNvSpPr/>
            <p:nvPr/>
          </p:nvSpPr>
          <p:spPr>
            <a:xfrm>
              <a:off x="3255600" y="984125"/>
              <a:ext cx="1032425" cy="1023025"/>
            </a:xfrm>
            <a:custGeom>
              <a:avLst/>
              <a:gdLst/>
              <a:ahLst/>
              <a:cxnLst/>
              <a:rect l="l" t="t" r="r" b="b"/>
              <a:pathLst>
                <a:path w="41297" h="40921" extrusionOk="0">
                  <a:moveTo>
                    <a:pt x="41297" y="0"/>
                  </a:moveTo>
                  <a:lnTo>
                    <a:pt x="1" y="40921"/>
                  </a:lnTo>
                  <a:lnTo>
                    <a:pt x="29590" y="36852"/>
                  </a:lnTo>
                  <a:lnTo>
                    <a:pt x="29454" y="36685"/>
                  </a:lnTo>
                  <a:lnTo>
                    <a:pt x="29788" y="36779"/>
                  </a:lnTo>
                  <a:lnTo>
                    <a:pt x="41297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43;p32">
              <a:extLst>
                <a:ext uri="{FF2B5EF4-FFF2-40B4-BE49-F238E27FC236}">
                  <a16:creationId xmlns:a16="http://schemas.microsoft.com/office/drawing/2014/main" id="{6D2CD4BB-A4C2-424C-ABFE-70DC4E4E5DDD}"/>
                </a:ext>
              </a:extLst>
            </p:cNvPr>
            <p:cNvSpPr/>
            <p:nvPr/>
          </p:nvSpPr>
          <p:spPr>
            <a:xfrm>
              <a:off x="4008125" y="978125"/>
              <a:ext cx="1278125" cy="926775"/>
            </a:xfrm>
            <a:custGeom>
              <a:avLst/>
              <a:gdLst/>
              <a:ahLst/>
              <a:cxnLst/>
              <a:rect l="l" t="t" r="r" b="b"/>
              <a:pathLst>
                <a:path w="51125" h="37071" extrusionOk="0">
                  <a:moveTo>
                    <a:pt x="11446" y="1"/>
                  </a:moveTo>
                  <a:lnTo>
                    <a:pt x="11602" y="42"/>
                  </a:lnTo>
                  <a:lnTo>
                    <a:pt x="0" y="37071"/>
                  </a:lnTo>
                  <a:lnTo>
                    <a:pt x="51073" y="2776"/>
                  </a:lnTo>
                  <a:lnTo>
                    <a:pt x="51125" y="2619"/>
                  </a:lnTo>
                  <a:lnTo>
                    <a:pt x="11446" y="1"/>
                  </a:lnTo>
                  <a:close/>
                </a:path>
              </a:pathLst>
            </a:custGeom>
            <a:solidFill>
              <a:srgbClr val="FFFFFF">
                <a:alpha val="4509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44;p32">
              <a:extLst>
                <a:ext uri="{FF2B5EF4-FFF2-40B4-BE49-F238E27FC236}">
                  <a16:creationId xmlns:a16="http://schemas.microsoft.com/office/drawing/2014/main" id="{E4F5DC15-7115-4653-845C-2A04800478C0}"/>
                </a:ext>
              </a:extLst>
            </p:cNvPr>
            <p:cNvSpPr/>
            <p:nvPr/>
          </p:nvSpPr>
          <p:spPr>
            <a:xfrm>
              <a:off x="4294275" y="978125"/>
              <a:ext cx="991975" cy="65475"/>
            </a:xfrm>
            <a:custGeom>
              <a:avLst/>
              <a:gdLst/>
              <a:ahLst/>
              <a:cxnLst/>
              <a:rect l="l" t="t" r="r" b="b"/>
              <a:pathLst>
                <a:path w="39679" h="2619" extrusionOk="0">
                  <a:moveTo>
                    <a:pt x="0" y="1"/>
                  </a:moveTo>
                  <a:lnTo>
                    <a:pt x="0" y="1"/>
                  </a:lnTo>
                  <a:lnTo>
                    <a:pt x="39679" y="2619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5;p32">
              <a:extLst>
                <a:ext uri="{FF2B5EF4-FFF2-40B4-BE49-F238E27FC236}">
                  <a16:creationId xmlns:a16="http://schemas.microsoft.com/office/drawing/2014/main" id="{056E9AFC-7930-4023-8443-7D8D5B1D1284}"/>
                </a:ext>
              </a:extLst>
            </p:cNvPr>
            <p:cNvSpPr/>
            <p:nvPr/>
          </p:nvSpPr>
          <p:spPr>
            <a:xfrm>
              <a:off x="2835900" y="2022000"/>
              <a:ext cx="504250" cy="568675"/>
            </a:xfrm>
            <a:custGeom>
              <a:avLst/>
              <a:gdLst/>
              <a:ahLst/>
              <a:cxnLst/>
              <a:rect l="l" t="t" r="r" b="b"/>
              <a:pathLst>
                <a:path w="20170" h="22747" extrusionOk="0">
                  <a:moveTo>
                    <a:pt x="16507" y="1"/>
                  </a:moveTo>
                  <a:lnTo>
                    <a:pt x="1" y="22380"/>
                  </a:lnTo>
                  <a:lnTo>
                    <a:pt x="20169" y="22746"/>
                  </a:lnTo>
                  <a:lnTo>
                    <a:pt x="19001" y="15453"/>
                  </a:lnTo>
                  <a:lnTo>
                    <a:pt x="16507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46;p32">
              <a:extLst>
                <a:ext uri="{FF2B5EF4-FFF2-40B4-BE49-F238E27FC236}">
                  <a16:creationId xmlns:a16="http://schemas.microsoft.com/office/drawing/2014/main" id="{AA4B5F91-54FD-4A0B-A1AB-4B69943995A4}"/>
                </a:ext>
              </a:extLst>
            </p:cNvPr>
            <p:cNvSpPr/>
            <p:nvPr/>
          </p:nvSpPr>
          <p:spPr>
            <a:xfrm>
              <a:off x="3255600" y="1913225"/>
              <a:ext cx="742900" cy="677450"/>
            </a:xfrm>
            <a:custGeom>
              <a:avLst/>
              <a:gdLst/>
              <a:ahLst/>
              <a:cxnLst/>
              <a:rect l="l" t="t" r="r" b="b"/>
              <a:pathLst>
                <a:path w="29716" h="27098" extrusionOk="0">
                  <a:moveTo>
                    <a:pt x="29716" y="1"/>
                  </a:moveTo>
                  <a:lnTo>
                    <a:pt x="1" y="4091"/>
                  </a:lnTo>
                  <a:lnTo>
                    <a:pt x="1086" y="10789"/>
                  </a:lnTo>
                  <a:lnTo>
                    <a:pt x="3715" y="27097"/>
                  </a:lnTo>
                  <a:lnTo>
                    <a:pt x="3725" y="27097"/>
                  </a:lnTo>
                  <a:lnTo>
                    <a:pt x="29716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47;p32">
              <a:extLst>
                <a:ext uri="{FF2B5EF4-FFF2-40B4-BE49-F238E27FC236}">
                  <a16:creationId xmlns:a16="http://schemas.microsoft.com/office/drawing/2014/main" id="{A14D9DFB-5EAD-4333-90F8-BD89DD942D66}"/>
                </a:ext>
              </a:extLst>
            </p:cNvPr>
            <p:cNvSpPr/>
            <p:nvPr/>
          </p:nvSpPr>
          <p:spPr>
            <a:xfrm>
              <a:off x="1705175" y="2772175"/>
              <a:ext cx="693350" cy="663600"/>
            </a:xfrm>
            <a:custGeom>
              <a:avLst/>
              <a:gdLst/>
              <a:ahLst/>
              <a:cxnLst/>
              <a:rect l="l" t="t" r="r" b="b"/>
              <a:pathLst>
                <a:path w="27734" h="26544" extrusionOk="0">
                  <a:moveTo>
                    <a:pt x="3673" y="1"/>
                  </a:moveTo>
                  <a:lnTo>
                    <a:pt x="1628" y="14722"/>
                  </a:lnTo>
                  <a:lnTo>
                    <a:pt x="1" y="26470"/>
                  </a:lnTo>
                  <a:lnTo>
                    <a:pt x="52" y="26491"/>
                  </a:lnTo>
                  <a:lnTo>
                    <a:pt x="73" y="26544"/>
                  </a:lnTo>
                  <a:lnTo>
                    <a:pt x="27608" y="23685"/>
                  </a:lnTo>
                  <a:cubicBezTo>
                    <a:pt x="27566" y="23445"/>
                    <a:pt x="27608" y="23184"/>
                    <a:pt x="27733" y="22976"/>
                  </a:cubicBezTo>
                  <a:lnTo>
                    <a:pt x="3673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48;p32">
              <a:extLst>
                <a:ext uri="{FF2B5EF4-FFF2-40B4-BE49-F238E27FC236}">
                  <a16:creationId xmlns:a16="http://schemas.microsoft.com/office/drawing/2014/main" id="{4E0CAFEA-840E-4DE5-8FAD-802142836378}"/>
                </a:ext>
              </a:extLst>
            </p:cNvPr>
            <p:cNvSpPr/>
            <p:nvPr/>
          </p:nvSpPr>
          <p:spPr>
            <a:xfrm>
              <a:off x="2435525" y="2589325"/>
              <a:ext cx="904625" cy="762200"/>
            </a:xfrm>
            <a:custGeom>
              <a:avLst/>
              <a:gdLst/>
              <a:ahLst/>
              <a:cxnLst/>
              <a:rect l="l" t="t" r="r" b="b"/>
              <a:pathLst>
                <a:path w="36185" h="30488" extrusionOk="0">
                  <a:moveTo>
                    <a:pt x="15797" y="0"/>
                  </a:moveTo>
                  <a:lnTo>
                    <a:pt x="6824" y="16976"/>
                  </a:lnTo>
                  <a:lnTo>
                    <a:pt x="1" y="30144"/>
                  </a:lnTo>
                  <a:cubicBezTo>
                    <a:pt x="94" y="30237"/>
                    <a:pt x="157" y="30362"/>
                    <a:pt x="198" y="30487"/>
                  </a:cubicBezTo>
                  <a:lnTo>
                    <a:pt x="36184" y="376"/>
                  </a:lnTo>
                  <a:lnTo>
                    <a:pt x="15797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49;p32">
              <a:extLst>
                <a:ext uri="{FF2B5EF4-FFF2-40B4-BE49-F238E27FC236}">
                  <a16:creationId xmlns:a16="http://schemas.microsoft.com/office/drawing/2014/main" id="{E4701536-2540-4EAC-A99D-38F5ECB32CAB}"/>
                </a:ext>
              </a:extLst>
            </p:cNvPr>
            <p:cNvSpPr/>
            <p:nvPr/>
          </p:nvSpPr>
          <p:spPr>
            <a:xfrm>
              <a:off x="1799325" y="2586200"/>
              <a:ext cx="1023050" cy="756725"/>
            </a:xfrm>
            <a:custGeom>
              <a:avLst/>
              <a:gdLst/>
              <a:ahLst/>
              <a:cxnLst/>
              <a:rect l="l" t="t" r="r" b="b"/>
              <a:pathLst>
                <a:path w="40922" h="30269" extrusionOk="0">
                  <a:moveTo>
                    <a:pt x="40921" y="0"/>
                  </a:moveTo>
                  <a:lnTo>
                    <a:pt x="1" y="7074"/>
                  </a:lnTo>
                  <a:lnTo>
                    <a:pt x="24176" y="30174"/>
                  </a:lnTo>
                  <a:cubicBezTo>
                    <a:pt x="24322" y="30060"/>
                    <a:pt x="24520" y="29976"/>
                    <a:pt x="24760" y="29976"/>
                  </a:cubicBezTo>
                  <a:cubicBezTo>
                    <a:pt x="24874" y="29976"/>
                    <a:pt x="24979" y="29997"/>
                    <a:pt x="25073" y="30028"/>
                  </a:cubicBezTo>
                  <a:lnTo>
                    <a:pt x="40879" y="125"/>
                  </a:lnTo>
                  <a:lnTo>
                    <a:pt x="40828" y="115"/>
                  </a:lnTo>
                  <a:lnTo>
                    <a:pt x="40921" y="0"/>
                  </a:lnTo>
                  <a:close/>
                  <a:moveTo>
                    <a:pt x="32272" y="17101"/>
                  </a:moveTo>
                  <a:lnTo>
                    <a:pt x="25354" y="30174"/>
                  </a:lnTo>
                  <a:lnTo>
                    <a:pt x="25449" y="30269"/>
                  </a:lnTo>
                  <a:lnTo>
                    <a:pt x="32272" y="1710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50;p32">
              <a:extLst>
                <a:ext uri="{FF2B5EF4-FFF2-40B4-BE49-F238E27FC236}">
                  <a16:creationId xmlns:a16="http://schemas.microsoft.com/office/drawing/2014/main" id="{A4DE1266-3274-477B-8D82-EAB7888E051B}"/>
                </a:ext>
              </a:extLst>
            </p:cNvPr>
            <p:cNvSpPr/>
            <p:nvPr/>
          </p:nvSpPr>
          <p:spPr>
            <a:xfrm>
              <a:off x="2440475" y="2598725"/>
              <a:ext cx="1417425" cy="916075"/>
            </a:xfrm>
            <a:custGeom>
              <a:avLst/>
              <a:gdLst/>
              <a:ahLst/>
              <a:cxnLst/>
              <a:rect l="l" t="t" r="r" b="b"/>
              <a:pathLst>
                <a:path w="56697" h="36643" extrusionOk="0">
                  <a:moveTo>
                    <a:pt x="35986" y="0"/>
                  </a:moveTo>
                  <a:lnTo>
                    <a:pt x="0" y="30111"/>
                  </a:lnTo>
                  <a:cubicBezTo>
                    <a:pt x="63" y="30310"/>
                    <a:pt x="74" y="30529"/>
                    <a:pt x="11" y="30737"/>
                  </a:cubicBezTo>
                  <a:lnTo>
                    <a:pt x="56446" y="36643"/>
                  </a:lnTo>
                  <a:lnTo>
                    <a:pt x="56394" y="36559"/>
                  </a:lnTo>
                  <a:lnTo>
                    <a:pt x="56697" y="36403"/>
                  </a:lnTo>
                  <a:lnTo>
                    <a:pt x="36268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51;p32">
              <a:extLst>
                <a:ext uri="{FF2B5EF4-FFF2-40B4-BE49-F238E27FC236}">
                  <a16:creationId xmlns:a16="http://schemas.microsoft.com/office/drawing/2014/main" id="{8F993FB3-D569-4FBF-A63D-51EB901B7588}"/>
                </a:ext>
              </a:extLst>
            </p:cNvPr>
            <p:cNvSpPr/>
            <p:nvPr/>
          </p:nvSpPr>
          <p:spPr>
            <a:xfrm>
              <a:off x="3348725" y="1912975"/>
              <a:ext cx="1181625" cy="687075"/>
            </a:xfrm>
            <a:custGeom>
              <a:avLst/>
              <a:gdLst/>
              <a:ahLst/>
              <a:cxnLst/>
              <a:rect l="l" t="t" r="r" b="b"/>
              <a:pathLst>
                <a:path w="47265" h="27483" extrusionOk="0">
                  <a:moveTo>
                    <a:pt x="26095" y="1"/>
                  </a:moveTo>
                  <a:lnTo>
                    <a:pt x="25991" y="11"/>
                  </a:lnTo>
                  <a:lnTo>
                    <a:pt x="0" y="27107"/>
                  </a:lnTo>
                  <a:lnTo>
                    <a:pt x="47264" y="27483"/>
                  </a:lnTo>
                  <a:lnTo>
                    <a:pt x="32251" y="7993"/>
                  </a:lnTo>
                  <a:lnTo>
                    <a:pt x="26095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52;p32">
              <a:extLst>
                <a:ext uri="{FF2B5EF4-FFF2-40B4-BE49-F238E27FC236}">
                  <a16:creationId xmlns:a16="http://schemas.microsoft.com/office/drawing/2014/main" id="{310BFD0F-60DB-4233-82BE-05AABC06673E}"/>
                </a:ext>
              </a:extLst>
            </p:cNvPr>
            <p:cNvSpPr/>
            <p:nvPr/>
          </p:nvSpPr>
          <p:spPr>
            <a:xfrm>
              <a:off x="3347150" y="2598725"/>
              <a:ext cx="1183475" cy="910100"/>
            </a:xfrm>
            <a:custGeom>
              <a:avLst/>
              <a:gdLst/>
              <a:ahLst/>
              <a:cxnLst/>
              <a:rect l="l" t="t" r="r" b="b"/>
              <a:pathLst>
                <a:path w="47339" h="36404" extrusionOk="0">
                  <a:moveTo>
                    <a:pt x="1" y="0"/>
                  </a:moveTo>
                  <a:lnTo>
                    <a:pt x="20430" y="36403"/>
                  </a:lnTo>
                  <a:lnTo>
                    <a:pt x="20440" y="36392"/>
                  </a:lnTo>
                  <a:lnTo>
                    <a:pt x="20701" y="36257"/>
                  </a:lnTo>
                  <a:lnTo>
                    <a:pt x="47338" y="376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FFFFFF">
                <a:alpha val="4509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53;p32">
              <a:extLst>
                <a:ext uri="{FF2B5EF4-FFF2-40B4-BE49-F238E27FC236}">
                  <a16:creationId xmlns:a16="http://schemas.microsoft.com/office/drawing/2014/main" id="{C76BDB63-9F0B-4A8A-B9CB-B9A446536A19}"/>
                </a:ext>
              </a:extLst>
            </p:cNvPr>
            <p:cNvSpPr/>
            <p:nvPr/>
          </p:nvSpPr>
          <p:spPr>
            <a:xfrm>
              <a:off x="5290400" y="852125"/>
              <a:ext cx="669100" cy="448425"/>
            </a:xfrm>
            <a:custGeom>
              <a:avLst/>
              <a:gdLst/>
              <a:ahLst/>
              <a:cxnLst/>
              <a:rect l="l" t="t" r="r" b="b"/>
              <a:pathLst>
                <a:path w="26764" h="17937" extrusionOk="0">
                  <a:moveTo>
                    <a:pt x="9861" y="1"/>
                  </a:moveTo>
                  <a:lnTo>
                    <a:pt x="1" y="7670"/>
                  </a:lnTo>
                  <a:lnTo>
                    <a:pt x="158" y="7722"/>
                  </a:lnTo>
                  <a:lnTo>
                    <a:pt x="158" y="7732"/>
                  </a:lnTo>
                  <a:lnTo>
                    <a:pt x="26763" y="17936"/>
                  </a:lnTo>
                  <a:lnTo>
                    <a:pt x="26763" y="17936"/>
                  </a:lnTo>
                  <a:lnTo>
                    <a:pt x="9965" y="42"/>
                  </a:lnTo>
                  <a:lnTo>
                    <a:pt x="986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54;p32">
              <a:extLst>
                <a:ext uri="{FF2B5EF4-FFF2-40B4-BE49-F238E27FC236}">
                  <a16:creationId xmlns:a16="http://schemas.microsoft.com/office/drawing/2014/main" id="{6EC60F22-121C-4E61-9139-532A156BBD19}"/>
                </a:ext>
              </a:extLst>
            </p:cNvPr>
            <p:cNvSpPr/>
            <p:nvPr/>
          </p:nvSpPr>
          <p:spPr>
            <a:xfrm>
              <a:off x="5290400" y="852125"/>
              <a:ext cx="246525" cy="191750"/>
            </a:xfrm>
            <a:custGeom>
              <a:avLst/>
              <a:gdLst/>
              <a:ahLst/>
              <a:cxnLst/>
              <a:rect l="l" t="t" r="r" b="b"/>
              <a:pathLst>
                <a:path w="9861" h="7670" extrusionOk="0">
                  <a:moveTo>
                    <a:pt x="9861" y="1"/>
                  </a:moveTo>
                  <a:lnTo>
                    <a:pt x="1" y="7670"/>
                  </a:lnTo>
                  <a:lnTo>
                    <a:pt x="1" y="767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55;p32">
              <a:extLst>
                <a:ext uri="{FF2B5EF4-FFF2-40B4-BE49-F238E27FC236}">
                  <a16:creationId xmlns:a16="http://schemas.microsoft.com/office/drawing/2014/main" id="{C7D080FC-9DE8-4CC1-983A-0213440CC70A}"/>
                </a:ext>
              </a:extLst>
            </p:cNvPr>
            <p:cNvSpPr/>
            <p:nvPr/>
          </p:nvSpPr>
          <p:spPr>
            <a:xfrm>
              <a:off x="4013600" y="1916100"/>
              <a:ext cx="903050" cy="681600"/>
            </a:xfrm>
            <a:custGeom>
              <a:avLst/>
              <a:gdLst/>
              <a:ahLst/>
              <a:cxnLst/>
              <a:rect l="l" t="t" r="r" b="b"/>
              <a:pathLst>
                <a:path w="36122" h="27264" extrusionOk="0">
                  <a:moveTo>
                    <a:pt x="1" y="1"/>
                  </a:moveTo>
                  <a:lnTo>
                    <a:pt x="3746" y="4852"/>
                  </a:lnTo>
                  <a:lnTo>
                    <a:pt x="21014" y="27263"/>
                  </a:lnTo>
                  <a:lnTo>
                    <a:pt x="36122" y="106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56;p32">
              <a:extLst>
                <a:ext uri="{FF2B5EF4-FFF2-40B4-BE49-F238E27FC236}">
                  <a16:creationId xmlns:a16="http://schemas.microsoft.com/office/drawing/2014/main" id="{A811D127-2265-475A-BB88-ED070166618A}"/>
                </a:ext>
              </a:extLst>
            </p:cNvPr>
            <p:cNvSpPr/>
            <p:nvPr/>
          </p:nvSpPr>
          <p:spPr>
            <a:xfrm>
              <a:off x="4007875" y="1047500"/>
              <a:ext cx="1277100" cy="1128675"/>
            </a:xfrm>
            <a:custGeom>
              <a:avLst/>
              <a:gdLst/>
              <a:ahLst/>
              <a:cxnLst/>
              <a:rect l="l" t="t" r="r" b="b"/>
              <a:pathLst>
                <a:path w="51084" h="45147" extrusionOk="0">
                  <a:moveTo>
                    <a:pt x="51083" y="1"/>
                  </a:moveTo>
                  <a:lnTo>
                    <a:pt x="10" y="34296"/>
                  </a:lnTo>
                  <a:lnTo>
                    <a:pt x="0" y="34337"/>
                  </a:lnTo>
                  <a:lnTo>
                    <a:pt x="36539" y="45147"/>
                  </a:lnTo>
                  <a:lnTo>
                    <a:pt x="51083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57;p32">
              <a:extLst>
                <a:ext uri="{FF2B5EF4-FFF2-40B4-BE49-F238E27FC236}">
                  <a16:creationId xmlns:a16="http://schemas.microsoft.com/office/drawing/2014/main" id="{D7FDC052-98F8-408C-83F9-2DF963AF4275}"/>
                </a:ext>
              </a:extLst>
            </p:cNvPr>
            <p:cNvSpPr/>
            <p:nvPr/>
          </p:nvSpPr>
          <p:spPr>
            <a:xfrm>
              <a:off x="4929675" y="1045425"/>
              <a:ext cx="1040775" cy="1131025"/>
            </a:xfrm>
            <a:custGeom>
              <a:avLst/>
              <a:gdLst/>
              <a:ahLst/>
              <a:cxnLst/>
              <a:rect l="l" t="t" r="r" b="b"/>
              <a:pathLst>
                <a:path w="41631" h="45241" extrusionOk="0">
                  <a:moveTo>
                    <a:pt x="14587" y="0"/>
                  </a:moveTo>
                  <a:lnTo>
                    <a:pt x="1" y="45240"/>
                  </a:lnTo>
                  <a:lnTo>
                    <a:pt x="41631" y="10674"/>
                  </a:lnTo>
                  <a:lnTo>
                    <a:pt x="41192" y="10204"/>
                  </a:lnTo>
                  <a:lnTo>
                    <a:pt x="14587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58;p32">
              <a:extLst>
                <a:ext uri="{FF2B5EF4-FFF2-40B4-BE49-F238E27FC236}">
                  <a16:creationId xmlns:a16="http://schemas.microsoft.com/office/drawing/2014/main" id="{EC88CA71-D828-4AAD-89BC-78CAA17A8712}"/>
                </a:ext>
              </a:extLst>
            </p:cNvPr>
            <p:cNvSpPr/>
            <p:nvPr/>
          </p:nvSpPr>
          <p:spPr>
            <a:xfrm>
              <a:off x="4545450" y="2187900"/>
              <a:ext cx="829250" cy="755675"/>
            </a:xfrm>
            <a:custGeom>
              <a:avLst/>
              <a:gdLst/>
              <a:ahLst/>
              <a:cxnLst/>
              <a:rect l="l" t="t" r="r" b="b"/>
              <a:pathLst>
                <a:path w="33170" h="30227" extrusionOk="0">
                  <a:moveTo>
                    <a:pt x="15108" y="1"/>
                  </a:moveTo>
                  <a:lnTo>
                    <a:pt x="0" y="16590"/>
                  </a:lnTo>
                  <a:lnTo>
                    <a:pt x="33169" y="30226"/>
                  </a:lnTo>
                  <a:lnTo>
                    <a:pt x="33169" y="30226"/>
                  </a:lnTo>
                  <a:lnTo>
                    <a:pt x="21389" y="10507"/>
                  </a:lnTo>
                  <a:lnTo>
                    <a:pt x="15108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59;p32">
              <a:extLst>
                <a:ext uri="{FF2B5EF4-FFF2-40B4-BE49-F238E27FC236}">
                  <a16:creationId xmlns:a16="http://schemas.microsoft.com/office/drawing/2014/main" id="{A38D3CA7-6177-4979-AD54-DF5CA65E05FE}"/>
                </a:ext>
              </a:extLst>
            </p:cNvPr>
            <p:cNvSpPr/>
            <p:nvPr/>
          </p:nvSpPr>
          <p:spPr>
            <a:xfrm>
              <a:off x="5978250" y="1318775"/>
              <a:ext cx="350075" cy="664900"/>
            </a:xfrm>
            <a:custGeom>
              <a:avLst/>
              <a:gdLst/>
              <a:ahLst/>
              <a:cxnLst/>
              <a:rect l="l" t="t" r="r" b="b"/>
              <a:pathLst>
                <a:path w="14003" h="26596" extrusionOk="0">
                  <a:moveTo>
                    <a:pt x="1" y="1"/>
                  </a:moveTo>
                  <a:lnTo>
                    <a:pt x="3694" y="26596"/>
                  </a:lnTo>
                  <a:lnTo>
                    <a:pt x="14002" y="11509"/>
                  </a:lnTo>
                  <a:lnTo>
                    <a:pt x="13950" y="113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60;p32">
              <a:extLst>
                <a:ext uri="{FF2B5EF4-FFF2-40B4-BE49-F238E27FC236}">
                  <a16:creationId xmlns:a16="http://schemas.microsoft.com/office/drawing/2014/main" id="{943971A1-0028-4C7D-ADE5-7CE3A4BE8009}"/>
                </a:ext>
              </a:extLst>
            </p:cNvPr>
            <p:cNvSpPr/>
            <p:nvPr/>
          </p:nvSpPr>
          <p:spPr>
            <a:xfrm>
              <a:off x="4931250" y="2185300"/>
              <a:ext cx="710800" cy="756975"/>
            </a:xfrm>
            <a:custGeom>
              <a:avLst/>
              <a:gdLst/>
              <a:ahLst/>
              <a:cxnLst/>
              <a:rect l="l" t="t" r="r" b="b"/>
              <a:pathLst>
                <a:path w="28432" h="30279" extrusionOk="0">
                  <a:moveTo>
                    <a:pt x="0" y="0"/>
                  </a:moveTo>
                  <a:lnTo>
                    <a:pt x="18092" y="30279"/>
                  </a:lnTo>
                  <a:lnTo>
                    <a:pt x="28431" y="3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61;p32">
              <a:extLst>
                <a:ext uri="{FF2B5EF4-FFF2-40B4-BE49-F238E27FC236}">
                  <a16:creationId xmlns:a16="http://schemas.microsoft.com/office/drawing/2014/main" id="{49BB8816-8164-4675-B133-8D194FA39547}"/>
                </a:ext>
              </a:extLst>
            </p:cNvPr>
            <p:cNvSpPr/>
            <p:nvPr/>
          </p:nvSpPr>
          <p:spPr>
            <a:xfrm>
              <a:off x="5391600" y="2197550"/>
              <a:ext cx="451300" cy="746300"/>
            </a:xfrm>
            <a:custGeom>
              <a:avLst/>
              <a:gdLst/>
              <a:ahLst/>
              <a:cxnLst/>
              <a:rect l="l" t="t" r="r" b="b"/>
              <a:pathLst>
                <a:path w="18052" h="29852" extrusionOk="0">
                  <a:moveTo>
                    <a:pt x="10320" y="0"/>
                  </a:moveTo>
                  <a:lnTo>
                    <a:pt x="1" y="29851"/>
                  </a:lnTo>
                  <a:lnTo>
                    <a:pt x="18030" y="29851"/>
                  </a:lnTo>
                  <a:lnTo>
                    <a:pt x="18051" y="29840"/>
                  </a:lnTo>
                  <a:lnTo>
                    <a:pt x="1032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62;p32">
              <a:extLst>
                <a:ext uri="{FF2B5EF4-FFF2-40B4-BE49-F238E27FC236}">
                  <a16:creationId xmlns:a16="http://schemas.microsoft.com/office/drawing/2014/main" id="{47BFC90F-3637-46AB-84C7-85D944BE4C3C}"/>
                </a:ext>
              </a:extLst>
            </p:cNvPr>
            <p:cNvSpPr/>
            <p:nvPr/>
          </p:nvSpPr>
          <p:spPr>
            <a:xfrm>
              <a:off x="5649600" y="2193125"/>
              <a:ext cx="592900" cy="750450"/>
            </a:xfrm>
            <a:custGeom>
              <a:avLst/>
              <a:gdLst/>
              <a:ahLst/>
              <a:cxnLst/>
              <a:rect l="l" t="t" r="r" b="b"/>
              <a:pathLst>
                <a:path w="23716" h="30018" extrusionOk="0">
                  <a:moveTo>
                    <a:pt x="52" y="0"/>
                  </a:moveTo>
                  <a:lnTo>
                    <a:pt x="0" y="177"/>
                  </a:lnTo>
                  <a:lnTo>
                    <a:pt x="7731" y="30017"/>
                  </a:lnTo>
                  <a:lnTo>
                    <a:pt x="23715" y="18489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63;p32">
              <a:extLst>
                <a:ext uri="{FF2B5EF4-FFF2-40B4-BE49-F238E27FC236}">
                  <a16:creationId xmlns:a16="http://schemas.microsoft.com/office/drawing/2014/main" id="{70E07C2C-DE78-4CBF-B885-12D6759262AB}"/>
                </a:ext>
              </a:extLst>
            </p:cNvPr>
            <p:cNvSpPr/>
            <p:nvPr/>
          </p:nvSpPr>
          <p:spPr>
            <a:xfrm>
              <a:off x="6070600" y="1606475"/>
              <a:ext cx="432475" cy="441650"/>
            </a:xfrm>
            <a:custGeom>
              <a:avLst/>
              <a:gdLst/>
              <a:ahLst/>
              <a:cxnLst/>
              <a:rect l="l" t="t" r="r" b="b"/>
              <a:pathLst>
                <a:path w="17299" h="17666" extrusionOk="0">
                  <a:moveTo>
                    <a:pt x="10308" y="1"/>
                  </a:moveTo>
                  <a:lnTo>
                    <a:pt x="0" y="15088"/>
                  </a:lnTo>
                  <a:lnTo>
                    <a:pt x="17299" y="17665"/>
                  </a:lnTo>
                  <a:lnTo>
                    <a:pt x="17299" y="17665"/>
                  </a:lnTo>
                  <a:lnTo>
                    <a:pt x="10308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64;p32">
              <a:extLst>
                <a:ext uri="{FF2B5EF4-FFF2-40B4-BE49-F238E27FC236}">
                  <a16:creationId xmlns:a16="http://schemas.microsoft.com/office/drawing/2014/main" id="{CA4C4441-4F5E-464F-AE5F-625A9211178D}"/>
                </a:ext>
              </a:extLst>
            </p:cNvPr>
            <p:cNvSpPr/>
            <p:nvPr/>
          </p:nvSpPr>
          <p:spPr>
            <a:xfrm>
              <a:off x="5649075" y="1315125"/>
              <a:ext cx="421525" cy="872800"/>
            </a:xfrm>
            <a:custGeom>
              <a:avLst/>
              <a:gdLst/>
              <a:ahLst/>
              <a:cxnLst/>
              <a:rect l="l" t="t" r="r" b="b"/>
              <a:pathLst>
                <a:path w="16861" h="34912" extrusionOk="0">
                  <a:moveTo>
                    <a:pt x="12980" y="1"/>
                  </a:moveTo>
                  <a:lnTo>
                    <a:pt x="0" y="34859"/>
                  </a:lnTo>
                  <a:lnTo>
                    <a:pt x="167" y="34859"/>
                  </a:lnTo>
                  <a:lnTo>
                    <a:pt x="146" y="34912"/>
                  </a:lnTo>
                  <a:lnTo>
                    <a:pt x="16861" y="26742"/>
                  </a:lnTo>
                  <a:lnTo>
                    <a:pt x="13168" y="147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65;p32">
              <a:extLst>
                <a:ext uri="{FF2B5EF4-FFF2-40B4-BE49-F238E27FC236}">
                  <a16:creationId xmlns:a16="http://schemas.microsoft.com/office/drawing/2014/main" id="{8CBF7FBC-9249-4573-8F62-D80C59AA5FC7}"/>
                </a:ext>
              </a:extLst>
            </p:cNvPr>
            <p:cNvSpPr/>
            <p:nvPr/>
          </p:nvSpPr>
          <p:spPr>
            <a:xfrm>
              <a:off x="4929400" y="1312250"/>
              <a:ext cx="1044175" cy="874350"/>
            </a:xfrm>
            <a:custGeom>
              <a:avLst/>
              <a:gdLst/>
              <a:ahLst/>
              <a:cxnLst/>
              <a:rect l="l" t="t" r="r" b="b"/>
              <a:pathLst>
                <a:path w="41767" h="34974" extrusionOk="0">
                  <a:moveTo>
                    <a:pt x="41642" y="1"/>
                  </a:moveTo>
                  <a:lnTo>
                    <a:pt x="12" y="34567"/>
                  </a:lnTo>
                  <a:lnTo>
                    <a:pt x="1" y="34598"/>
                  </a:lnTo>
                  <a:lnTo>
                    <a:pt x="28787" y="34974"/>
                  </a:lnTo>
                  <a:lnTo>
                    <a:pt x="41767" y="116"/>
                  </a:lnTo>
                  <a:lnTo>
                    <a:pt x="41683" y="42"/>
                  </a:lnTo>
                  <a:lnTo>
                    <a:pt x="41642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66;p32">
              <a:extLst>
                <a:ext uri="{FF2B5EF4-FFF2-40B4-BE49-F238E27FC236}">
                  <a16:creationId xmlns:a16="http://schemas.microsoft.com/office/drawing/2014/main" id="{89F990FC-EE09-4D9E-8D2B-EB8082BBA156}"/>
                </a:ext>
              </a:extLst>
            </p:cNvPr>
            <p:cNvSpPr/>
            <p:nvPr/>
          </p:nvSpPr>
          <p:spPr>
            <a:xfrm>
              <a:off x="5650875" y="1983650"/>
              <a:ext cx="595025" cy="671700"/>
            </a:xfrm>
            <a:custGeom>
              <a:avLst/>
              <a:gdLst/>
              <a:ahLst/>
              <a:cxnLst/>
              <a:rect l="l" t="t" r="r" b="b"/>
              <a:pathLst>
                <a:path w="23801" h="26868" extrusionOk="0">
                  <a:moveTo>
                    <a:pt x="16789" y="1"/>
                  </a:moveTo>
                  <a:lnTo>
                    <a:pt x="74" y="8171"/>
                  </a:lnTo>
                  <a:lnTo>
                    <a:pt x="1" y="8379"/>
                  </a:lnTo>
                  <a:lnTo>
                    <a:pt x="23664" y="26868"/>
                  </a:lnTo>
                  <a:lnTo>
                    <a:pt x="23675" y="26868"/>
                  </a:lnTo>
                  <a:lnTo>
                    <a:pt x="23800" y="26565"/>
                  </a:lnTo>
                  <a:lnTo>
                    <a:pt x="16789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67;p32">
              <a:extLst>
                <a:ext uri="{FF2B5EF4-FFF2-40B4-BE49-F238E27FC236}">
                  <a16:creationId xmlns:a16="http://schemas.microsoft.com/office/drawing/2014/main" id="{6C61BB46-2777-42BD-A45B-B2D8FB54B7F8}"/>
                </a:ext>
              </a:extLst>
            </p:cNvPr>
            <p:cNvSpPr/>
            <p:nvPr/>
          </p:nvSpPr>
          <p:spPr>
            <a:xfrm>
              <a:off x="6070600" y="1983650"/>
              <a:ext cx="433000" cy="664125"/>
            </a:xfrm>
            <a:custGeom>
              <a:avLst/>
              <a:gdLst/>
              <a:ahLst/>
              <a:cxnLst/>
              <a:rect l="l" t="t" r="r" b="b"/>
              <a:pathLst>
                <a:path w="17320" h="26565" extrusionOk="0">
                  <a:moveTo>
                    <a:pt x="0" y="1"/>
                  </a:moveTo>
                  <a:lnTo>
                    <a:pt x="7011" y="26565"/>
                  </a:lnTo>
                  <a:lnTo>
                    <a:pt x="17320" y="2630"/>
                  </a:lnTo>
                  <a:lnTo>
                    <a:pt x="17299" y="25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68;p32">
              <a:extLst>
                <a:ext uri="{FF2B5EF4-FFF2-40B4-BE49-F238E27FC236}">
                  <a16:creationId xmlns:a16="http://schemas.microsoft.com/office/drawing/2014/main" id="{10299A06-BC09-49C3-965F-E154C85A26BA}"/>
                </a:ext>
              </a:extLst>
            </p:cNvPr>
            <p:cNvSpPr/>
            <p:nvPr/>
          </p:nvSpPr>
          <p:spPr>
            <a:xfrm>
              <a:off x="2437350" y="3367150"/>
              <a:ext cx="1416375" cy="419975"/>
            </a:xfrm>
            <a:custGeom>
              <a:avLst/>
              <a:gdLst/>
              <a:ahLst/>
              <a:cxnLst/>
              <a:rect l="l" t="t" r="r" b="b"/>
              <a:pathLst>
                <a:path w="56655" h="16799" extrusionOk="0">
                  <a:moveTo>
                    <a:pt x="136" y="0"/>
                  </a:moveTo>
                  <a:cubicBezTo>
                    <a:pt x="115" y="116"/>
                    <a:pt x="63" y="220"/>
                    <a:pt x="0" y="313"/>
                  </a:cubicBezTo>
                  <a:lnTo>
                    <a:pt x="13919" y="16799"/>
                  </a:lnTo>
                  <a:lnTo>
                    <a:pt x="56655" y="6031"/>
                  </a:lnTo>
                  <a:lnTo>
                    <a:pt x="56571" y="5906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69;p32">
              <a:extLst>
                <a:ext uri="{FF2B5EF4-FFF2-40B4-BE49-F238E27FC236}">
                  <a16:creationId xmlns:a16="http://schemas.microsoft.com/office/drawing/2014/main" id="{56FA0B25-919E-456B-A9F9-467B2924D25F}"/>
                </a:ext>
              </a:extLst>
            </p:cNvPr>
            <p:cNvSpPr/>
            <p:nvPr/>
          </p:nvSpPr>
          <p:spPr>
            <a:xfrm>
              <a:off x="1710125" y="3372125"/>
              <a:ext cx="693325" cy="509425"/>
            </a:xfrm>
            <a:custGeom>
              <a:avLst/>
              <a:gdLst/>
              <a:ahLst/>
              <a:cxnLst/>
              <a:rect l="l" t="t" r="r" b="b"/>
              <a:pathLst>
                <a:path w="27733" h="20377" extrusionOk="0">
                  <a:moveTo>
                    <a:pt x="27503" y="0"/>
                  </a:moveTo>
                  <a:lnTo>
                    <a:pt x="14211" y="1387"/>
                  </a:lnTo>
                  <a:lnTo>
                    <a:pt x="0" y="2859"/>
                  </a:lnTo>
                  <a:lnTo>
                    <a:pt x="6928" y="20376"/>
                  </a:lnTo>
                  <a:lnTo>
                    <a:pt x="15286" y="12312"/>
                  </a:lnTo>
                  <a:lnTo>
                    <a:pt x="27733" y="292"/>
                  </a:lnTo>
                  <a:cubicBezTo>
                    <a:pt x="27639" y="209"/>
                    <a:pt x="27566" y="114"/>
                    <a:pt x="27503" y="0"/>
                  </a:cubicBez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70;p32">
              <a:extLst>
                <a:ext uri="{FF2B5EF4-FFF2-40B4-BE49-F238E27FC236}">
                  <a16:creationId xmlns:a16="http://schemas.microsoft.com/office/drawing/2014/main" id="{6FEE85B5-DC48-4856-B748-6527573ADDDC}"/>
                </a:ext>
              </a:extLst>
            </p:cNvPr>
            <p:cNvSpPr/>
            <p:nvPr/>
          </p:nvSpPr>
          <p:spPr>
            <a:xfrm>
              <a:off x="1890100" y="3380700"/>
              <a:ext cx="882975" cy="505550"/>
            </a:xfrm>
            <a:custGeom>
              <a:avLst/>
              <a:gdLst/>
              <a:ahLst/>
              <a:cxnLst/>
              <a:rect l="l" t="t" r="r" b="b"/>
              <a:pathLst>
                <a:path w="35319" h="20222" extrusionOk="0">
                  <a:moveTo>
                    <a:pt x="21651" y="1"/>
                  </a:moveTo>
                  <a:cubicBezTo>
                    <a:pt x="21515" y="84"/>
                    <a:pt x="21338" y="147"/>
                    <a:pt x="21129" y="147"/>
                  </a:cubicBezTo>
                  <a:cubicBezTo>
                    <a:pt x="21025" y="147"/>
                    <a:pt x="20930" y="126"/>
                    <a:pt x="20847" y="105"/>
                  </a:cubicBezTo>
                  <a:lnTo>
                    <a:pt x="10904" y="9704"/>
                  </a:lnTo>
                  <a:lnTo>
                    <a:pt x="1" y="20221"/>
                  </a:lnTo>
                  <a:lnTo>
                    <a:pt x="1" y="20221"/>
                  </a:lnTo>
                  <a:lnTo>
                    <a:pt x="35319" y="16184"/>
                  </a:lnTo>
                  <a:lnTo>
                    <a:pt x="2165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71;p32">
              <a:extLst>
                <a:ext uri="{FF2B5EF4-FFF2-40B4-BE49-F238E27FC236}">
                  <a16:creationId xmlns:a16="http://schemas.microsoft.com/office/drawing/2014/main" id="{8CF5DF42-F7EA-4229-ABC5-CB228D3A558D}"/>
                </a:ext>
              </a:extLst>
            </p:cNvPr>
            <p:cNvSpPr/>
            <p:nvPr/>
          </p:nvSpPr>
          <p:spPr>
            <a:xfrm>
              <a:off x="2785300" y="3517925"/>
              <a:ext cx="1071300" cy="546725"/>
            </a:xfrm>
            <a:custGeom>
              <a:avLst/>
              <a:gdLst/>
              <a:ahLst/>
              <a:cxnLst/>
              <a:rect l="l" t="t" r="r" b="b"/>
              <a:pathLst>
                <a:path w="42852" h="21869" extrusionOk="0">
                  <a:moveTo>
                    <a:pt x="42737" y="0"/>
                  </a:moveTo>
                  <a:lnTo>
                    <a:pt x="1" y="10768"/>
                  </a:lnTo>
                  <a:lnTo>
                    <a:pt x="147" y="10945"/>
                  </a:lnTo>
                  <a:lnTo>
                    <a:pt x="126" y="10945"/>
                  </a:lnTo>
                  <a:lnTo>
                    <a:pt x="24874" y="21869"/>
                  </a:lnTo>
                  <a:lnTo>
                    <a:pt x="25636" y="21723"/>
                  </a:lnTo>
                  <a:lnTo>
                    <a:pt x="25646" y="21775"/>
                  </a:lnTo>
                  <a:lnTo>
                    <a:pt x="42852" y="178"/>
                  </a:lnTo>
                  <a:lnTo>
                    <a:pt x="42737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72;p32">
              <a:extLst>
                <a:ext uri="{FF2B5EF4-FFF2-40B4-BE49-F238E27FC236}">
                  <a16:creationId xmlns:a16="http://schemas.microsoft.com/office/drawing/2014/main" id="{2CCBB0D4-0348-4D71-8FCF-ED76D0F537A3}"/>
                </a:ext>
              </a:extLst>
            </p:cNvPr>
            <p:cNvSpPr/>
            <p:nvPr/>
          </p:nvSpPr>
          <p:spPr>
            <a:xfrm>
              <a:off x="1901050" y="3792600"/>
              <a:ext cx="878025" cy="427000"/>
            </a:xfrm>
            <a:custGeom>
              <a:avLst/>
              <a:gdLst/>
              <a:ahLst/>
              <a:cxnLst/>
              <a:rect l="l" t="t" r="r" b="b"/>
              <a:pathLst>
                <a:path w="35121" h="17080" extrusionOk="0">
                  <a:moveTo>
                    <a:pt x="35120" y="0"/>
                  </a:moveTo>
                  <a:lnTo>
                    <a:pt x="1" y="4027"/>
                  </a:lnTo>
                  <a:lnTo>
                    <a:pt x="27723" y="17079"/>
                  </a:lnTo>
                  <a:lnTo>
                    <a:pt x="27838" y="17059"/>
                  </a:lnTo>
                  <a:lnTo>
                    <a:pt x="3512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73;p32">
              <a:extLst>
                <a:ext uri="{FF2B5EF4-FFF2-40B4-BE49-F238E27FC236}">
                  <a16:creationId xmlns:a16="http://schemas.microsoft.com/office/drawing/2014/main" id="{41A71465-DC3B-46AD-BAE7-C3FC9E516C8D}"/>
                </a:ext>
              </a:extLst>
            </p:cNvPr>
            <p:cNvSpPr/>
            <p:nvPr/>
          </p:nvSpPr>
          <p:spPr>
            <a:xfrm>
              <a:off x="2596975" y="3791550"/>
              <a:ext cx="810200" cy="427525"/>
            </a:xfrm>
            <a:custGeom>
              <a:avLst/>
              <a:gdLst/>
              <a:ahLst/>
              <a:cxnLst/>
              <a:rect l="l" t="t" r="r" b="b"/>
              <a:pathLst>
                <a:path w="32408" h="17101" extrusionOk="0">
                  <a:moveTo>
                    <a:pt x="7659" y="0"/>
                  </a:moveTo>
                  <a:lnTo>
                    <a:pt x="7378" y="31"/>
                  </a:lnTo>
                  <a:lnTo>
                    <a:pt x="7283" y="42"/>
                  </a:lnTo>
                  <a:lnTo>
                    <a:pt x="1" y="17101"/>
                  </a:lnTo>
                  <a:lnTo>
                    <a:pt x="32407" y="10924"/>
                  </a:lnTo>
                  <a:lnTo>
                    <a:pt x="7659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74;p32">
              <a:extLst>
                <a:ext uri="{FF2B5EF4-FFF2-40B4-BE49-F238E27FC236}">
                  <a16:creationId xmlns:a16="http://schemas.microsoft.com/office/drawing/2014/main" id="{D5583720-EA0D-4274-A47F-B30756391B80}"/>
                </a:ext>
              </a:extLst>
            </p:cNvPr>
            <p:cNvSpPr/>
            <p:nvPr/>
          </p:nvSpPr>
          <p:spPr>
            <a:xfrm>
              <a:off x="4542075" y="2609950"/>
              <a:ext cx="819050" cy="410050"/>
            </a:xfrm>
            <a:custGeom>
              <a:avLst/>
              <a:gdLst/>
              <a:ahLst/>
              <a:cxnLst/>
              <a:rect l="l" t="t" r="r" b="b"/>
              <a:pathLst>
                <a:path w="32762" h="16402" extrusionOk="0">
                  <a:moveTo>
                    <a:pt x="0" y="0"/>
                  </a:moveTo>
                  <a:lnTo>
                    <a:pt x="9850" y="16402"/>
                  </a:lnTo>
                  <a:lnTo>
                    <a:pt x="9912" y="16370"/>
                  </a:lnTo>
                  <a:lnTo>
                    <a:pt x="9975" y="16360"/>
                  </a:lnTo>
                  <a:lnTo>
                    <a:pt x="32762" y="134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75;p32">
              <a:extLst>
                <a:ext uri="{FF2B5EF4-FFF2-40B4-BE49-F238E27FC236}">
                  <a16:creationId xmlns:a16="http://schemas.microsoft.com/office/drawing/2014/main" id="{DD5E75AE-6F8E-4F32-AC6B-AA186E197735}"/>
                </a:ext>
              </a:extLst>
            </p:cNvPr>
            <p:cNvSpPr/>
            <p:nvPr/>
          </p:nvSpPr>
          <p:spPr>
            <a:xfrm>
              <a:off x="3881350" y="2608900"/>
              <a:ext cx="906975" cy="887650"/>
            </a:xfrm>
            <a:custGeom>
              <a:avLst/>
              <a:gdLst/>
              <a:ahLst/>
              <a:cxnLst/>
              <a:rect l="l" t="t" r="r" b="b"/>
              <a:pathLst>
                <a:path w="36279" h="35506" extrusionOk="0">
                  <a:moveTo>
                    <a:pt x="26346" y="0"/>
                  </a:moveTo>
                  <a:lnTo>
                    <a:pt x="1" y="35505"/>
                  </a:lnTo>
                  <a:lnTo>
                    <a:pt x="36279" y="16444"/>
                  </a:lnTo>
                  <a:lnTo>
                    <a:pt x="26429" y="42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76;p32">
              <a:extLst>
                <a:ext uri="{FF2B5EF4-FFF2-40B4-BE49-F238E27FC236}">
                  <a16:creationId xmlns:a16="http://schemas.microsoft.com/office/drawing/2014/main" id="{C176B19F-65C8-4CB0-9DD3-58A03AA8F1D2}"/>
                </a:ext>
              </a:extLst>
            </p:cNvPr>
            <p:cNvSpPr/>
            <p:nvPr/>
          </p:nvSpPr>
          <p:spPr>
            <a:xfrm>
              <a:off x="3426450" y="3522350"/>
              <a:ext cx="515450" cy="641700"/>
            </a:xfrm>
            <a:custGeom>
              <a:avLst/>
              <a:gdLst/>
              <a:ahLst/>
              <a:cxnLst/>
              <a:rect l="l" t="t" r="r" b="b"/>
              <a:pathLst>
                <a:path w="20618" h="25668" extrusionOk="0">
                  <a:moveTo>
                    <a:pt x="17206" y="1"/>
                  </a:moveTo>
                  <a:lnTo>
                    <a:pt x="0" y="21598"/>
                  </a:lnTo>
                  <a:lnTo>
                    <a:pt x="95" y="21984"/>
                  </a:lnTo>
                  <a:lnTo>
                    <a:pt x="20617" y="25667"/>
                  </a:lnTo>
                  <a:lnTo>
                    <a:pt x="17508" y="481"/>
                  </a:lnTo>
                  <a:lnTo>
                    <a:pt x="17206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77;p32">
              <a:extLst>
                <a:ext uri="{FF2B5EF4-FFF2-40B4-BE49-F238E27FC236}">
                  <a16:creationId xmlns:a16="http://schemas.microsoft.com/office/drawing/2014/main" id="{3D00FF00-3097-42DB-9F79-BFE844ADD3BB}"/>
                </a:ext>
              </a:extLst>
            </p:cNvPr>
            <p:cNvSpPr/>
            <p:nvPr/>
          </p:nvSpPr>
          <p:spPr>
            <a:xfrm>
              <a:off x="3428800" y="4071925"/>
              <a:ext cx="513100" cy="392350"/>
            </a:xfrm>
            <a:custGeom>
              <a:avLst/>
              <a:gdLst/>
              <a:ahLst/>
              <a:cxnLst/>
              <a:rect l="l" t="t" r="r" b="b"/>
              <a:pathLst>
                <a:path w="20524" h="15694" extrusionOk="0">
                  <a:moveTo>
                    <a:pt x="1" y="1"/>
                  </a:moveTo>
                  <a:lnTo>
                    <a:pt x="3871" y="15693"/>
                  </a:lnTo>
                  <a:lnTo>
                    <a:pt x="20523" y="36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78;p32">
              <a:extLst>
                <a:ext uri="{FF2B5EF4-FFF2-40B4-BE49-F238E27FC236}">
                  <a16:creationId xmlns:a16="http://schemas.microsoft.com/office/drawing/2014/main" id="{74EE90E4-DFB5-4644-8469-B73FBAC32A1A}"/>
                </a:ext>
              </a:extLst>
            </p:cNvPr>
            <p:cNvSpPr/>
            <p:nvPr/>
          </p:nvSpPr>
          <p:spPr>
            <a:xfrm>
              <a:off x="3525575" y="4164025"/>
              <a:ext cx="513100" cy="406925"/>
            </a:xfrm>
            <a:custGeom>
              <a:avLst/>
              <a:gdLst/>
              <a:ahLst/>
              <a:cxnLst/>
              <a:rect l="l" t="t" r="r" b="b"/>
              <a:pathLst>
                <a:path w="20524" h="16277" extrusionOk="0">
                  <a:moveTo>
                    <a:pt x="16652" y="0"/>
                  </a:moveTo>
                  <a:lnTo>
                    <a:pt x="0" y="12009"/>
                  </a:lnTo>
                  <a:lnTo>
                    <a:pt x="53" y="12208"/>
                  </a:lnTo>
                  <a:lnTo>
                    <a:pt x="53" y="12270"/>
                  </a:lnTo>
                  <a:lnTo>
                    <a:pt x="20273" y="16277"/>
                  </a:lnTo>
                  <a:lnTo>
                    <a:pt x="20419" y="16173"/>
                  </a:lnTo>
                  <a:lnTo>
                    <a:pt x="20523" y="15630"/>
                  </a:lnTo>
                  <a:lnTo>
                    <a:pt x="16652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79;p32">
              <a:extLst>
                <a:ext uri="{FF2B5EF4-FFF2-40B4-BE49-F238E27FC236}">
                  <a16:creationId xmlns:a16="http://schemas.microsoft.com/office/drawing/2014/main" id="{DDB78117-6740-41A3-8EBD-B76288D407D3}"/>
                </a:ext>
              </a:extLst>
            </p:cNvPr>
            <p:cNvSpPr/>
            <p:nvPr/>
          </p:nvSpPr>
          <p:spPr>
            <a:xfrm>
              <a:off x="3864125" y="3534350"/>
              <a:ext cx="289050" cy="629700"/>
            </a:xfrm>
            <a:custGeom>
              <a:avLst/>
              <a:gdLst/>
              <a:ahLst/>
              <a:cxnLst/>
              <a:rect l="l" t="t" r="r" b="b"/>
              <a:pathLst>
                <a:path w="11562" h="25188" extrusionOk="0">
                  <a:moveTo>
                    <a:pt x="1" y="1"/>
                  </a:moveTo>
                  <a:lnTo>
                    <a:pt x="3110" y="25187"/>
                  </a:lnTo>
                  <a:lnTo>
                    <a:pt x="11510" y="18416"/>
                  </a:lnTo>
                  <a:lnTo>
                    <a:pt x="11561" y="181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80;p32">
              <a:extLst>
                <a:ext uri="{FF2B5EF4-FFF2-40B4-BE49-F238E27FC236}">
                  <a16:creationId xmlns:a16="http://schemas.microsoft.com/office/drawing/2014/main" id="{A6AC9858-38C5-4D34-AE5B-3CDE313147EF}"/>
                </a:ext>
              </a:extLst>
            </p:cNvPr>
            <p:cNvSpPr/>
            <p:nvPr/>
          </p:nvSpPr>
          <p:spPr>
            <a:xfrm>
              <a:off x="3941875" y="3994725"/>
              <a:ext cx="210000" cy="560050"/>
            </a:xfrm>
            <a:custGeom>
              <a:avLst/>
              <a:gdLst/>
              <a:ahLst/>
              <a:cxnLst/>
              <a:rect l="l" t="t" r="r" b="b"/>
              <a:pathLst>
                <a:path w="8400" h="22402" extrusionOk="0">
                  <a:moveTo>
                    <a:pt x="8400" y="1"/>
                  </a:moveTo>
                  <a:lnTo>
                    <a:pt x="0" y="6772"/>
                  </a:lnTo>
                  <a:lnTo>
                    <a:pt x="3871" y="22402"/>
                  </a:lnTo>
                  <a:lnTo>
                    <a:pt x="840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481;p32">
              <a:extLst>
                <a:ext uri="{FF2B5EF4-FFF2-40B4-BE49-F238E27FC236}">
                  <a16:creationId xmlns:a16="http://schemas.microsoft.com/office/drawing/2014/main" id="{81F800B1-57BA-47E5-93BA-203578E141BA}"/>
                </a:ext>
              </a:extLst>
            </p:cNvPr>
            <p:cNvSpPr/>
            <p:nvPr/>
          </p:nvSpPr>
          <p:spPr>
            <a:xfrm>
              <a:off x="3526875" y="4470775"/>
              <a:ext cx="505525" cy="469250"/>
            </a:xfrm>
            <a:custGeom>
              <a:avLst/>
              <a:gdLst/>
              <a:ahLst/>
              <a:cxnLst/>
              <a:rect l="l" t="t" r="r" b="b"/>
              <a:pathLst>
                <a:path w="20221" h="18770" extrusionOk="0">
                  <a:moveTo>
                    <a:pt x="1" y="0"/>
                  </a:moveTo>
                  <a:lnTo>
                    <a:pt x="1" y="18770"/>
                  </a:lnTo>
                  <a:lnTo>
                    <a:pt x="20221" y="400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482;p32">
              <a:extLst>
                <a:ext uri="{FF2B5EF4-FFF2-40B4-BE49-F238E27FC236}">
                  <a16:creationId xmlns:a16="http://schemas.microsoft.com/office/drawing/2014/main" id="{5D127607-B0DD-49E3-88A7-4B1C92B1691D}"/>
                </a:ext>
              </a:extLst>
            </p:cNvPr>
            <p:cNvSpPr/>
            <p:nvPr/>
          </p:nvSpPr>
          <p:spPr>
            <a:xfrm>
              <a:off x="1109425" y="283500"/>
              <a:ext cx="5411650" cy="4688350"/>
            </a:xfrm>
            <a:custGeom>
              <a:avLst/>
              <a:gdLst/>
              <a:ahLst/>
              <a:cxnLst/>
              <a:rect l="l" t="t" r="r" b="b"/>
              <a:pathLst>
                <a:path w="216466" h="187534" extrusionOk="0">
                  <a:moveTo>
                    <a:pt x="100694" y="679"/>
                  </a:moveTo>
                  <a:lnTo>
                    <a:pt x="120905" y="7044"/>
                  </a:lnTo>
                  <a:lnTo>
                    <a:pt x="134489" y="7429"/>
                  </a:lnTo>
                  <a:lnTo>
                    <a:pt x="149451" y="11164"/>
                  </a:lnTo>
                  <a:lnTo>
                    <a:pt x="177204" y="22787"/>
                  </a:lnTo>
                  <a:lnTo>
                    <a:pt x="194482" y="41192"/>
                  </a:lnTo>
                  <a:lnTo>
                    <a:pt x="208703" y="52794"/>
                  </a:lnTo>
                  <a:lnTo>
                    <a:pt x="215767" y="70636"/>
                  </a:lnTo>
                  <a:lnTo>
                    <a:pt x="205333" y="94874"/>
                  </a:lnTo>
                  <a:lnTo>
                    <a:pt x="189317" y="106413"/>
                  </a:lnTo>
                  <a:lnTo>
                    <a:pt x="170965" y="106413"/>
                  </a:lnTo>
                  <a:lnTo>
                    <a:pt x="147281" y="109418"/>
                  </a:lnTo>
                  <a:lnTo>
                    <a:pt x="147218" y="109428"/>
                  </a:lnTo>
                  <a:lnTo>
                    <a:pt x="109949" y="129001"/>
                  </a:lnTo>
                  <a:lnTo>
                    <a:pt x="109636" y="129168"/>
                  </a:lnTo>
                  <a:lnTo>
                    <a:pt x="121749" y="148199"/>
                  </a:lnTo>
                  <a:lnTo>
                    <a:pt x="117065" y="171394"/>
                  </a:lnTo>
                  <a:lnTo>
                    <a:pt x="96699" y="186261"/>
                  </a:lnTo>
                  <a:lnTo>
                    <a:pt x="96699" y="167429"/>
                  </a:lnTo>
                  <a:lnTo>
                    <a:pt x="92671" y="151100"/>
                  </a:lnTo>
                  <a:lnTo>
                    <a:pt x="59388" y="157443"/>
                  </a:lnTo>
                  <a:lnTo>
                    <a:pt x="31030" y="144088"/>
                  </a:lnTo>
                  <a:lnTo>
                    <a:pt x="23882" y="126038"/>
                  </a:lnTo>
                  <a:lnTo>
                    <a:pt x="9954" y="120019"/>
                  </a:lnTo>
                  <a:lnTo>
                    <a:pt x="2139" y="104389"/>
                  </a:lnTo>
                  <a:lnTo>
                    <a:pt x="647" y="84179"/>
                  </a:lnTo>
                  <a:lnTo>
                    <a:pt x="647" y="66984"/>
                  </a:lnTo>
                  <a:lnTo>
                    <a:pt x="13355" y="49790"/>
                  </a:lnTo>
                  <a:lnTo>
                    <a:pt x="25354" y="35162"/>
                  </a:lnTo>
                  <a:lnTo>
                    <a:pt x="39231" y="25041"/>
                  </a:lnTo>
                  <a:lnTo>
                    <a:pt x="47160" y="15996"/>
                  </a:lnTo>
                  <a:lnTo>
                    <a:pt x="56456" y="8922"/>
                  </a:lnTo>
                  <a:lnTo>
                    <a:pt x="78920" y="7054"/>
                  </a:lnTo>
                  <a:lnTo>
                    <a:pt x="100694" y="679"/>
                  </a:lnTo>
                  <a:close/>
                  <a:moveTo>
                    <a:pt x="100705" y="0"/>
                  </a:moveTo>
                  <a:lnTo>
                    <a:pt x="78836" y="6407"/>
                  </a:lnTo>
                  <a:lnTo>
                    <a:pt x="56310" y="8285"/>
                  </a:lnTo>
                  <a:lnTo>
                    <a:pt x="56216" y="8296"/>
                  </a:lnTo>
                  <a:lnTo>
                    <a:pt x="46743" y="15495"/>
                  </a:lnTo>
                  <a:lnTo>
                    <a:pt x="38823" y="24540"/>
                  </a:lnTo>
                  <a:lnTo>
                    <a:pt x="24947" y="34661"/>
                  </a:lnTo>
                  <a:lnTo>
                    <a:pt x="12844" y="49393"/>
                  </a:lnTo>
                  <a:lnTo>
                    <a:pt x="0" y="66775"/>
                  </a:lnTo>
                  <a:lnTo>
                    <a:pt x="0" y="84200"/>
                  </a:lnTo>
                  <a:lnTo>
                    <a:pt x="1503" y="104503"/>
                  </a:lnTo>
                  <a:lnTo>
                    <a:pt x="9484" y="120519"/>
                  </a:lnTo>
                  <a:lnTo>
                    <a:pt x="23382" y="126529"/>
                  </a:lnTo>
                  <a:lnTo>
                    <a:pt x="30518" y="144568"/>
                  </a:lnTo>
                  <a:lnTo>
                    <a:pt x="59305" y="158122"/>
                  </a:lnTo>
                  <a:lnTo>
                    <a:pt x="92191" y="151851"/>
                  </a:lnTo>
                  <a:lnTo>
                    <a:pt x="96052" y="167471"/>
                  </a:lnTo>
                  <a:lnTo>
                    <a:pt x="96052" y="187534"/>
                  </a:lnTo>
                  <a:lnTo>
                    <a:pt x="117545" y="171842"/>
                  </a:lnTo>
                  <a:lnTo>
                    <a:pt x="117649" y="171769"/>
                  </a:lnTo>
                  <a:lnTo>
                    <a:pt x="122438" y="148074"/>
                  </a:lnTo>
                  <a:lnTo>
                    <a:pt x="110565" y="129409"/>
                  </a:lnTo>
                  <a:lnTo>
                    <a:pt x="147416" y="110054"/>
                  </a:lnTo>
                  <a:lnTo>
                    <a:pt x="171007" y="107060"/>
                  </a:lnTo>
                  <a:lnTo>
                    <a:pt x="189526" y="107060"/>
                  </a:lnTo>
                  <a:lnTo>
                    <a:pt x="205781" y="95343"/>
                  </a:lnTo>
                  <a:lnTo>
                    <a:pt x="205855" y="95291"/>
                  </a:lnTo>
                  <a:lnTo>
                    <a:pt x="216414" y="70772"/>
                  </a:lnTo>
                  <a:lnTo>
                    <a:pt x="216465" y="70647"/>
                  </a:lnTo>
                  <a:lnTo>
                    <a:pt x="209245" y="52398"/>
                  </a:lnTo>
                  <a:lnTo>
                    <a:pt x="194920" y="40723"/>
                  </a:lnTo>
                  <a:lnTo>
                    <a:pt x="177632" y="22297"/>
                  </a:lnTo>
                  <a:lnTo>
                    <a:pt x="177580" y="22245"/>
                  </a:lnTo>
                  <a:lnTo>
                    <a:pt x="149649" y="10549"/>
                  </a:lnTo>
                  <a:lnTo>
                    <a:pt x="134614" y="6793"/>
                  </a:lnTo>
                  <a:lnTo>
                    <a:pt x="121051" y="6407"/>
                  </a:lnTo>
                  <a:lnTo>
                    <a:pt x="100705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483;p32">
              <a:extLst>
                <a:ext uri="{FF2B5EF4-FFF2-40B4-BE49-F238E27FC236}">
                  <a16:creationId xmlns:a16="http://schemas.microsoft.com/office/drawing/2014/main" id="{ABC9F506-F94E-423B-A221-455FA8C16753}"/>
                </a:ext>
              </a:extLst>
            </p:cNvPr>
            <p:cNvSpPr/>
            <p:nvPr/>
          </p:nvSpPr>
          <p:spPr>
            <a:xfrm>
              <a:off x="1429450" y="1148725"/>
              <a:ext cx="483900" cy="473950"/>
            </a:xfrm>
            <a:custGeom>
              <a:avLst/>
              <a:gdLst/>
              <a:ahLst/>
              <a:cxnLst/>
              <a:rect l="l" t="t" r="r" b="b"/>
              <a:pathLst>
                <a:path w="19356" h="18958" extrusionOk="0">
                  <a:moveTo>
                    <a:pt x="12282" y="636"/>
                  </a:moveTo>
                  <a:lnTo>
                    <a:pt x="18844" y="18519"/>
                  </a:lnTo>
                  <a:lnTo>
                    <a:pt x="18844" y="18519"/>
                  </a:lnTo>
                  <a:lnTo>
                    <a:pt x="596" y="14878"/>
                  </a:lnTo>
                  <a:lnTo>
                    <a:pt x="12282" y="636"/>
                  </a:lnTo>
                  <a:close/>
                  <a:moveTo>
                    <a:pt x="12386" y="0"/>
                  </a:moveTo>
                  <a:lnTo>
                    <a:pt x="1" y="15087"/>
                  </a:lnTo>
                  <a:lnTo>
                    <a:pt x="19356" y="18958"/>
                  </a:lnTo>
                  <a:lnTo>
                    <a:pt x="12386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484;p32">
              <a:extLst>
                <a:ext uri="{FF2B5EF4-FFF2-40B4-BE49-F238E27FC236}">
                  <a16:creationId xmlns:a16="http://schemas.microsoft.com/office/drawing/2014/main" id="{E272A5CD-5407-4C18-944B-F842C0AE6300}"/>
                </a:ext>
              </a:extLst>
            </p:cNvPr>
            <p:cNvSpPr/>
            <p:nvPr/>
          </p:nvSpPr>
          <p:spPr>
            <a:xfrm>
              <a:off x="1732825" y="899600"/>
              <a:ext cx="355025" cy="718900"/>
            </a:xfrm>
            <a:custGeom>
              <a:avLst/>
              <a:gdLst/>
              <a:ahLst/>
              <a:cxnLst/>
              <a:rect l="l" t="t" r="r" b="b"/>
              <a:pathLst>
                <a:path w="14201" h="28756" extrusionOk="0">
                  <a:moveTo>
                    <a:pt x="14012" y="1"/>
                  </a:moveTo>
                  <a:lnTo>
                    <a:pt x="1" y="10226"/>
                  </a:lnTo>
                  <a:lnTo>
                    <a:pt x="6813" y="28756"/>
                  </a:lnTo>
                  <a:lnTo>
                    <a:pt x="7116" y="28651"/>
                  </a:lnTo>
                  <a:lnTo>
                    <a:pt x="386" y="10341"/>
                  </a:lnTo>
                  <a:lnTo>
                    <a:pt x="14200" y="262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485;p32">
              <a:extLst>
                <a:ext uri="{FF2B5EF4-FFF2-40B4-BE49-F238E27FC236}">
                  <a16:creationId xmlns:a16="http://schemas.microsoft.com/office/drawing/2014/main" id="{8E3E1E8F-F618-4BE4-A225-A471EDF9E60F}"/>
                </a:ext>
              </a:extLst>
            </p:cNvPr>
            <p:cNvSpPr/>
            <p:nvPr/>
          </p:nvSpPr>
          <p:spPr>
            <a:xfrm>
              <a:off x="1432600" y="1518325"/>
              <a:ext cx="481800" cy="616650"/>
            </a:xfrm>
            <a:custGeom>
              <a:avLst/>
              <a:gdLst/>
              <a:ahLst/>
              <a:cxnLst/>
              <a:rect l="l" t="t" r="r" b="b"/>
              <a:pathLst>
                <a:path w="19272" h="24666" extrusionOk="0">
                  <a:moveTo>
                    <a:pt x="355" y="397"/>
                  </a:moveTo>
                  <a:lnTo>
                    <a:pt x="18676" y="4059"/>
                  </a:lnTo>
                  <a:lnTo>
                    <a:pt x="1816" y="23851"/>
                  </a:lnTo>
                  <a:lnTo>
                    <a:pt x="355" y="397"/>
                  </a:lnTo>
                  <a:close/>
                  <a:moveTo>
                    <a:pt x="0" y="0"/>
                  </a:moveTo>
                  <a:lnTo>
                    <a:pt x="1544" y="24665"/>
                  </a:lnTo>
                  <a:lnTo>
                    <a:pt x="19271" y="3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486;p32">
              <a:extLst>
                <a:ext uri="{FF2B5EF4-FFF2-40B4-BE49-F238E27FC236}">
                  <a16:creationId xmlns:a16="http://schemas.microsoft.com/office/drawing/2014/main" id="{2F544DD9-E680-473E-9653-E5E93FDDDD8D}"/>
                </a:ext>
              </a:extLst>
            </p:cNvPr>
            <p:cNvSpPr/>
            <p:nvPr/>
          </p:nvSpPr>
          <p:spPr>
            <a:xfrm>
              <a:off x="1466500" y="1609350"/>
              <a:ext cx="662825" cy="585875"/>
            </a:xfrm>
            <a:custGeom>
              <a:avLst/>
              <a:gdLst/>
              <a:ahLst/>
              <a:cxnLst/>
              <a:rect l="l" t="t" r="r" b="b"/>
              <a:pathLst>
                <a:path w="26513" h="23435" extrusionOk="0">
                  <a:moveTo>
                    <a:pt x="17561" y="627"/>
                  </a:moveTo>
                  <a:lnTo>
                    <a:pt x="26022" y="23059"/>
                  </a:lnTo>
                  <a:lnTo>
                    <a:pt x="647" y="20482"/>
                  </a:lnTo>
                  <a:lnTo>
                    <a:pt x="17561" y="627"/>
                  </a:lnTo>
                  <a:close/>
                  <a:moveTo>
                    <a:pt x="17675" y="1"/>
                  </a:moveTo>
                  <a:lnTo>
                    <a:pt x="0" y="20743"/>
                  </a:lnTo>
                  <a:lnTo>
                    <a:pt x="26513" y="23435"/>
                  </a:lnTo>
                  <a:lnTo>
                    <a:pt x="26513" y="23435"/>
                  </a:lnTo>
                  <a:lnTo>
                    <a:pt x="17675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487;p32">
              <a:extLst>
                <a:ext uri="{FF2B5EF4-FFF2-40B4-BE49-F238E27FC236}">
                  <a16:creationId xmlns:a16="http://schemas.microsoft.com/office/drawing/2014/main" id="{EF2383EB-0237-4E5C-B2DF-C9BCFDDA7871}"/>
                </a:ext>
              </a:extLst>
            </p:cNvPr>
            <p:cNvSpPr/>
            <p:nvPr/>
          </p:nvSpPr>
          <p:spPr>
            <a:xfrm>
              <a:off x="1111225" y="1511800"/>
              <a:ext cx="367825" cy="619525"/>
            </a:xfrm>
            <a:custGeom>
              <a:avLst/>
              <a:gdLst/>
              <a:ahLst/>
              <a:cxnLst/>
              <a:rect l="l" t="t" r="r" b="b"/>
              <a:pathLst>
                <a:path w="14713" h="24781" extrusionOk="0">
                  <a:moveTo>
                    <a:pt x="12897" y="908"/>
                  </a:moveTo>
                  <a:lnTo>
                    <a:pt x="14358" y="24258"/>
                  </a:lnTo>
                  <a:lnTo>
                    <a:pt x="492" y="17685"/>
                  </a:lnTo>
                  <a:lnTo>
                    <a:pt x="12897" y="908"/>
                  </a:lnTo>
                  <a:close/>
                  <a:moveTo>
                    <a:pt x="13168" y="1"/>
                  </a:moveTo>
                  <a:lnTo>
                    <a:pt x="1" y="17810"/>
                  </a:lnTo>
                  <a:lnTo>
                    <a:pt x="14712" y="24780"/>
                  </a:lnTo>
                  <a:lnTo>
                    <a:pt x="14712" y="24780"/>
                  </a:lnTo>
                  <a:lnTo>
                    <a:pt x="13168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488;p32">
              <a:extLst>
                <a:ext uri="{FF2B5EF4-FFF2-40B4-BE49-F238E27FC236}">
                  <a16:creationId xmlns:a16="http://schemas.microsoft.com/office/drawing/2014/main" id="{55DF4E1F-F695-480C-8A67-DA37C36BCDBD}"/>
                </a:ext>
              </a:extLst>
            </p:cNvPr>
            <p:cNvSpPr/>
            <p:nvPr/>
          </p:nvSpPr>
          <p:spPr>
            <a:xfrm>
              <a:off x="2075050" y="672950"/>
              <a:ext cx="776275" cy="235825"/>
            </a:xfrm>
            <a:custGeom>
              <a:avLst/>
              <a:gdLst/>
              <a:ahLst/>
              <a:cxnLst/>
              <a:rect l="l" t="t" r="r" b="b"/>
              <a:pathLst>
                <a:path w="31051" h="9433" extrusionOk="0">
                  <a:moveTo>
                    <a:pt x="8378" y="355"/>
                  </a:moveTo>
                  <a:lnTo>
                    <a:pt x="29194" y="4299"/>
                  </a:lnTo>
                  <a:lnTo>
                    <a:pt x="835" y="8962"/>
                  </a:lnTo>
                  <a:lnTo>
                    <a:pt x="8378" y="355"/>
                  </a:lnTo>
                  <a:close/>
                  <a:moveTo>
                    <a:pt x="8253" y="0"/>
                  </a:moveTo>
                  <a:lnTo>
                    <a:pt x="0" y="9432"/>
                  </a:lnTo>
                  <a:lnTo>
                    <a:pt x="31051" y="4320"/>
                  </a:lnTo>
                  <a:lnTo>
                    <a:pt x="8347" y="21"/>
                  </a:lnTo>
                  <a:lnTo>
                    <a:pt x="8253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489;p32">
              <a:extLst>
                <a:ext uri="{FF2B5EF4-FFF2-40B4-BE49-F238E27FC236}">
                  <a16:creationId xmlns:a16="http://schemas.microsoft.com/office/drawing/2014/main" id="{059808CC-87A6-405E-B54B-A8712AF8833E}"/>
                </a:ext>
              </a:extLst>
            </p:cNvPr>
            <p:cNvSpPr/>
            <p:nvPr/>
          </p:nvSpPr>
          <p:spPr>
            <a:xfrm>
              <a:off x="2263375" y="447825"/>
              <a:ext cx="819575" cy="239225"/>
            </a:xfrm>
            <a:custGeom>
              <a:avLst/>
              <a:gdLst/>
              <a:ahLst/>
              <a:cxnLst/>
              <a:rect l="l" t="t" r="r" b="b"/>
              <a:pathLst>
                <a:path w="32783" h="9569" extrusionOk="0">
                  <a:moveTo>
                    <a:pt x="31072" y="460"/>
                  </a:moveTo>
                  <a:lnTo>
                    <a:pt x="1555" y="8797"/>
                  </a:lnTo>
                  <a:lnTo>
                    <a:pt x="1555" y="8797"/>
                  </a:lnTo>
                  <a:lnTo>
                    <a:pt x="10235" y="2192"/>
                  </a:lnTo>
                  <a:lnTo>
                    <a:pt x="31072" y="460"/>
                  </a:lnTo>
                  <a:close/>
                  <a:moveTo>
                    <a:pt x="32720" y="1"/>
                  </a:moveTo>
                  <a:lnTo>
                    <a:pt x="10163" y="1879"/>
                  </a:lnTo>
                  <a:lnTo>
                    <a:pt x="10121" y="1879"/>
                  </a:lnTo>
                  <a:lnTo>
                    <a:pt x="0" y="9569"/>
                  </a:lnTo>
                  <a:lnTo>
                    <a:pt x="32783" y="314"/>
                  </a:lnTo>
                  <a:lnTo>
                    <a:pt x="3272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490;p32">
              <a:extLst>
                <a:ext uri="{FF2B5EF4-FFF2-40B4-BE49-F238E27FC236}">
                  <a16:creationId xmlns:a16="http://schemas.microsoft.com/office/drawing/2014/main" id="{23F8917E-938D-459E-BCF4-D285D44DAAFB}"/>
                </a:ext>
              </a:extLst>
            </p:cNvPr>
            <p:cNvSpPr/>
            <p:nvPr/>
          </p:nvSpPr>
          <p:spPr>
            <a:xfrm>
              <a:off x="2265200" y="444450"/>
              <a:ext cx="827150" cy="340675"/>
            </a:xfrm>
            <a:custGeom>
              <a:avLst/>
              <a:gdLst/>
              <a:ahLst/>
              <a:cxnLst/>
              <a:rect l="l" t="t" r="r" b="b"/>
              <a:pathLst>
                <a:path w="33086" h="13627" extrusionOk="0">
                  <a:moveTo>
                    <a:pt x="32240" y="585"/>
                  </a:moveTo>
                  <a:lnTo>
                    <a:pt x="22443" y="13272"/>
                  </a:lnTo>
                  <a:lnTo>
                    <a:pt x="1409" y="9286"/>
                  </a:lnTo>
                  <a:lnTo>
                    <a:pt x="32240" y="585"/>
                  </a:lnTo>
                  <a:close/>
                  <a:moveTo>
                    <a:pt x="33085" y="0"/>
                  </a:moveTo>
                  <a:lnTo>
                    <a:pt x="0" y="9349"/>
                  </a:lnTo>
                  <a:lnTo>
                    <a:pt x="22485" y="13606"/>
                  </a:lnTo>
                  <a:lnTo>
                    <a:pt x="22578" y="13627"/>
                  </a:lnTo>
                  <a:lnTo>
                    <a:pt x="33085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491;p32">
              <a:extLst>
                <a:ext uri="{FF2B5EF4-FFF2-40B4-BE49-F238E27FC236}">
                  <a16:creationId xmlns:a16="http://schemas.microsoft.com/office/drawing/2014/main" id="{FCDA2737-8BDC-4260-AD89-D688FA7A719D}"/>
                </a:ext>
              </a:extLst>
            </p:cNvPr>
            <p:cNvSpPr/>
            <p:nvPr/>
          </p:nvSpPr>
          <p:spPr>
            <a:xfrm>
              <a:off x="1904975" y="899350"/>
              <a:ext cx="752825" cy="721500"/>
            </a:xfrm>
            <a:custGeom>
              <a:avLst/>
              <a:gdLst/>
              <a:ahLst/>
              <a:cxnLst/>
              <a:rect l="l" t="t" r="r" b="b"/>
              <a:pathLst>
                <a:path w="30113" h="28860" extrusionOk="0">
                  <a:moveTo>
                    <a:pt x="7304" y="1"/>
                  </a:moveTo>
                  <a:lnTo>
                    <a:pt x="7147" y="282"/>
                  </a:lnTo>
                  <a:lnTo>
                    <a:pt x="29444" y="12552"/>
                  </a:lnTo>
                  <a:lnTo>
                    <a:pt x="1" y="28568"/>
                  </a:lnTo>
                  <a:lnTo>
                    <a:pt x="157" y="28860"/>
                  </a:lnTo>
                  <a:lnTo>
                    <a:pt x="30112" y="12552"/>
                  </a:lnTo>
                  <a:lnTo>
                    <a:pt x="7304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492;p32">
              <a:extLst>
                <a:ext uri="{FF2B5EF4-FFF2-40B4-BE49-F238E27FC236}">
                  <a16:creationId xmlns:a16="http://schemas.microsoft.com/office/drawing/2014/main" id="{D1F5A041-F358-4095-B82C-196449FAE523}"/>
                </a:ext>
              </a:extLst>
            </p:cNvPr>
            <p:cNvSpPr/>
            <p:nvPr/>
          </p:nvSpPr>
          <p:spPr>
            <a:xfrm>
              <a:off x="2073200" y="775450"/>
              <a:ext cx="761425" cy="443450"/>
            </a:xfrm>
            <a:custGeom>
              <a:avLst/>
              <a:gdLst/>
              <a:ahLst/>
              <a:cxnLst/>
              <a:rect l="l" t="t" r="r" b="b"/>
              <a:pathLst>
                <a:path w="30457" h="17738" extrusionOk="0">
                  <a:moveTo>
                    <a:pt x="29935" y="418"/>
                  </a:moveTo>
                  <a:lnTo>
                    <a:pt x="22966" y="17278"/>
                  </a:lnTo>
                  <a:lnTo>
                    <a:pt x="982" y="5186"/>
                  </a:lnTo>
                  <a:lnTo>
                    <a:pt x="29935" y="418"/>
                  </a:lnTo>
                  <a:close/>
                  <a:moveTo>
                    <a:pt x="30457" y="0"/>
                  </a:moveTo>
                  <a:lnTo>
                    <a:pt x="1" y="5019"/>
                  </a:lnTo>
                  <a:lnTo>
                    <a:pt x="22976" y="17644"/>
                  </a:lnTo>
                  <a:lnTo>
                    <a:pt x="23133" y="17737"/>
                  </a:lnTo>
                  <a:lnTo>
                    <a:pt x="30457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493;p32">
              <a:extLst>
                <a:ext uri="{FF2B5EF4-FFF2-40B4-BE49-F238E27FC236}">
                  <a16:creationId xmlns:a16="http://schemas.microsoft.com/office/drawing/2014/main" id="{57175B2E-E765-4138-BC4D-3B6ABB89B54C}"/>
                </a:ext>
              </a:extLst>
            </p:cNvPr>
            <p:cNvSpPr/>
            <p:nvPr/>
          </p:nvSpPr>
          <p:spPr>
            <a:xfrm>
              <a:off x="1113325" y="1949225"/>
              <a:ext cx="369125" cy="446575"/>
            </a:xfrm>
            <a:custGeom>
              <a:avLst/>
              <a:gdLst/>
              <a:ahLst/>
              <a:cxnLst/>
              <a:rect l="l" t="t" r="r" b="b"/>
              <a:pathLst>
                <a:path w="14765" h="17863" extrusionOk="0">
                  <a:moveTo>
                    <a:pt x="324" y="512"/>
                  </a:moveTo>
                  <a:lnTo>
                    <a:pt x="14138" y="7054"/>
                  </a:lnTo>
                  <a:lnTo>
                    <a:pt x="324" y="17227"/>
                  </a:lnTo>
                  <a:lnTo>
                    <a:pt x="324" y="512"/>
                  </a:lnTo>
                  <a:close/>
                  <a:moveTo>
                    <a:pt x="0" y="0"/>
                  </a:moveTo>
                  <a:lnTo>
                    <a:pt x="0" y="17863"/>
                  </a:lnTo>
                  <a:lnTo>
                    <a:pt x="14764" y="6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494;p32">
              <a:extLst>
                <a:ext uri="{FF2B5EF4-FFF2-40B4-BE49-F238E27FC236}">
                  <a16:creationId xmlns:a16="http://schemas.microsoft.com/office/drawing/2014/main" id="{B9739B97-919C-476D-993C-53B3738CF577}"/>
                </a:ext>
              </a:extLst>
            </p:cNvPr>
            <p:cNvSpPr/>
            <p:nvPr/>
          </p:nvSpPr>
          <p:spPr>
            <a:xfrm>
              <a:off x="1467550" y="2120075"/>
              <a:ext cx="662300" cy="652375"/>
            </a:xfrm>
            <a:custGeom>
              <a:avLst/>
              <a:gdLst/>
              <a:ahLst/>
              <a:cxnLst/>
              <a:rect l="l" t="t" r="r" b="b"/>
              <a:pathLst>
                <a:path w="26492" h="26095" extrusionOk="0">
                  <a:moveTo>
                    <a:pt x="554" y="376"/>
                  </a:moveTo>
                  <a:lnTo>
                    <a:pt x="25959" y="2953"/>
                  </a:lnTo>
                  <a:lnTo>
                    <a:pt x="13074" y="25406"/>
                  </a:lnTo>
                  <a:lnTo>
                    <a:pt x="554" y="376"/>
                  </a:lnTo>
                  <a:close/>
                  <a:moveTo>
                    <a:pt x="0" y="1"/>
                  </a:moveTo>
                  <a:lnTo>
                    <a:pt x="13053" y="26095"/>
                  </a:lnTo>
                  <a:lnTo>
                    <a:pt x="26491" y="26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495;p32">
              <a:extLst>
                <a:ext uri="{FF2B5EF4-FFF2-40B4-BE49-F238E27FC236}">
                  <a16:creationId xmlns:a16="http://schemas.microsoft.com/office/drawing/2014/main" id="{6B0F38F0-5D8C-400C-8845-3F95B1835F19}"/>
                </a:ext>
              </a:extLst>
            </p:cNvPr>
            <p:cNvSpPr/>
            <p:nvPr/>
          </p:nvSpPr>
          <p:spPr>
            <a:xfrm>
              <a:off x="1113325" y="2112775"/>
              <a:ext cx="370675" cy="800025"/>
            </a:xfrm>
            <a:custGeom>
              <a:avLst/>
              <a:gdLst/>
              <a:ahLst/>
              <a:cxnLst/>
              <a:rect l="l" t="t" r="r" b="b"/>
              <a:pathLst>
                <a:path w="14827" h="32001" extrusionOk="0">
                  <a:moveTo>
                    <a:pt x="14076" y="950"/>
                  </a:moveTo>
                  <a:lnTo>
                    <a:pt x="1785" y="30613"/>
                  </a:lnTo>
                  <a:lnTo>
                    <a:pt x="334" y="11081"/>
                  </a:lnTo>
                  <a:lnTo>
                    <a:pt x="14076" y="950"/>
                  </a:lnTo>
                  <a:close/>
                  <a:moveTo>
                    <a:pt x="14827" y="1"/>
                  </a:moveTo>
                  <a:lnTo>
                    <a:pt x="74" y="10872"/>
                  </a:lnTo>
                  <a:lnTo>
                    <a:pt x="0" y="10924"/>
                  </a:lnTo>
                  <a:lnTo>
                    <a:pt x="1555" y="32000"/>
                  </a:lnTo>
                  <a:lnTo>
                    <a:pt x="14827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496;p32">
              <a:extLst>
                <a:ext uri="{FF2B5EF4-FFF2-40B4-BE49-F238E27FC236}">
                  <a16:creationId xmlns:a16="http://schemas.microsoft.com/office/drawing/2014/main" id="{7B1A3443-6EF3-4E68-A34A-6261B1A6153C}"/>
                </a:ext>
              </a:extLst>
            </p:cNvPr>
            <p:cNvSpPr/>
            <p:nvPr/>
          </p:nvSpPr>
          <p:spPr>
            <a:xfrm>
              <a:off x="1148275" y="2115125"/>
              <a:ext cx="651875" cy="785925"/>
            </a:xfrm>
            <a:custGeom>
              <a:avLst/>
              <a:gdLst/>
              <a:ahLst/>
              <a:cxnLst/>
              <a:rect l="l" t="t" r="r" b="b"/>
              <a:pathLst>
                <a:path w="26075" h="31437" extrusionOk="0">
                  <a:moveTo>
                    <a:pt x="13063" y="772"/>
                  </a:moveTo>
                  <a:lnTo>
                    <a:pt x="25594" y="25834"/>
                  </a:lnTo>
                  <a:lnTo>
                    <a:pt x="533" y="30988"/>
                  </a:lnTo>
                  <a:lnTo>
                    <a:pt x="13063" y="772"/>
                  </a:lnTo>
                  <a:close/>
                  <a:moveTo>
                    <a:pt x="13042" y="0"/>
                  </a:moveTo>
                  <a:lnTo>
                    <a:pt x="0" y="31437"/>
                  </a:lnTo>
                  <a:lnTo>
                    <a:pt x="26074" y="26063"/>
                  </a:lnTo>
                  <a:lnTo>
                    <a:pt x="13042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497;p32">
              <a:extLst>
                <a:ext uri="{FF2B5EF4-FFF2-40B4-BE49-F238E27FC236}">
                  <a16:creationId xmlns:a16="http://schemas.microsoft.com/office/drawing/2014/main" id="{A96CF0E8-95D0-40BF-80E0-C8214A645960}"/>
                </a:ext>
              </a:extLst>
            </p:cNvPr>
            <p:cNvSpPr/>
            <p:nvPr/>
          </p:nvSpPr>
          <p:spPr>
            <a:xfrm>
              <a:off x="1151400" y="2893725"/>
              <a:ext cx="204525" cy="398325"/>
            </a:xfrm>
            <a:custGeom>
              <a:avLst/>
              <a:gdLst/>
              <a:ahLst/>
              <a:cxnLst/>
              <a:rect l="l" t="t" r="r" b="b"/>
              <a:pathLst>
                <a:path w="8181" h="15933" extrusionOk="0">
                  <a:moveTo>
                    <a:pt x="293" y="1"/>
                  </a:moveTo>
                  <a:lnTo>
                    <a:pt x="1" y="136"/>
                  </a:lnTo>
                  <a:lnTo>
                    <a:pt x="7899" y="15933"/>
                  </a:lnTo>
                  <a:lnTo>
                    <a:pt x="8181" y="15786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498;p32">
              <a:extLst>
                <a:ext uri="{FF2B5EF4-FFF2-40B4-BE49-F238E27FC236}">
                  <a16:creationId xmlns:a16="http://schemas.microsoft.com/office/drawing/2014/main" id="{0E7382D4-AE1D-4FCC-BAFD-3D8710852617}"/>
                </a:ext>
              </a:extLst>
            </p:cNvPr>
            <p:cNvSpPr/>
            <p:nvPr/>
          </p:nvSpPr>
          <p:spPr>
            <a:xfrm>
              <a:off x="1345750" y="2750525"/>
              <a:ext cx="454400" cy="695950"/>
            </a:xfrm>
            <a:custGeom>
              <a:avLst/>
              <a:gdLst/>
              <a:ahLst/>
              <a:cxnLst/>
              <a:rect l="l" t="t" r="r" b="b"/>
              <a:pathLst>
                <a:path w="18176" h="27838" extrusionOk="0">
                  <a:moveTo>
                    <a:pt x="17695" y="1065"/>
                  </a:moveTo>
                  <a:lnTo>
                    <a:pt x="14044" y="27368"/>
                  </a:lnTo>
                  <a:lnTo>
                    <a:pt x="532" y="21525"/>
                  </a:lnTo>
                  <a:lnTo>
                    <a:pt x="17695" y="1065"/>
                  </a:lnTo>
                  <a:close/>
                  <a:moveTo>
                    <a:pt x="18175" y="0"/>
                  </a:moveTo>
                  <a:lnTo>
                    <a:pt x="146" y="21484"/>
                  </a:lnTo>
                  <a:lnTo>
                    <a:pt x="0" y="21651"/>
                  </a:lnTo>
                  <a:lnTo>
                    <a:pt x="14304" y="27837"/>
                  </a:lnTo>
                  <a:lnTo>
                    <a:pt x="18175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499;p32">
              <a:extLst>
                <a:ext uri="{FF2B5EF4-FFF2-40B4-BE49-F238E27FC236}">
                  <a16:creationId xmlns:a16="http://schemas.microsoft.com/office/drawing/2014/main" id="{44BE93A3-F3E4-4A6B-A762-35F717284300}"/>
                </a:ext>
              </a:extLst>
            </p:cNvPr>
            <p:cNvSpPr/>
            <p:nvPr/>
          </p:nvSpPr>
          <p:spPr>
            <a:xfrm>
              <a:off x="1985325" y="2193900"/>
              <a:ext cx="131200" cy="228500"/>
            </a:xfrm>
            <a:custGeom>
              <a:avLst/>
              <a:gdLst/>
              <a:ahLst/>
              <a:cxnLst/>
              <a:rect l="l" t="t" r="r" b="b"/>
              <a:pathLst>
                <a:path w="5248" h="9140" extrusionOk="0">
                  <a:moveTo>
                    <a:pt x="5248" y="0"/>
                  </a:moveTo>
                  <a:lnTo>
                    <a:pt x="0" y="914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500;p32">
              <a:extLst>
                <a:ext uri="{FF2B5EF4-FFF2-40B4-BE49-F238E27FC236}">
                  <a16:creationId xmlns:a16="http://schemas.microsoft.com/office/drawing/2014/main" id="{FC4D9984-091B-460B-BE2D-7CD8D7CC290C}"/>
                </a:ext>
              </a:extLst>
            </p:cNvPr>
            <p:cNvSpPr/>
            <p:nvPr/>
          </p:nvSpPr>
          <p:spPr>
            <a:xfrm>
              <a:off x="1794375" y="2188675"/>
              <a:ext cx="331300" cy="574400"/>
            </a:xfrm>
            <a:custGeom>
              <a:avLst/>
              <a:gdLst/>
              <a:ahLst/>
              <a:cxnLst/>
              <a:rect l="l" t="t" r="r" b="b"/>
              <a:pathLst>
                <a:path w="13252" h="22976" extrusionOk="0">
                  <a:moveTo>
                    <a:pt x="13001" y="0"/>
                  </a:moveTo>
                  <a:lnTo>
                    <a:pt x="12886" y="209"/>
                  </a:lnTo>
                  <a:lnTo>
                    <a:pt x="7638" y="9349"/>
                  </a:lnTo>
                  <a:lnTo>
                    <a:pt x="1" y="22662"/>
                  </a:lnTo>
                  <a:lnTo>
                    <a:pt x="22" y="22715"/>
                  </a:lnTo>
                  <a:lnTo>
                    <a:pt x="230" y="22474"/>
                  </a:lnTo>
                  <a:lnTo>
                    <a:pt x="168" y="22944"/>
                  </a:lnTo>
                  <a:lnTo>
                    <a:pt x="199" y="22975"/>
                  </a:lnTo>
                  <a:lnTo>
                    <a:pt x="13252" y="220"/>
                  </a:lnTo>
                  <a:lnTo>
                    <a:pt x="12855" y="283"/>
                  </a:lnTo>
                  <a:lnTo>
                    <a:pt x="13001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501;p32">
              <a:extLst>
                <a:ext uri="{FF2B5EF4-FFF2-40B4-BE49-F238E27FC236}">
                  <a16:creationId xmlns:a16="http://schemas.microsoft.com/office/drawing/2014/main" id="{70C275CD-039B-46BC-A100-522C63A0FF3B}"/>
                </a:ext>
              </a:extLst>
            </p:cNvPr>
            <p:cNvSpPr/>
            <p:nvPr/>
          </p:nvSpPr>
          <p:spPr>
            <a:xfrm>
              <a:off x="1793075" y="2755225"/>
              <a:ext cx="1850" cy="2625"/>
            </a:xfrm>
            <a:custGeom>
              <a:avLst/>
              <a:gdLst/>
              <a:ahLst/>
              <a:cxnLst/>
              <a:rect l="l" t="t" r="r" b="b"/>
              <a:pathLst>
                <a:path w="74" h="105" extrusionOk="0">
                  <a:moveTo>
                    <a:pt x="53" y="0"/>
                  </a:moveTo>
                  <a:lnTo>
                    <a:pt x="0" y="84"/>
                  </a:lnTo>
                  <a:lnTo>
                    <a:pt x="32" y="105"/>
                  </a:lnTo>
                  <a:lnTo>
                    <a:pt x="74" y="53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502;p32">
              <a:extLst>
                <a:ext uri="{FF2B5EF4-FFF2-40B4-BE49-F238E27FC236}">
                  <a16:creationId xmlns:a16="http://schemas.microsoft.com/office/drawing/2014/main" id="{777D033C-2F4D-42DD-BE45-9F731062569E}"/>
                </a:ext>
              </a:extLst>
            </p:cNvPr>
            <p:cNvSpPr/>
            <p:nvPr/>
          </p:nvSpPr>
          <p:spPr>
            <a:xfrm>
              <a:off x="1793875" y="2750525"/>
              <a:ext cx="6275" cy="11775"/>
            </a:xfrm>
            <a:custGeom>
              <a:avLst/>
              <a:gdLst/>
              <a:ahLst/>
              <a:cxnLst/>
              <a:rect l="l" t="t" r="r" b="b"/>
              <a:pathLst>
                <a:path w="251" h="471" extrusionOk="0">
                  <a:moveTo>
                    <a:pt x="250" y="0"/>
                  </a:moveTo>
                  <a:lnTo>
                    <a:pt x="42" y="241"/>
                  </a:lnTo>
                  <a:lnTo>
                    <a:pt x="0" y="293"/>
                  </a:lnTo>
                  <a:lnTo>
                    <a:pt x="188" y="470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503;p32">
              <a:extLst>
                <a:ext uri="{FF2B5EF4-FFF2-40B4-BE49-F238E27FC236}">
                  <a16:creationId xmlns:a16="http://schemas.microsoft.com/office/drawing/2014/main" id="{8E406EFD-4303-41A4-9866-E3FCB66EF14F}"/>
                </a:ext>
              </a:extLst>
            </p:cNvPr>
            <p:cNvSpPr/>
            <p:nvPr/>
          </p:nvSpPr>
          <p:spPr>
            <a:xfrm>
              <a:off x="1901850" y="1202975"/>
              <a:ext cx="757500" cy="997200"/>
            </a:xfrm>
            <a:custGeom>
              <a:avLst/>
              <a:gdLst/>
              <a:ahLst/>
              <a:cxnLst/>
              <a:rect l="l" t="t" r="r" b="b"/>
              <a:pathLst>
                <a:path w="30300" h="39888" extrusionOk="0">
                  <a:moveTo>
                    <a:pt x="29507" y="803"/>
                  </a:moveTo>
                  <a:lnTo>
                    <a:pt x="8879" y="39115"/>
                  </a:lnTo>
                  <a:lnTo>
                    <a:pt x="407" y="16641"/>
                  </a:lnTo>
                  <a:lnTo>
                    <a:pt x="29507" y="803"/>
                  </a:lnTo>
                  <a:close/>
                  <a:moveTo>
                    <a:pt x="30300" y="0"/>
                  </a:moveTo>
                  <a:lnTo>
                    <a:pt x="1" y="16495"/>
                  </a:lnTo>
                  <a:lnTo>
                    <a:pt x="8827" y="39888"/>
                  </a:lnTo>
                  <a:lnTo>
                    <a:pt x="3030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504;p32">
              <a:extLst>
                <a:ext uri="{FF2B5EF4-FFF2-40B4-BE49-F238E27FC236}">
                  <a16:creationId xmlns:a16="http://schemas.microsoft.com/office/drawing/2014/main" id="{E39C1D75-6A79-4B32-AD49-9E5246A47DF7}"/>
                </a:ext>
              </a:extLst>
            </p:cNvPr>
            <p:cNvSpPr/>
            <p:nvPr/>
          </p:nvSpPr>
          <p:spPr>
            <a:xfrm>
              <a:off x="2115750" y="1211050"/>
              <a:ext cx="1135950" cy="984700"/>
            </a:xfrm>
            <a:custGeom>
              <a:avLst/>
              <a:gdLst/>
              <a:ahLst/>
              <a:cxnLst/>
              <a:rect l="l" t="t" r="r" b="b"/>
              <a:pathLst>
                <a:path w="45438" h="39388" extrusionOk="0">
                  <a:moveTo>
                    <a:pt x="21201" y="0"/>
                  </a:moveTo>
                  <a:lnTo>
                    <a:pt x="0" y="39388"/>
                  </a:lnTo>
                  <a:lnTo>
                    <a:pt x="0" y="39388"/>
                  </a:lnTo>
                  <a:lnTo>
                    <a:pt x="45438" y="32198"/>
                  </a:lnTo>
                  <a:lnTo>
                    <a:pt x="45386" y="31875"/>
                  </a:lnTo>
                  <a:lnTo>
                    <a:pt x="594" y="38970"/>
                  </a:lnTo>
                  <a:lnTo>
                    <a:pt x="594" y="38970"/>
                  </a:lnTo>
                  <a:lnTo>
                    <a:pt x="21493" y="157"/>
                  </a:lnTo>
                  <a:lnTo>
                    <a:pt x="21201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505;p32">
              <a:extLst>
                <a:ext uri="{FF2B5EF4-FFF2-40B4-BE49-F238E27FC236}">
                  <a16:creationId xmlns:a16="http://schemas.microsoft.com/office/drawing/2014/main" id="{D27FC042-BA40-4BEF-8E41-4A6979B9392C}"/>
                </a:ext>
              </a:extLst>
            </p:cNvPr>
            <p:cNvSpPr/>
            <p:nvPr/>
          </p:nvSpPr>
          <p:spPr>
            <a:xfrm>
              <a:off x="2640800" y="728250"/>
              <a:ext cx="785950" cy="495100"/>
            </a:xfrm>
            <a:custGeom>
              <a:avLst/>
              <a:gdLst/>
              <a:ahLst/>
              <a:cxnLst/>
              <a:rect l="l" t="t" r="r" b="b"/>
              <a:pathLst>
                <a:path w="31438" h="19804" extrusionOk="0">
                  <a:moveTo>
                    <a:pt x="30153" y="438"/>
                  </a:moveTo>
                  <a:lnTo>
                    <a:pt x="689" y="18989"/>
                  </a:lnTo>
                  <a:lnTo>
                    <a:pt x="7596" y="2254"/>
                  </a:lnTo>
                  <a:lnTo>
                    <a:pt x="30153" y="438"/>
                  </a:lnTo>
                  <a:close/>
                  <a:moveTo>
                    <a:pt x="31437" y="0"/>
                  </a:moveTo>
                  <a:lnTo>
                    <a:pt x="7377" y="1941"/>
                  </a:lnTo>
                  <a:lnTo>
                    <a:pt x="0" y="19803"/>
                  </a:lnTo>
                  <a:lnTo>
                    <a:pt x="31437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506;p32">
              <a:extLst>
                <a:ext uri="{FF2B5EF4-FFF2-40B4-BE49-F238E27FC236}">
                  <a16:creationId xmlns:a16="http://schemas.microsoft.com/office/drawing/2014/main" id="{9F95DD58-251B-4FD9-B0D9-7ADF196AF6B4}"/>
                </a:ext>
              </a:extLst>
            </p:cNvPr>
            <p:cNvSpPr/>
            <p:nvPr/>
          </p:nvSpPr>
          <p:spPr>
            <a:xfrm>
              <a:off x="2819225" y="446000"/>
              <a:ext cx="601500" cy="339375"/>
            </a:xfrm>
            <a:custGeom>
              <a:avLst/>
              <a:gdLst/>
              <a:ahLst/>
              <a:cxnLst/>
              <a:rect l="l" t="t" r="r" b="b"/>
              <a:pathLst>
                <a:path w="24060" h="13575" extrusionOk="0">
                  <a:moveTo>
                    <a:pt x="10528" y="460"/>
                  </a:moveTo>
                  <a:lnTo>
                    <a:pt x="23257" y="11384"/>
                  </a:lnTo>
                  <a:lnTo>
                    <a:pt x="699" y="13199"/>
                  </a:lnTo>
                  <a:lnTo>
                    <a:pt x="10528" y="460"/>
                  </a:lnTo>
                  <a:close/>
                  <a:moveTo>
                    <a:pt x="10475" y="1"/>
                  </a:moveTo>
                  <a:lnTo>
                    <a:pt x="0" y="13575"/>
                  </a:lnTo>
                  <a:lnTo>
                    <a:pt x="24060" y="11634"/>
                  </a:lnTo>
                  <a:lnTo>
                    <a:pt x="10475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507;p32">
              <a:extLst>
                <a:ext uri="{FF2B5EF4-FFF2-40B4-BE49-F238E27FC236}">
                  <a16:creationId xmlns:a16="http://schemas.microsoft.com/office/drawing/2014/main" id="{EC6A58B7-B642-41F3-B742-B402405EA882}"/>
                </a:ext>
              </a:extLst>
            </p:cNvPr>
            <p:cNvSpPr/>
            <p:nvPr/>
          </p:nvSpPr>
          <p:spPr>
            <a:xfrm>
              <a:off x="3073550" y="285575"/>
              <a:ext cx="561075" cy="454700"/>
            </a:xfrm>
            <a:custGeom>
              <a:avLst/>
              <a:gdLst/>
              <a:ahLst/>
              <a:cxnLst/>
              <a:rect l="l" t="t" r="r" b="b"/>
              <a:pathLst>
                <a:path w="22443" h="18188" extrusionOk="0">
                  <a:moveTo>
                    <a:pt x="21827" y="513"/>
                  </a:moveTo>
                  <a:lnTo>
                    <a:pt x="13439" y="17665"/>
                  </a:lnTo>
                  <a:lnTo>
                    <a:pt x="657" y="6720"/>
                  </a:lnTo>
                  <a:lnTo>
                    <a:pt x="21827" y="513"/>
                  </a:lnTo>
                  <a:close/>
                  <a:moveTo>
                    <a:pt x="22442" y="1"/>
                  </a:moveTo>
                  <a:lnTo>
                    <a:pt x="0" y="6574"/>
                  </a:lnTo>
                  <a:lnTo>
                    <a:pt x="13543" y="18187"/>
                  </a:lnTo>
                  <a:lnTo>
                    <a:pt x="22442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508;p32">
              <a:extLst>
                <a:ext uri="{FF2B5EF4-FFF2-40B4-BE49-F238E27FC236}">
                  <a16:creationId xmlns:a16="http://schemas.microsoft.com/office/drawing/2014/main" id="{7766E96F-6022-4ECC-AB2A-841038DD0EAD}"/>
                </a:ext>
              </a:extLst>
            </p:cNvPr>
            <p:cNvSpPr/>
            <p:nvPr/>
          </p:nvSpPr>
          <p:spPr>
            <a:xfrm>
              <a:off x="3402450" y="287150"/>
              <a:ext cx="744200" cy="454150"/>
            </a:xfrm>
            <a:custGeom>
              <a:avLst/>
              <a:gdLst/>
              <a:ahLst/>
              <a:cxnLst/>
              <a:rect l="l" t="t" r="r" b="b"/>
              <a:pathLst>
                <a:path w="29768" h="18166" extrusionOk="0">
                  <a:moveTo>
                    <a:pt x="9068" y="387"/>
                  </a:moveTo>
                  <a:lnTo>
                    <a:pt x="28797" y="6605"/>
                  </a:lnTo>
                  <a:lnTo>
                    <a:pt x="658" y="17561"/>
                  </a:lnTo>
                  <a:lnTo>
                    <a:pt x="9068" y="387"/>
                  </a:lnTo>
                  <a:close/>
                  <a:moveTo>
                    <a:pt x="8890" y="1"/>
                  </a:moveTo>
                  <a:lnTo>
                    <a:pt x="0" y="18166"/>
                  </a:lnTo>
                  <a:lnTo>
                    <a:pt x="29768" y="6564"/>
                  </a:lnTo>
                  <a:lnTo>
                    <a:pt x="9026" y="42"/>
                  </a:lnTo>
                  <a:lnTo>
                    <a:pt x="889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509;p32">
              <a:extLst>
                <a:ext uri="{FF2B5EF4-FFF2-40B4-BE49-F238E27FC236}">
                  <a16:creationId xmlns:a16="http://schemas.microsoft.com/office/drawing/2014/main" id="{B13F7D7D-F6B7-41B0-A8BE-B77C8B5EE8E5}"/>
                </a:ext>
              </a:extLst>
            </p:cNvPr>
            <p:cNvSpPr/>
            <p:nvPr/>
          </p:nvSpPr>
          <p:spPr>
            <a:xfrm>
              <a:off x="4128900" y="447575"/>
              <a:ext cx="349550" cy="543625"/>
            </a:xfrm>
            <a:custGeom>
              <a:avLst/>
              <a:gdLst/>
              <a:ahLst/>
              <a:cxnLst/>
              <a:rect l="l" t="t" r="r" b="b"/>
              <a:pathLst>
                <a:path w="13982" h="21745" extrusionOk="0">
                  <a:moveTo>
                    <a:pt x="439" y="334"/>
                  </a:moveTo>
                  <a:lnTo>
                    <a:pt x="13532" y="699"/>
                  </a:lnTo>
                  <a:lnTo>
                    <a:pt x="6625" y="20701"/>
                  </a:lnTo>
                  <a:lnTo>
                    <a:pt x="439" y="334"/>
                  </a:lnTo>
                  <a:close/>
                  <a:moveTo>
                    <a:pt x="0" y="1"/>
                  </a:moveTo>
                  <a:lnTo>
                    <a:pt x="6604" y="21744"/>
                  </a:lnTo>
                  <a:lnTo>
                    <a:pt x="13981" y="3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510;p32">
              <a:extLst>
                <a:ext uri="{FF2B5EF4-FFF2-40B4-BE49-F238E27FC236}">
                  <a16:creationId xmlns:a16="http://schemas.microsoft.com/office/drawing/2014/main" id="{AB47BFB4-9CB5-4309-BD9F-7B985B9C7465}"/>
                </a:ext>
              </a:extLst>
            </p:cNvPr>
            <p:cNvSpPr/>
            <p:nvPr/>
          </p:nvSpPr>
          <p:spPr>
            <a:xfrm>
              <a:off x="4285925" y="456450"/>
              <a:ext cx="572025" cy="532900"/>
            </a:xfrm>
            <a:custGeom>
              <a:avLst/>
              <a:gdLst/>
              <a:ahLst/>
              <a:cxnLst/>
              <a:rect l="l" t="t" r="r" b="b"/>
              <a:pathLst>
                <a:path w="22881" h="21316" extrusionOk="0">
                  <a:moveTo>
                    <a:pt x="7575" y="386"/>
                  </a:moveTo>
                  <a:lnTo>
                    <a:pt x="22151" y="4028"/>
                  </a:lnTo>
                  <a:lnTo>
                    <a:pt x="657" y="20408"/>
                  </a:lnTo>
                  <a:lnTo>
                    <a:pt x="7575" y="386"/>
                  </a:lnTo>
                  <a:close/>
                  <a:moveTo>
                    <a:pt x="7367" y="0"/>
                  </a:moveTo>
                  <a:lnTo>
                    <a:pt x="0" y="21316"/>
                  </a:lnTo>
                  <a:lnTo>
                    <a:pt x="22881" y="3871"/>
                  </a:lnTo>
                  <a:lnTo>
                    <a:pt x="7367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511;p32">
              <a:extLst>
                <a:ext uri="{FF2B5EF4-FFF2-40B4-BE49-F238E27FC236}">
                  <a16:creationId xmlns:a16="http://schemas.microsoft.com/office/drawing/2014/main" id="{265BFD1E-E80A-46EB-BEFB-74DA96FE505B}"/>
                </a:ext>
              </a:extLst>
            </p:cNvPr>
            <p:cNvSpPr/>
            <p:nvPr/>
          </p:nvSpPr>
          <p:spPr>
            <a:xfrm>
              <a:off x="3398025" y="446275"/>
              <a:ext cx="902250" cy="537625"/>
            </a:xfrm>
            <a:custGeom>
              <a:avLst/>
              <a:gdLst/>
              <a:ahLst/>
              <a:cxnLst/>
              <a:rect l="l" t="t" r="r" b="b"/>
              <a:pathLst>
                <a:path w="36090" h="21505" extrusionOk="0">
                  <a:moveTo>
                    <a:pt x="29350" y="438"/>
                  </a:moveTo>
                  <a:lnTo>
                    <a:pt x="35610" y="21034"/>
                  </a:lnTo>
                  <a:lnTo>
                    <a:pt x="35610" y="21034"/>
                  </a:lnTo>
                  <a:lnTo>
                    <a:pt x="1023" y="11467"/>
                  </a:lnTo>
                  <a:lnTo>
                    <a:pt x="29350" y="438"/>
                  </a:lnTo>
                  <a:close/>
                  <a:moveTo>
                    <a:pt x="29558" y="0"/>
                  </a:moveTo>
                  <a:lnTo>
                    <a:pt x="1" y="11530"/>
                  </a:lnTo>
                  <a:lnTo>
                    <a:pt x="36090" y="21504"/>
                  </a:lnTo>
                  <a:lnTo>
                    <a:pt x="36090" y="21504"/>
                  </a:lnTo>
                  <a:lnTo>
                    <a:pt x="29611" y="167"/>
                  </a:lnTo>
                  <a:lnTo>
                    <a:pt x="29558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512;p32">
              <a:extLst>
                <a:ext uri="{FF2B5EF4-FFF2-40B4-BE49-F238E27FC236}">
                  <a16:creationId xmlns:a16="http://schemas.microsoft.com/office/drawing/2014/main" id="{3B206684-9A34-4EE0-BD83-8C79645AFFD2}"/>
                </a:ext>
              </a:extLst>
            </p:cNvPr>
            <p:cNvSpPr/>
            <p:nvPr/>
          </p:nvSpPr>
          <p:spPr>
            <a:xfrm>
              <a:off x="4283050" y="549550"/>
              <a:ext cx="1017050" cy="499025"/>
            </a:xfrm>
            <a:custGeom>
              <a:avLst/>
              <a:gdLst/>
              <a:ahLst/>
              <a:cxnLst/>
              <a:rect l="l" t="t" r="r" b="b"/>
              <a:pathLst>
                <a:path w="40682" h="19961" extrusionOk="0">
                  <a:moveTo>
                    <a:pt x="22610" y="439"/>
                  </a:moveTo>
                  <a:lnTo>
                    <a:pt x="39909" y="19585"/>
                  </a:lnTo>
                  <a:lnTo>
                    <a:pt x="888" y="17007"/>
                  </a:lnTo>
                  <a:lnTo>
                    <a:pt x="22610" y="439"/>
                  </a:lnTo>
                  <a:close/>
                  <a:moveTo>
                    <a:pt x="22652" y="1"/>
                  </a:moveTo>
                  <a:lnTo>
                    <a:pt x="0" y="17279"/>
                  </a:lnTo>
                  <a:lnTo>
                    <a:pt x="40681" y="19961"/>
                  </a:lnTo>
                  <a:lnTo>
                    <a:pt x="40681" y="19961"/>
                  </a:lnTo>
                  <a:lnTo>
                    <a:pt x="22652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513;p32">
              <a:extLst>
                <a:ext uri="{FF2B5EF4-FFF2-40B4-BE49-F238E27FC236}">
                  <a16:creationId xmlns:a16="http://schemas.microsoft.com/office/drawing/2014/main" id="{25F44B89-ED75-44C3-A485-79ED6A2BE48C}"/>
                </a:ext>
              </a:extLst>
            </p:cNvPr>
            <p:cNvSpPr/>
            <p:nvPr/>
          </p:nvSpPr>
          <p:spPr>
            <a:xfrm>
              <a:off x="4833675" y="544350"/>
              <a:ext cx="718650" cy="505000"/>
            </a:xfrm>
            <a:custGeom>
              <a:avLst/>
              <a:gdLst/>
              <a:ahLst/>
              <a:cxnLst/>
              <a:rect l="l" t="t" r="r" b="b"/>
              <a:pathLst>
                <a:path w="28746" h="20200" extrusionOk="0">
                  <a:moveTo>
                    <a:pt x="1211" y="866"/>
                  </a:moveTo>
                  <a:lnTo>
                    <a:pt x="28109" y="12124"/>
                  </a:lnTo>
                  <a:lnTo>
                    <a:pt x="18291" y="19761"/>
                  </a:lnTo>
                  <a:lnTo>
                    <a:pt x="1211" y="866"/>
                  </a:lnTo>
                  <a:close/>
                  <a:moveTo>
                    <a:pt x="1" y="0"/>
                  </a:moveTo>
                  <a:lnTo>
                    <a:pt x="18155" y="20085"/>
                  </a:lnTo>
                  <a:lnTo>
                    <a:pt x="18249" y="20199"/>
                  </a:lnTo>
                  <a:lnTo>
                    <a:pt x="28745" y="120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514;p32">
              <a:extLst>
                <a:ext uri="{FF2B5EF4-FFF2-40B4-BE49-F238E27FC236}">
                  <a16:creationId xmlns:a16="http://schemas.microsoft.com/office/drawing/2014/main" id="{149FE5E6-A07A-47D7-8010-8A9FD595750A}"/>
                </a:ext>
              </a:extLst>
            </p:cNvPr>
            <p:cNvSpPr/>
            <p:nvPr/>
          </p:nvSpPr>
          <p:spPr>
            <a:xfrm>
              <a:off x="3409750" y="729800"/>
              <a:ext cx="885600" cy="252250"/>
            </a:xfrm>
            <a:custGeom>
              <a:avLst/>
              <a:gdLst/>
              <a:ahLst/>
              <a:cxnLst/>
              <a:rect l="l" t="t" r="r" b="b"/>
              <a:pathLst>
                <a:path w="35424" h="10090" extrusionOk="0">
                  <a:moveTo>
                    <a:pt x="84" y="1"/>
                  </a:moveTo>
                  <a:lnTo>
                    <a:pt x="1" y="314"/>
                  </a:lnTo>
                  <a:lnTo>
                    <a:pt x="35340" y="10090"/>
                  </a:lnTo>
                  <a:lnTo>
                    <a:pt x="35423" y="9777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515;p32">
              <a:extLst>
                <a:ext uri="{FF2B5EF4-FFF2-40B4-BE49-F238E27FC236}">
                  <a16:creationId xmlns:a16="http://schemas.microsoft.com/office/drawing/2014/main" id="{E3A63B4D-80A2-4F30-ACCE-736E44FFACAD}"/>
                </a:ext>
              </a:extLst>
            </p:cNvPr>
            <p:cNvSpPr/>
            <p:nvPr/>
          </p:nvSpPr>
          <p:spPr>
            <a:xfrm>
              <a:off x="3999000" y="976800"/>
              <a:ext cx="299200" cy="933075"/>
            </a:xfrm>
            <a:custGeom>
              <a:avLst/>
              <a:gdLst/>
              <a:ahLst/>
              <a:cxnLst/>
              <a:rect l="l" t="t" r="r" b="b"/>
              <a:pathLst>
                <a:path w="11968" h="37323" extrusionOk="0">
                  <a:moveTo>
                    <a:pt x="11654" y="1"/>
                  </a:moveTo>
                  <a:lnTo>
                    <a:pt x="1" y="37218"/>
                  </a:lnTo>
                  <a:lnTo>
                    <a:pt x="314" y="37322"/>
                  </a:lnTo>
                  <a:lnTo>
                    <a:pt x="11967" y="95"/>
                  </a:lnTo>
                  <a:lnTo>
                    <a:pt x="11654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516;p32">
              <a:extLst>
                <a:ext uri="{FF2B5EF4-FFF2-40B4-BE49-F238E27FC236}">
                  <a16:creationId xmlns:a16="http://schemas.microsoft.com/office/drawing/2014/main" id="{8F9124DF-0088-4AD5-9EAE-69260D695977}"/>
                </a:ext>
              </a:extLst>
            </p:cNvPr>
            <p:cNvSpPr/>
            <p:nvPr/>
          </p:nvSpPr>
          <p:spPr>
            <a:xfrm>
              <a:off x="2820000" y="2001900"/>
              <a:ext cx="529775" cy="596850"/>
            </a:xfrm>
            <a:custGeom>
              <a:avLst/>
              <a:gdLst/>
              <a:ahLst/>
              <a:cxnLst/>
              <a:rect l="l" t="t" r="r" b="b"/>
              <a:pathLst>
                <a:path w="21191" h="23874" extrusionOk="0">
                  <a:moveTo>
                    <a:pt x="17143" y="805"/>
                  </a:moveTo>
                  <a:lnTo>
                    <a:pt x="20805" y="23550"/>
                  </a:lnTo>
                  <a:lnTo>
                    <a:pt x="637" y="23184"/>
                  </a:lnTo>
                  <a:lnTo>
                    <a:pt x="17143" y="805"/>
                  </a:lnTo>
                  <a:close/>
                  <a:moveTo>
                    <a:pt x="17341" y="1"/>
                  </a:moveTo>
                  <a:lnTo>
                    <a:pt x="1" y="23487"/>
                  </a:lnTo>
                  <a:lnTo>
                    <a:pt x="20993" y="23873"/>
                  </a:lnTo>
                  <a:lnTo>
                    <a:pt x="21191" y="23873"/>
                  </a:lnTo>
                  <a:lnTo>
                    <a:pt x="1734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517;p32">
              <a:extLst>
                <a:ext uri="{FF2B5EF4-FFF2-40B4-BE49-F238E27FC236}">
                  <a16:creationId xmlns:a16="http://schemas.microsoft.com/office/drawing/2014/main" id="{367620F6-2D87-4306-945B-58581E33C505}"/>
                </a:ext>
              </a:extLst>
            </p:cNvPr>
            <p:cNvSpPr/>
            <p:nvPr/>
          </p:nvSpPr>
          <p:spPr>
            <a:xfrm>
              <a:off x="3254300" y="2007125"/>
              <a:ext cx="1325" cy="1350"/>
            </a:xfrm>
            <a:custGeom>
              <a:avLst/>
              <a:gdLst/>
              <a:ahLst/>
              <a:cxnLst/>
              <a:rect l="l" t="t" r="r" b="b"/>
              <a:pathLst>
                <a:path w="53" h="54" extrusionOk="0">
                  <a:moveTo>
                    <a:pt x="53" y="1"/>
                  </a:moveTo>
                  <a:lnTo>
                    <a:pt x="0" y="11"/>
                  </a:lnTo>
                  <a:lnTo>
                    <a:pt x="11" y="53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518;p32">
              <a:extLst>
                <a:ext uri="{FF2B5EF4-FFF2-40B4-BE49-F238E27FC236}">
                  <a16:creationId xmlns:a16="http://schemas.microsoft.com/office/drawing/2014/main" id="{022A9E9C-B161-4CA5-9448-478B9A069A6D}"/>
                </a:ext>
              </a:extLst>
            </p:cNvPr>
            <p:cNvSpPr/>
            <p:nvPr/>
          </p:nvSpPr>
          <p:spPr>
            <a:xfrm>
              <a:off x="3254575" y="1905400"/>
              <a:ext cx="743650" cy="105925"/>
            </a:xfrm>
            <a:custGeom>
              <a:avLst/>
              <a:gdLst/>
              <a:ahLst/>
              <a:cxnLst/>
              <a:rect l="l" t="t" r="r" b="b"/>
              <a:pathLst>
                <a:path w="29746" h="4237" extrusionOk="0">
                  <a:moveTo>
                    <a:pt x="29631" y="1"/>
                  </a:moveTo>
                  <a:lnTo>
                    <a:pt x="42" y="4070"/>
                  </a:lnTo>
                  <a:lnTo>
                    <a:pt x="0" y="4122"/>
                  </a:lnTo>
                  <a:lnTo>
                    <a:pt x="21" y="4237"/>
                  </a:lnTo>
                  <a:lnTo>
                    <a:pt x="29746" y="157"/>
                  </a:lnTo>
                  <a:lnTo>
                    <a:pt x="2963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519;p32">
              <a:extLst>
                <a:ext uri="{FF2B5EF4-FFF2-40B4-BE49-F238E27FC236}">
                  <a16:creationId xmlns:a16="http://schemas.microsoft.com/office/drawing/2014/main" id="{CCA7CB09-5514-486E-8F85-1BF522F4110B}"/>
                </a:ext>
              </a:extLst>
            </p:cNvPr>
            <p:cNvSpPr/>
            <p:nvPr/>
          </p:nvSpPr>
          <p:spPr>
            <a:xfrm>
              <a:off x="3255075" y="1909325"/>
              <a:ext cx="745000" cy="273625"/>
            </a:xfrm>
            <a:custGeom>
              <a:avLst/>
              <a:gdLst/>
              <a:ahLst/>
              <a:cxnLst/>
              <a:rect l="l" t="t" r="r" b="b"/>
              <a:pathLst>
                <a:path w="29800" h="10945" extrusionOk="0">
                  <a:moveTo>
                    <a:pt x="29726" y="0"/>
                  </a:moveTo>
                  <a:lnTo>
                    <a:pt x="1" y="4080"/>
                  </a:lnTo>
                  <a:lnTo>
                    <a:pt x="28" y="4246"/>
                  </a:lnTo>
                  <a:lnTo>
                    <a:pt x="28" y="4246"/>
                  </a:lnTo>
                  <a:lnTo>
                    <a:pt x="29737" y="157"/>
                  </a:lnTo>
                  <a:lnTo>
                    <a:pt x="29799" y="84"/>
                  </a:lnTo>
                  <a:lnTo>
                    <a:pt x="29726" y="0"/>
                  </a:lnTo>
                  <a:close/>
                  <a:moveTo>
                    <a:pt x="28" y="4246"/>
                  </a:moveTo>
                  <a:lnTo>
                    <a:pt x="22" y="4247"/>
                  </a:lnTo>
                  <a:lnTo>
                    <a:pt x="1107" y="10945"/>
                  </a:lnTo>
                  <a:lnTo>
                    <a:pt x="28" y="4246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520;p32">
              <a:extLst>
                <a:ext uri="{FF2B5EF4-FFF2-40B4-BE49-F238E27FC236}">
                  <a16:creationId xmlns:a16="http://schemas.microsoft.com/office/drawing/2014/main" id="{286E2B36-D4F1-46D0-ADE6-BF0C3D1B96B2}"/>
                </a:ext>
              </a:extLst>
            </p:cNvPr>
            <p:cNvSpPr/>
            <p:nvPr/>
          </p:nvSpPr>
          <p:spPr>
            <a:xfrm>
              <a:off x="3998475" y="1911400"/>
              <a:ext cx="2625" cy="1850"/>
            </a:xfrm>
            <a:custGeom>
              <a:avLst/>
              <a:gdLst/>
              <a:ahLst/>
              <a:cxnLst/>
              <a:rect l="l" t="t" r="r" b="b"/>
              <a:pathLst>
                <a:path w="105" h="74" extrusionOk="0">
                  <a:moveTo>
                    <a:pt x="63" y="1"/>
                  </a:moveTo>
                  <a:lnTo>
                    <a:pt x="1" y="74"/>
                  </a:lnTo>
                  <a:lnTo>
                    <a:pt x="1" y="74"/>
                  </a:lnTo>
                  <a:lnTo>
                    <a:pt x="105" y="64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521;p32">
              <a:extLst>
                <a:ext uri="{FF2B5EF4-FFF2-40B4-BE49-F238E27FC236}">
                  <a16:creationId xmlns:a16="http://schemas.microsoft.com/office/drawing/2014/main" id="{D27D2174-D7B3-47DD-A49E-B0990F7EBA5D}"/>
                </a:ext>
              </a:extLst>
            </p:cNvPr>
            <p:cNvSpPr/>
            <p:nvPr/>
          </p:nvSpPr>
          <p:spPr>
            <a:xfrm>
              <a:off x="3246225" y="2008175"/>
              <a:ext cx="2100" cy="550"/>
            </a:xfrm>
            <a:custGeom>
              <a:avLst/>
              <a:gdLst/>
              <a:ahLst/>
              <a:cxnLst/>
              <a:rect l="l" t="t" r="r" b="b"/>
              <a:pathLst>
                <a:path w="84" h="22" extrusionOk="0">
                  <a:moveTo>
                    <a:pt x="73" y="0"/>
                  </a:moveTo>
                  <a:lnTo>
                    <a:pt x="0" y="11"/>
                  </a:lnTo>
                  <a:lnTo>
                    <a:pt x="0" y="2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522;p32">
              <a:extLst>
                <a:ext uri="{FF2B5EF4-FFF2-40B4-BE49-F238E27FC236}">
                  <a16:creationId xmlns:a16="http://schemas.microsoft.com/office/drawing/2014/main" id="{8EE027E6-6E15-408A-9598-E4242002C727}"/>
                </a:ext>
              </a:extLst>
            </p:cNvPr>
            <p:cNvSpPr/>
            <p:nvPr/>
          </p:nvSpPr>
          <p:spPr>
            <a:xfrm>
              <a:off x="3248025" y="2008175"/>
              <a:ext cx="825" cy="25"/>
            </a:xfrm>
            <a:custGeom>
              <a:avLst/>
              <a:gdLst/>
              <a:ahLst/>
              <a:cxnLst/>
              <a:rect l="l" t="t" r="r" b="b"/>
              <a:pathLst>
                <a:path w="33" h="1" extrusionOk="0">
                  <a:moveTo>
                    <a:pt x="33" y="0"/>
                  </a:moveTo>
                  <a:lnTo>
                    <a:pt x="1" y="0"/>
                  </a:lnTo>
                  <a:lnTo>
                    <a:pt x="1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523;p32">
              <a:extLst>
                <a:ext uri="{FF2B5EF4-FFF2-40B4-BE49-F238E27FC236}">
                  <a16:creationId xmlns:a16="http://schemas.microsoft.com/office/drawing/2014/main" id="{5E19DBAC-FAEC-44A0-BEDF-717831841EA3}"/>
                </a:ext>
              </a:extLst>
            </p:cNvPr>
            <p:cNvSpPr/>
            <p:nvPr/>
          </p:nvSpPr>
          <p:spPr>
            <a:xfrm>
              <a:off x="3246225" y="2008175"/>
              <a:ext cx="2350" cy="2625"/>
            </a:xfrm>
            <a:custGeom>
              <a:avLst/>
              <a:gdLst/>
              <a:ahLst/>
              <a:cxnLst/>
              <a:rect l="l" t="t" r="r" b="b"/>
              <a:pathLst>
                <a:path w="94" h="105" extrusionOk="0">
                  <a:moveTo>
                    <a:pt x="84" y="0"/>
                  </a:moveTo>
                  <a:lnTo>
                    <a:pt x="0" y="21"/>
                  </a:lnTo>
                  <a:lnTo>
                    <a:pt x="21" y="105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524;p32">
              <a:extLst>
                <a:ext uri="{FF2B5EF4-FFF2-40B4-BE49-F238E27FC236}">
                  <a16:creationId xmlns:a16="http://schemas.microsoft.com/office/drawing/2014/main" id="{31A5CA0B-2CF0-469E-9183-E5182F530E32}"/>
                </a:ext>
              </a:extLst>
            </p:cNvPr>
            <p:cNvSpPr/>
            <p:nvPr/>
          </p:nvSpPr>
          <p:spPr>
            <a:xfrm>
              <a:off x="3246750" y="2007400"/>
              <a:ext cx="101750" cy="587950"/>
            </a:xfrm>
            <a:custGeom>
              <a:avLst/>
              <a:gdLst/>
              <a:ahLst/>
              <a:cxnLst/>
              <a:rect l="l" t="t" r="r" b="b"/>
              <a:pathLst>
                <a:path w="4070" h="23518" extrusionOk="0">
                  <a:moveTo>
                    <a:pt x="302" y="0"/>
                  </a:moveTo>
                  <a:lnTo>
                    <a:pt x="146" y="21"/>
                  </a:lnTo>
                  <a:lnTo>
                    <a:pt x="84" y="31"/>
                  </a:lnTo>
                  <a:lnTo>
                    <a:pt x="73" y="31"/>
                  </a:lnTo>
                  <a:lnTo>
                    <a:pt x="0" y="136"/>
                  </a:lnTo>
                  <a:lnTo>
                    <a:pt x="73" y="585"/>
                  </a:lnTo>
                  <a:lnTo>
                    <a:pt x="2567" y="16037"/>
                  </a:lnTo>
                  <a:lnTo>
                    <a:pt x="3766" y="23518"/>
                  </a:lnTo>
                  <a:lnTo>
                    <a:pt x="3923" y="23497"/>
                  </a:lnTo>
                  <a:lnTo>
                    <a:pt x="3933" y="23330"/>
                  </a:lnTo>
                  <a:lnTo>
                    <a:pt x="4069" y="23330"/>
                  </a:lnTo>
                  <a:lnTo>
                    <a:pt x="1440" y="7022"/>
                  </a:lnTo>
                  <a:lnTo>
                    <a:pt x="334" y="157"/>
                  </a:lnTo>
                  <a:lnTo>
                    <a:pt x="313" y="42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525;p32">
              <a:extLst>
                <a:ext uri="{FF2B5EF4-FFF2-40B4-BE49-F238E27FC236}">
                  <a16:creationId xmlns:a16="http://schemas.microsoft.com/office/drawing/2014/main" id="{7407199C-9950-44F8-A455-A11C78AB5A5F}"/>
                </a:ext>
              </a:extLst>
            </p:cNvPr>
            <p:cNvSpPr/>
            <p:nvPr/>
          </p:nvSpPr>
          <p:spPr>
            <a:xfrm>
              <a:off x="1695525" y="2755500"/>
              <a:ext cx="737425" cy="689675"/>
            </a:xfrm>
            <a:custGeom>
              <a:avLst/>
              <a:gdLst/>
              <a:ahLst/>
              <a:cxnLst/>
              <a:rect l="l" t="t" r="r" b="b"/>
              <a:pathLst>
                <a:path w="29497" h="27587" extrusionOk="0">
                  <a:moveTo>
                    <a:pt x="4059" y="668"/>
                  </a:moveTo>
                  <a:lnTo>
                    <a:pt x="28766" y="24269"/>
                  </a:lnTo>
                  <a:lnTo>
                    <a:pt x="376" y="27221"/>
                  </a:lnTo>
                  <a:lnTo>
                    <a:pt x="4059" y="668"/>
                  </a:lnTo>
                  <a:close/>
                  <a:moveTo>
                    <a:pt x="3830" y="0"/>
                  </a:moveTo>
                  <a:lnTo>
                    <a:pt x="0" y="27586"/>
                  </a:lnTo>
                  <a:lnTo>
                    <a:pt x="29152" y="24561"/>
                  </a:lnTo>
                  <a:lnTo>
                    <a:pt x="29496" y="24519"/>
                  </a:lnTo>
                  <a:lnTo>
                    <a:pt x="383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526;p32">
              <a:extLst>
                <a:ext uri="{FF2B5EF4-FFF2-40B4-BE49-F238E27FC236}">
                  <a16:creationId xmlns:a16="http://schemas.microsoft.com/office/drawing/2014/main" id="{9974699B-9BB3-47CA-8C8E-24A83848F0A1}"/>
                </a:ext>
              </a:extLst>
            </p:cNvPr>
            <p:cNvSpPr/>
            <p:nvPr/>
          </p:nvSpPr>
          <p:spPr>
            <a:xfrm>
              <a:off x="1791250" y="2760950"/>
              <a:ext cx="635425" cy="607275"/>
            </a:xfrm>
            <a:custGeom>
              <a:avLst/>
              <a:gdLst/>
              <a:ahLst/>
              <a:cxnLst/>
              <a:rect l="l" t="t" r="r" b="b"/>
              <a:pathLst>
                <a:path w="25417" h="24291" extrusionOk="0">
                  <a:moveTo>
                    <a:pt x="230" y="1"/>
                  </a:moveTo>
                  <a:lnTo>
                    <a:pt x="1" y="230"/>
                  </a:lnTo>
                  <a:lnTo>
                    <a:pt x="25197" y="24290"/>
                  </a:lnTo>
                  <a:lnTo>
                    <a:pt x="25417" y="24061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527;p32">
              <a:extLst>
                <a:ext uri="{FF2B5EF4-FFF2-40B4-BE49-F238E27FC236}">
                  <a16:creationId xmlns:a16="http://schemas.microsoft.com/office/drawing/2014/main" id="{02F2DF76-6CDA-464F-BB02-DD1553694ADF}"/>
                </a:ext>
              </a:extLst>
            </p:cNvPr>
            <p:cNvSpPr/>
            <p:nvPr/>
          </p:nvSpPr>
          <p:spPr>
            <a:xfrm>
              <a:off x="3344825" y="1906200"/>
              <a:ext cx="1201975" cy="701925"/>
            </a:xfrm>
            <a:custGeom>
              <a:avLst/>
              <a:gdLst/>
              <a:ahLst/>
              <a:cxnLst/>
              <a:rect l="l" t="t" r="r" b="b"/>
              <a:pathLst>
                <a:path w="48079" h="28077" extrusionOk="0">
                  <a:moveTo>
                    <a:pt x="26449" y="0"/>
                  </a:moveTo>
                  <a:lnTo>
                    <a:pt x="26188" y="198"/>
                  </a:lnTo>
                  <a:lnTo>
                    <a:pt x="47420" y="27754"/>
                  </a:lnTo>
                  <a:lnTo>
                    <a:pt x="10" y="27378"/>
                  </a:lnTo>
                  <a:lnTo>
                    <a:pt x="0" y="27701"/>
                  </a:lnTo>
                  <a:lnTo>
                    <a:pt x="48078" y="28077"/>
                  </a:lnTo>
                  <a:lnTo>
                    <a:pt x="48078" y="28077"/>
                  </a:lnTo>
                  <a:lnTo>
                    <a:pt x="26449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528;p32">
              <a:extLst>
                <a:ext uri="{FF2B5EF4-FFF2-40B4-BE49-F238E27FC236}">
                  <a16:creationId xmlns:a16="http://schemas.microsoft.com/office/drawing/2014/main" id="{F3CB35B7-6458-4516-BFAC-C9751B5A47F0}"/>
                </a:ext>
              </a:extLst>
            </p:cNvPr>
            <p:cNvSpPr/>
            <p:nvPr/>
          </p:nvSpPr>
          <p:spPr>
            <a:xfrm>
              <a:off x="3864650" y="2608100"/>
              <a:ext cx="670900" cy="897075"/>
            </a:xfrm>
            <a:custGeom>
              <a:avLst/>
              <a:gdLst/>
              <a:ahLst/>
              <a:cxnLst/>
              <a:rect l="l" t="t" r="r" b="b"/>
              <a:pathLst>
                <a:path w="26836" h="35883" extrusionOk="0">
                  <a:moveTo>
                    <a:pt x="26638" y="1"/>
                  </a:moveTo>
                  <a:lnTo>
                    <a:pt x="1" y="35882"/>
                  </a:lnTo>
                  <a:lnTo>
                    <a:pt x="335" y="35704"/>
                  </a:lnTo>
                  <a:lnTo>
                    <a:pt x="26836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529;p32">
              <a:extLst>
                <a:ext uri="{FF2B5EF4-FFF2-40B4-BE49-F238E27FC236}">
                  <a16:creationId xmlns:a16="http://schemas.microsoft.com/office/drawing/2014/main" id="{61898E50-9BAC-494B-A72C-AF03F3F89A52}"/>
                </a:ext>
              </a:extLst>
            </p:cNvPr>
            <p:cNvSpPr/>
            <p:nvPr/>
          </p:nvSpPr>
          <p:spPr>
            <a:xfrm>
              <a:off x="3873000" y="2608100"/>
              <a:ext cx="667000" cy="892625"/>
            </a:xfrm>
            <a:custGeom>
              <a:avLst/>
              <a:gdLst/>
              <a:ahLst/>
              <a:cxnLst/>
              <a:rect l="l" t="t" r="r" b="b"/>
              <a:pathLst>
                <a:path w="26680" h="35705" extrusionOk="0">
                  <a:moveTo>
                    <a:pt x="26502" y="1"/>
                  </a:moveTo>
                  <a:lnTo>
                    <a:pt x="1" y="35704"/>
                  </a:lnTo>
                  <a:lnTo>
                    <a:pt x="1" y="35704"/>
                  </a:lnTo>
                  <a:lnTo>
                    <a:pt x="335" y="35537"/>
                  </a:lnTo>
                  <a:lnTo>
                    <a:pt x="26680" y="32"/>
                  </a:lnTo>
                  <a:lnTo>
                    <a:pt x="26669" y="32"/>
                  </a:lnTo>
                  <a:lnTo>
                    <a:pt x="26617" y="95"/>
                  </a:lnTo>
                  <a:lnTo>
                    <a:pt x="26544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530;p32">
              <a:extLst>
                <a:ext uri="{FF2B5EF4-FFF2-40B4-BE49-F238E27FC236}">
                  <a16:creationId xmlns:a16="http://schemas.microsoft.com/office/drawing/2014/main" id="{3317C0ED-00D4-4925-9546-E51189B995E0}"/>
                </a:ext>
              </a:extLst>
            </p:cNvPr>
            <p:cNvSpPr/>
            <p:nvPr/>
          </p:nvSpPr>
          <p:spPr>
            <a:xfrm>
              <a:off x="3858675" y="3496525"/>
              <a:ext cx="22700" cy="21675"/>
            </a:xfrm>
            <a:custGeom>
              <a:avLst/>
              <a:gdLst/>
              <a:ahLst/>
              <a:cxnLst/>
              <a:rect l="l" t="t" r="r" b="b"/>
              <a:pathLst>
                <a:path w="908" h="867" extrusionOk="0">
                  <a:moveTo>
                    <a:pt x="908" y="0"/>
                  </a:moveTo>
                  <a:lnTo>
                    <a:pt x="574" y="167"/>
                  </a:lnTo>
                  <a:lnTo>
                    <a:pt x="240" y="345"/>
                  </a:lnTo>
                  <a:lnTo>
                    <a:pt x="0" y="668"/>
                  </a:lnTo>
                  <a:lnTo>
                    <a:pt x="261" y="867"/>
                  </a:lnTo>
                  <a:lnTo>
                    <a:pt x="908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531;p32">
              <a:extLst>
                <a:ext uri="{FF2B5EF4-FFF2-40B4-BE49-F238E27FC236}">
                  <a16:creationId xmlns:a16="http://schemas.microsoft.com/office/drawing/2014/main" id="{F398D1D2-897C-42F5-A3C5-9B1DE1F8999B}"/>
                </a:ext>
              </a:extLst>
            </p:cNvPr>
            <p:cNvSpPr/>
            <p:nvPr/>
          </p:nvSpPr>
          <p:spPr>
            <a:xfrm>
              <a:off x="4530600" y="2605775"/>
              <a:ext cx="6000" cy="2350"/>
            </a:xfrm>
            <a:custGeom>
              <a:avLst/>
              <a:gdLst/>
              <a:ahLst/>
              <a:cxnLst/>
              <a:rect l="l" t="t" r="r" b="b"/>
              <a:pathLst>
                <a:path w="240" h="94" extrusionOk="0">
                  <a:moveTo>
                    <a:pt x="63" y="0"/>
                  </a:moveTo>
                  <a:lnTo>
                    <a:pt x="0" y="94"/>
                  </a:lnTo>
                  <a:lnTo>
                    <a:pt x="240" y="94"/>
                  </a:lnTo>
                  <a:lnTo>
                    <a:pt x="219" y="63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532;p32">
              <a:extLst>
                <a:ext uri="{FF2B5EF4-FFF2-40B4-BE49-F238E27FC236}">
                  <a16:creationId xmlns:a16="http://schemas.microsoft.com/office/drawing/2014/main" id="{15C36E7A-DB9A-458C-9A57-7735B6BB5ADD}"/>
                </a:ext>
              </a:extLst>
            </p:cNvPr>
            <p:cNvSpPr/>
            <p:nvPr/>
          </p:nvSpPr>
          <p:spPr>
            <a:xfrm>
              <a:off x="5282325" y="840925"/>
              <a:ext cx="709250" cy="476325"/>
            </a:xfrm>
            <a:custGeom>
              <a:avLst/>
              <a:gdLst/>
              <a:ahLst/>
              <a:cxnLst/>
              <a:rect l="l" t="t" r="r" b="b"/>
              <a:pathLst>
                <a:path w="28370" h="19053" extrusionOk="0">
                  <a:moveTo>
                    <a:pt x="10455" y="439"/>
                  </a:moveTo>
                  <a:lnTo>
                    <a:pt x="27170" y="18238"/>
                  </a:lnTo>
                  <a:lnTo>
                    <a:pt x="648" y="8065"/>
                  </a:lnTo>
                  <a:lnTo>
                    <a:pt x="10455" y="439"/>
                  </a:lnTo>
                  <a:close/>
                  <a:moveTo>
                    <a:pt x="10497" y="0"/>
                  </a:moveTo>
                  <a:lnTo>
                    <a:pt x="1" y="8170"/>
                  </a:lnTo>
                  <a:lnTo>
                    <a:pt x="28369" y="19052"/>
                  </a:lnTo>
                  <a:lnTo>
                    <a:pt x="28369" y="19052"/>
                  </a:lnTo>
                  <a:lnTo>
                    <a:pt x="10497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533;p32">
              <a:extLst>
                <a:ext uri="{FF2B5EF4-FFF2-40B4-BE49-F238E27FC236}">
                  <a16:creationId xmlns:a16="http://schemas.microsoft.com/office/drawing/2014/main" id="{47D2E1BE-47D5-4CF7-8074-03D6DF776886}"/>
                </a:ext>
              </a:extLst>
            </p:cNvPr>
            <p:cNvSpPr/>
            <p:nvPr/>
          </p:nvSpPr>
          <p:spPr>
            <a:xfrm>
              <a:off x="3991950" y="1901225"/>
              <a:ext cx="939325" cy="709250"/>
            </a:xfrm>
            <a:custGeom>
              <a:avLst/>
              <a:gdLst/>
              <a:ahLst/>
              <a:cxnLst/>
              <a:rect l="l" t="t" r="r" b="b"/>
              <a:pathLst>
                <a:path w="37573" h="28370" extrusionOk="0">
                  <a:moveTo>
                    <a:pt x="867" y="596"/>
                  </a:moveTo>
                  <a:lnTo>
                    <a:pt x="36988" y="11280"/>
                  </a:lnTo>
                  <a:lnTo>
                    <a:pt x="21880" y="27858"/>
                  </a:lnTo>
                  <a:lnTo>
                    <a:pt x="867" y="596"/>
                  </a:lnTo>
                  <a:close/>
                  <a:moveTo>
                    <a:pt x="0" y="1"/>
                  </a:moveTo>
                  <a:lnTo>
                    <a:pt x="21734" y="28213"/>
                  </a:lnTo>
                  <a:lnTo>
                    <a:pt x="21859" y="28370"/>
                  </a:lnTo>
                  <a:lnTo>
                    <a:pt x="37572" y="111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534;p32">
              <a:extLst>
                <a:ext uri="{FF2B5EF4-FFF2-40B4-BE49-F238E27FC236}">
                  <a16:creationId xmlns:a16="http://schemas.microsoft.com/office/drawing/2014/main" id="{C445CCAB-07F0-4669-A166-B9430DA3A933}"/>
                </a:ext>
              </a:extLst>
            </p:cNvPr>
            <p:cNvSpPr/>
            <p:nvPr/>
          </p:nvSpPr>
          <p:spPr>
            <a:xfrm>
              <a:off x="4920025" y="1042550"/>
              <a:ext cx="374325" cy="1139900"/>
            </a:xfrm>
            <a:custGeom>
              <a:avLst/>
              <a:gdLst/>
              <a:ahLst/>
              <a:cxnLst/>
              <a:rect l="l" t="t" r="r" b="b"/>
              <a:pathLst>
                <a:path w="14973" h="45596" extrusionOk="0">
                  <a:moveTo>
                    <a:pt x="14670" y="0"/>
                  </a:moveTo>
                  <a:lnTo>
                    <a:pt x="0" y="45491"/>
                  </a:lnTo>
                  <a:lnTo>
                    <a:pt x="313" y="45595"/>
                  </a:lnTo>
                  <a:lnTo>
                    <a:pt x="14973" y="105"/>
                  </a:lnTo>
                  <a:lnTo>
                    <a:pt x="1467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535;p32">
              <a:extLst>
                <a:ext uri="{FF2B5EF4-FFF2-40B4-BE49-F238E27FC236}">
                  <a16:creationId xmlns:a16="http://schemas.microsoft.com/office/drawing/2014/main" id="{02876340-A25F-4279-BFF8-17E429749D7B}"/>
                </a:ext>
              </a:extLst>
            </p:cNvPr>
            <p:cNvSpPr/>
            <p:nvPr/>
          </p:nvSpPr>
          <p:spPr>
            <a:xfrm>
              <a:off x="4531625" y="2174350"/>
              <a:ext cx="862625" cy="785900"/>
            </a:xfrm>
            <a:custGeom>
              <a:avLst/>
              <a:gdLst/>
              <a:ahLst/>
              <a:cxnLst/>
              <a:rect l="l" t="t" r="r" b="b"/>
              <a:pathLst>
                <a:path w="34505" h="31436" extrusionOk="0">
                  <a:moveTo>
                    <a:pt x="15661" y="543"/>
                  </a:moveTo>
                  <a:lnTo>
                    <a:pt x="33722" y="30768"/>
                  </a:lnTo>
                  <a:lnTo>
                    <a:pt x="33722" y="30768"/>
                  </a:lnTo>
                  <a:lnTo>
                    <a:pt x="553" y="17132"/>
                  </a:lnTo>
                  <a:lnTo>
                    <a:pt x="15661" y="543"/>
                  </a:lnTo>
                  <a:close/>
                  <a:moveTo>
                    <a:pt x="15724" y="0"/>
                  </a:moveTo>
                  <a:lnTo>
                    <a:pt x="1" y="17246"/>
                  </a:lnTo>
                  <a:lnTo>
                    <a:pt x="34056" y="31248"/>
                  </a:lnTo>
                  <a:lnTo>
                    <a:pt x="34504" y="31436"/>
                  </a:lnTo>
                  <a:lnTo>
                    <a:pt x="15828" y="188"/>
                  </a:lnTo>
                  <a:lnTo>
                    <a:pt x="15724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536;p32">
              <a:extLst>
                <a:ext uri="{FF2B5EF4-FFF2-40B4-BE49-F238E27FC236}">
                  <a16:creationId xmlns:a16="http://schemas.microsoft.com/office/drawing/2014/main" id="{069BE284-2DFD-448A-B5B3-BA1FE453BB7D}"/>
                </a:ext>
              </a:extLst>
            </p:cNvPr>
            <p:cNvSpPr/>
            <p:nvPr/>
          </p:nvSpPr>
          <p:spPr>
            <a:xfrm>
              <a:off x="5971200" y="1297400"/>
              <a:ext cx="368075" cy="697225"/>
            </a:xfrm>
            <a:custGeom>
              <a:avLst/>
              <a:gdLst/>
              <a:ahLst/>
              <a:cxnLst/>
              <a:rect l="l" t="t" r="r" b="b"/>
              <a:pathLst>
                <a:path w="14723" h="27889" extrusionOk="0">
                  <a:moveTo>
                    <a:pt x="429" y="772"/>
                  </a:moveTo>
                  <a:lnTo>
                    <a:pt x="14284" y="12072"/>
                  </a:lnTo>
                  <a:lnTo>
                    <a:pt x="4080" y="27012"/>
                  </a:lnTo>
                  <a:lnTo>
                    <a:pt x="429" y="772"/>
                  </a:lnTo>
                  <a:close/>
                  <a:moveTo>
                    <a:pt x="0" y="0"/>
                  </a:moveTo>
                  <a:lnTo>
                    <a:pt x="3819" y="27471"/>
                  </a:lnTo>
                  <a:lnTo>
                    <a:pt x="3872" y="27889"/>
                  </a:lnTo>
                  <a:lnTo>
                    <a:pt x="14723" y="120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537;p32">
              <a:extLst>
                <a:ext uri="{FF2B5EF4-FFF2-40B4-BE49-F238E27FC236}">
                  <a16:creationId xmlns:a16="http://schemas.microsoft.com/office/drawing/2014/main" id="{32724274-7C34-46BA-AC57-527BCA0577C9}"/>
                </a:ext>
              </a:extLst>
            </p:cNvPr>
            <p:cNvSpPr/>
            <p:nvPr/>
          </p:nvSpPr>
          <p:spPr>
            <a:xfrm>
              <a:off x="4928875" y="2181125"/>
              <a:ext cx="718900" cy="762725"/>
            </a:xfrm>
            <a:custGeom>
              <a:avLst/>
              <a:gdLst/>
              <a:ahLst/>
              <a:cxnLst/>
              <a:rect l="l" t="t" r="r" b="b"/>
              <a:pathLst>
                <a:path w="28756" h="30509" extrusionOk="0">
                  <a:moveTo>
                    <a:pt x="22" y="0"/>
                  </a:moveTo>
                  <a:lnTo>
                    <a:pt x="1" y="21"/>
                  </a:lnTo>
                  <a:lnTo>
                    <a:pt x="95" y="167"/>
                  </a:lnTo>
                  <a:lnTo>
                    <a:pt x="28526" y="532"/>
                  </a:lnTo>
                  <a:lnTo>
                    <a:pt x="18187" y="30446"/>
                  </a:lnTo>
                  <a:lnTo>
                    <a:pt x="18218" y="30508"/>
                  </a:lnTo>
                  <a:lnTo>
                    <a:pt x="18333" y="30508"/>
                  </a:lnTo>
                  <a:lnTo>
                    <a:pt x="28756" y="376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538;p32">
              <a:extLst>
                <a:ext uri="{FF2B5EF4-FFF2-40B4-BE49-F238E27FC236}">
                  <a16:creationId xmlns:a16="http://schemas.microsoft.com/office/drawing/2014/main" id="{B037A1A9-86FB-4CAA-8B9A-BCEB5491B500}"/>
                </a:ext>
              </a:extLst>
            </p:cNvPr>
            <p:cNvSpPr/>
            <p:nvPr/>
          </p:nvSpPr>
          <p:spPr>
            <a:xfrm>
              <a:off x="5387200" y="2190500"/>
              <a:ext cx="262425" cy="753350"/>
            </a:xfrm>
            <a:custGeom>
              <a:avLst/>
              <a:gdLst/>
              <a:ahLst/>
              <a:cxnLst/>
              <a:rect l="l" t="t" r="r" b="b"/>
              <a:pathLst>
                <a:path w="10497" h="30134" extrusionOk="0">
                  <a:moveTo>
                    <a:pt x="10423" y="1"/>
                  </a:moveTo>
                  <a:lnTo>
                    <a:pt x="0" y="30133"/>
                  </a:lnTo>
                  <a:lnTo>
                    <a:pt x="177" y="30133"/>
                  </a:lnTo>
                  <a:lnTo>
                    <a:pt x="10496" y="282"/>
                  </a:lnTo>
                  <a:lnTo>
                    <a:pt x="10423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539;p32">
              <a:extLst>
                <a:ext uri="{FF2B5EF4-FFF2-40B4-BE49-F238E27FC236}">
                  <a16:creationId xmlns:a16="http://schemas.microsoft.com/office/drawing/2014/main" id="{0FB4C582-6489-44A7-B401-608436BC0D2C}"/>
                </a:ext>
              </a:extLst>
            </p:cNvPr>
            <p:cNvSpPr/>
            <p:nvPr/>
          </p:nvSpPr>
          <p:spPr>
            <a:xfrm>
              <a:off x="5647750" y="2190500"/>
              <a:ext cx="3150" cy="7075"/>
            </a:xfrm>
            <a:custGeom>
              <a:avLst/>
              <a:gdLst/>
              <a:ahLst/>
              <a:cxnLst/>
              <a:rect l="l" t="t" r="r" b="b"/>
              <a:pathLst>
                <a:path w="126" h="283" extrusionOk="0">
                  <a:moveTo>
                    <a:pt x="1" y="1"/>
                  </a:moveTo>
                  <a:lnTo>
                    <a:pt x="74" y="282"/>
                  </a:lnTo>
                  <a:lnTo>
                    <a:pt x="126" y="1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540;p32">
              <a:extLst>
                <a:ext uri="{FF2B5EF4-FFF2-40B4-BE49-F238E27FC236}">
                  <a16:creationId xmlns:a16="http://schemas.microsoft.com/office/drawing/2014/main" id="{C789159F-4F3A-401C-8726-9F937AC573BD}"/>
                </a:ext>
              </a:extLst>
            </p:cNvPr>
            <p:cNvSpPr/>
            <p:nvPr/>
          </p:nvSpPr>
          <p:spPr>
            <a:xfrm>
              <a:off x="5647750" y="2186575"/>
              <a:ext cx="5525" cy="3950"/>
            </a:xfrm>
            <a:custGeom>
              <a:avLst/>
              <a:gdLst/>
              <a:ahLst/>
              <a:cxnLst/>
              <a:rect l="l" t="t" r="r" b="b"/>
              <a:pathLst>
                <a:path w="221" h="158" extrusionOk="0">
                  <a:moveTo>
                    <a:pt x="53" y="1"/>
                  </a:moveTo>
                  <a:lnTo>
                    <a:pt x="1" y="158"/>
                  </a:lnTo>
                  <a:lnTo>
                    <a:pt x="199" y="54"/>
                  </a:lnTo>
                  <a:lnTo>
                    <a:pt x="22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541;p32">
              <a:extLst>
                <a:ext uri="{FF2B5EF4-FFF2-40B4-BE49-F238E27FC236}">
                  <a16:creationId xmlns:a16="http://schemas.microsoft.com/office/drawing/2014/main" id="{FD24478D-8C19-476B-A8FB-18172C4938E0}"/>
                </a:ext>
              </a:extLst>
            </p:cNvPr>
            <p:cNvSpPr/>
            <p:nvPr/>
          </p:nvSpPr>
          <p:spPr>
            <a:xfrm>
              <a:off x="4929150" y="2177200"/>
              <a:ext cx="719950" cy="13325"/>
            </a:xfrm>
            <a:custGeom>
              <a:avLst/>
              <a:gdLst/>
              <a:ahLst/>
              <a:cxnLst/>
              <a:rect l="l" t="t" r="r" b="b"/>
              <a:pathLst>
                <a:path w="28798" h="533" extrusionOk="0">
                  <a:moveTo>
                    <a:pt x="11" y="0"/>
                  </a:moveTo>
                  <a:lnTo>
                    <a:pt x="1" y="53"/>
                  </a:lnTo>
                  <a:lnTo>
                    <a:pt x="84" y="74"/>
                  </a:lnTo>
                  <a:lnTo>
                    <a:pt x="11" y="157"/>
                  </a:lnTo>
                  <a:lnTo>
                    <a:pt x="28745" y="533"/>
                  </a:lnTo>
                  <a:lnTo>
                    <a:pt x="28797" y="37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542;p32">
              <a:extLst>
                <a:ext uri="{FF2B5EF4-FFF2-40B4-BE49-F238E27FC236}">
                  <a16:creationId xmlns:a16="http://schemas.microsoft.com/office/drawing/2014/main" id="{7FB961A9-93C8-4B42-A288-017BA6E0E18C}"/>
                </a:ext>
              </a:extLst>
            </p:cNvPr>
            <p:cNvSpPr/>
            <p:nvPr/>
          </p:nvSpPr>
          <p:spPr>
            <a:xfrm>
              <a:off x="5647750" y="2187900"/>
              <a:ext cx="5000" cy="5250"/>
            </a:xfrm>
            <a:custGeom>
              <a:avLst/>
              <a:gdLst/>
              <a:ahLst/>
              <a:cxnLst/>
              <a:rect l="l" t="t" r="r" b="b"/>
              <a:pathLst>
                <a:path w="200" h="210" extrusionOk="0">
                  <a:moveTo>
                    <a:pt x="199" y="1"/>
                  </a:moveTo>
                  <a:lnTo>
                    <a:pt x="1" y="105"/>
                  </a:lnTo>
                  <a:lnTo>
                    <a:pt x="126" y="209"/>
                  </a:lnTo>
                  <a:lnTo>
                    <a:pt x="199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543;p32">
              <a:extLst>
                <a:ext uri="{FF2B5EF4-FFF2-40B4-BE49-F238E27FC236}">
                  <a16:creationId xmlns:a16="http://schemas.microsoft.com/office/drawing/2014/main" id="{FB9EFA0A-927A-4576-9503-C5BD0EBFDB75}"/>
                </a:ext>
              </a:extLst>
            </p:cNvPr>
            <p:cNvSpPr/>
            <p:nvPr/>
          </p:nvSpPr>
          <p:spPr>
            <a:xfrm>
              <a:off x="5384300" y="2943825"/>
              <a:ext cx="7325" cy="7575"/>
            </a:xfrm>
            <a:custGeom>
              <a:avLst/>
              <a:gdLst/>
              <a:ahLst/>
              <a:cxnLst/>
              <a:rect l="l" t="t" r="r" b="b"/>
              <a:pathLst>
                <a:path w="293" h="303" extrusionOk="0">
                  <a:moveTo>
                    <a:pt x="1" y="0"/>
                  </a:moveTo>
                  <a:lnTo>
                    <a:pt x="189" y="302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544;p32">
              <a:extLst>
                <a:ext uri="{FF2B5EF4-FFF2-40B4-BE49-F238E27FC236}">
                  <a16:creationId xmlns:a16="http://schemas.microsoft.com/office/drawing/2014/main" id="{801067D8-0E45-44CF-AF68-A09F15836CD8}"/>
                </a:ext>
              </a:extLst>
            </p:cNvPr>
            <p:cNvSpPr/>
            <p:nvPr/>
          </p:nvSpPr>
          <p:spPr>
            <a:xfrm>
              <a:off x="4923150" y="2187900"/>
              <a:ext cx="157050" cy="262675"/>
            </a:xfrm>
            <a:custGeom>
              <a:avLst/>
              <a:gdLst/>
              <a:ahLst/>
              <a:cxnLst/>
              <a:rect l="l" t="t" r="r" b="b"/>
              <a:pathLst>
                <a:path w="6282" h="10507" extrusionOk="0">
                  <a:moveTo>
                    <a:pt x="0" y="1"/>
                  </a:moveTo>
                  <a:lnTo>
                    <a:pt x="0" y="1"/>
                  </a:lnTo>
                  <a:lnTo>
                    <a:pt x="6281" y="10507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545;p32">
              <a:extLst>
                <a:ext uri="{FF2B5EF4-FFF2-40B4-BE49-F238E27FC236}">
                  <a16:creationId xmlns:a16="http://schemas.microsoft.com/office/drawing/2014/main" id="{64EC0AD5-667B-4E60-A288-F897E1C5FF77}"/>
                </a:ext>
              </a:extLst>
            </p:cNvPr>
            <p:cNvSpPr/>
            <p:nvPr/>
          </p:nvSpPr>
          <p:spPr>
            <a:xfrm>
              <a:off x="5384575" y="2959975"/>
              <a:ext cx="1325" cy="1325"/>
            </a:xfrm>
            <a:custGeom>
              <a:avLst/>
              <a:gdLst/>
              <a:ahLst/>
              <a:cxnLst/>
              <a:rect l="l" t="t" r="r" b="b"/>
              <a:pathLst>
                <a:path w="53" h="53" extrusionOk="0">
                  <a:moveTo>
                    <a:pt x="1" y="1"/>
                  </a:moveTo>
                  <a:lnTo>
                    <a:pt x="32" y="53"/>
                  </a:lnTo>
                  <a:lnTo>
                    <a:pt x="52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546;p32">
              <a:extLst>
                <a:ext uri="{FF2B5EF4-FFF2-40B4-BE49-F238E27FC236}">
                  <a16:creationId xmlns:a16="http://schemas.microsoft.com/office/drawing/2014/main" id="{5E3ABF18-E496-4E6C-8C07-8DFC9CDE2F10}"/>
                </a:ext>
              </a:extLst>
            </p:cNvPr>
            <p:cNvSpPr/>
            <p:nvPr/>
          </p:nvSpPr>
          <p:spPr>
            <a:xfrm>
              <a:off x="5381700" y="2955025"/>
              <a:ext cx="5250" cy="4975"/>
            </a:xfrm>
            <a:custGeom>
              <a:avLst/>
              <a:gdLst/>
              <a:ahLst/>
              <a:cxnLst/>
              <a:rect l="l" t="t" r="r" b="b"/>
              <a:pathLst>
                <a:path w="210" h="199" extrusionOk="0">
                  <a:moveTo>
                    <a:pt x="1" y="0"/>
                  </a:moveTo>
                  <a:lnTo>
                    <a:pt x="116" y="199"/>
                  </a:lnTo>
                  <a:lnTo>
                    <a:pt x="167" y="199"/>
                  </a:lnTo>
                  <a:lnTo>
                    <a:pt x="209" y="84"/>
                  </a:lnTo>
                  <a:lnTo>
                    <a:pt x="53" y="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547;p32">
              <a:extLst>
                <a:ext uri="{FF2B5EF4-FFF2-40B4-BE49-F238E27FC236}">
                  <a16:creationId xmlns:a16="http://schemas.microsoft.com/office/drawing/2014/main" id="{FE47EE8B-C963-4026-8F39-AB0E93BF5155}"/>
                </a:ext>
              </a:extLst>
            </p:cNvPr>
            <p:cNvSpPr/>
            <p:nvPr/>
          </p:nvSpPr>
          <p:spPr>
            <a:xfrm>
              <a:off x="4916625" y="2176950"/>
              <a:ext cx="14650" cy="4725"/>
            </a:xfrm>
            <a:custGeom>
              <a:avLst/>
              <a:gdLst/>
              <a:ahLst/>
              <a:cxnLst/>
              <a:rect l="l" t="t" r="r" b="b"/>
              <a:pathLst>
                <a:path w="586" h="189" extrusionOk="0">
                  <a:moveTo>
                    <a:pt x="1" y="0"/>
                  </a:moveTo>
                  <a:lnTo>
                    <a:pt x="94" y="146"/>
                  </a:lnTo>
                  <a:lnTo>
                    <a:pt x="147" y="84"/>
                  </a:lnTo>
                  <a:lnTo>
                    <a:pt x="178" y="0"/>
                  </a:lnTo>
                  <a:close/>
                  <a:moveTo>
                    <a:pt x="502" y="63"/>
                  </a:moveTo>
                  <a:lnTo>
                    <a:pt x="470" y="146"/>
                  </a:lnTo>
                  <a:lnTo>
                    <a:pt x="491" y="188"/>
                  </a:lnTo>
                  <a:lnTo>
                    <a:pt x="512" y="167"/>
                  </a:lnTo>
                  <a:lnTo>
                    <a:pt x="585" y="84"/>
                  </a:lnTo>
                  <a:lnTo>
                    <a:pt x="502" y="63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548;p32">
              <a:extLst>
                <a:ext uri="{FF2B5EF4-FFF2-40B4-BE49-F238E27FC236}">
                  <a16:creationId xmlns:a16="http://schemas.microsoft.com/office/drawing/2014/main" id="{83859D1D-9DEB-46B8-BFA0-D512BF34A61E}"/>
                </a:ext>
              </a:extLst>
            </p:cNvPr>
            <p:cNvSpPr/>
            <p:nvPr/>
          </p:nvSpPr>
          <p:spPr>
            <a:xfrm>
              <a:off x="4920275" y="2176950"/>
              <a:ext cx="9150" cy="3675"/>
            </a:xfrm>
            <a:custGeom>
              <a:avLst/>
              <a:gdLst/>
              <a:ahLst/>
              <a:cxnLst/>
              <a:rect l="l" t="t" r="r" b="b"/>
              <a:pathLst>
                <a:path w="366" h="147" extrusionOk="0">
                  <a:moveTo>
                    <a:pt x="32" y="0"/>
                  </a:moveTo>
                  <a:lnTo>
                    <a:pt x="1" y="84"/>
                  </a:lnTo>
                  <a:lnTo>
                    <a:pt x="74" y="0"/>
                  </a:lnTo>
                  <a:close/>
                  <a:moveTo>
                    <a:pt x="240" y="10"/>
                  </a:moveTo>
                  <a:lnTo>
                    <a:pt x="282" y="84"/>
                  </a:lnTo>
                  <a:lnTo>
                    <a:pt x="324" y="146"/>
                  </a:lnTo>
                  <a:lnTo>
                    <a:pt x="356" y="63"/>
                  </a:lnTo>
                  <a:lnTo>
                    <a:pt x="366" y="1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549;p32">
              <a:extLst>
                <a:ext uri="{FF2B5EF4-FFF2-40B4-BE49-F238E27FC236}">
                  <a16:creationId xmlns:a16="http://schemas.microsoft.com/office/drawing/2014/main" id="{BD47A4E0-D18C-4422-87A6-4B4B7B257AF4}"/>
                </a:ext>
              </a:extLst>
            </p:cNvPr>
            <p:cNvSpPr/>
            <p:nvPr/>
          </p:nvSpPr>
          <p:spPr>
            <a:xfrm>
              <a:off x="4918975" y="2176950"/>
              <a:ext cx="470050" cy="780175"/>
            </a:xfrm>
            <a:custGeom>
              <a:avLst/>
              <a:gdLst/>
              <a:ahLst/>
              <a:cxnLst/>
              <a:rect l="l" t="t" r="r" b="b"/>
              <a:pathLst>
                <a:path w="18802" h="31207" extrusionOk="0">
                  <a:moveTo>
                    <a:pt x="126" y="0"/>
                  </a:moveTo>
                  <a:lnTo>
                    <a:pt x="53" y="84"/>
                  </a:lnTo>
                  <a:lnTo>
                    <a:pt x="0" y="146"/>
                  </a:lnTo>
                  <a:lnTo>
                    <a:pt x="167" y="439"/>
                  </a:lnTo>
                  <a:lnTo>
                    <a:pt x="6448" y="10945"/>
                  </a:lnTo>
                  <a:lnTo>
                    <a:pt x="18510" y="31123"/>
                  </a:lnTo>
                  <a:lnTo>
                    <a:pt x="18562" y="31144"/>
                  </a:lnTo>
                  <a:lnTo>
                    <a:pt x="18718" y="31207"/>
                  </a:lnTo>
                  <a:lnTo>
                    <a:pt x="18802" y="30977"/>
                  </a:lnTo>
                  <a:lnTo>
                    <a:pt x="18614" y="30675"/>
                  </a:lnTo>
                  <a:lnTo>
                    <a:pt x="18583" y="30613"/>
                  </a:lnTo>
                  <a:lnTo>
                    <a:pt x="491" y="334"/>
                  </a:lnTo>
                  <a:lnTo>
                    <a:pt x="397" y="188"/>
                  </a:lnTo>
                  <a:lnTo>
                    <a:pt x="376" y="146"/>
                  </a:lnTo>
                  <a:lnTo>
                    <a:pt x="334" y="84"/>
                  </a:lnTo>
                  <a:lnTo>
                    <a:pt x="292" y="10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550;p32">
              <a:extLst>
                <a:ext uri="{FF2B5EF4-FFF2-40B4-BE49-F238E27FC236}">
                  <a16:creationId xmlns:a16="http://schemas.microsoft.com/office/drawing/2014/main" id="{B162DDA3-3E26-435A-BE78-61CBA03F2D74}"/>
                </a:ext>
              </a:extLst>
            </p:cNvPr>
            <p:cNvSpPr/>
            <p:nvPr/>
          </p:nvSpPr>
          <p:spPr>
            <a:xfrm>
              <a:off x="6067175" y="1589775"/>
              <a:ext cx="448950" cy="461200"/>
            </a:xfrm>
            <a:custGeom>
              <a:avLst/>
              <a:gdLst/>
              <a:ahLst/>
              <a:cxnLst/>
              <a:rect l="l" t="t" r="r" b="b"/>
              <a:pathLst>
                <a:path w="17958" h="18448" extrusionOk="0">
                  <a:moveTo>
                    <a:pt x="10706" y="1"/>
                  </a:moveTo>
                  <a:lnTo>
                    <a:pt x="1" y="15672"/>
                  </a:lnTo>
                  <a:lnTo>
                    <a:pt x="272" y="15850"/>
                  </a:lnTo>
                  <a:lnTo>
                    <a:pt x="10622" y="690"/>
                  </a:lnTo>
                  <a:lnTo>
                    <a:pt x="17655" y="18447"/>
                  </a:lnTo>
                  <a:lnTo>
                    <a:pt x="17958" y="18333"/>
                  </a:lnTo>
                  <a:lnTo>
                    <a:pt x="10706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551;p32">
              <a:extLst>
                <a:ext uri="{FF2B5EF4-FFF2-40B4-BE49-F238E27FC236}">
                  <a16:creationId xmlns:a16="http://schemas.microsoft.com/office/drawing/2014/main" id="{AADC3C1D-203C-4A80-989C-70387CCF2178}"/>
                </a:ext>
              </a:extLst>
            </p:cNvPr>
            <p:cNvSpPr/>
            <p:nvPr/>
          </p:nvSpPr>
          <p:spPr>
            <a:xfrm>
              <a:off x="5643850" y="1290600"/>
              <a:ext cx="430675" cy="901225"/>
            </a:xfrm>
            <a:custGeom>
              <a:avLst/>
              <a:gdLst/>
              <a:ahLst/>
              <a:cxnLst/>
              <a:rect l="l" t="t" r="r" b="b"/>
              <a:pathLst>
                <a:path w="17227" h="36049" extrusionOk="0">
                  <a:moveTo>
                    <a:pt x="13387" y="1"/>
                  </a:moveTo>
                  <a:lnTo>
                    <a:pt x="1" y="35944"/>
                  </a:lnTo>
                  <a:lnTo>
                    <a:pt x="303" y="36049"/>
                  </a:lnTo>
                  <a:lnTo>
                    <a:pt x="13240" y="1316"/>
                  </a:lnTo>
                  <a:lnTo>
                    <a:pt x="16913" y="27743"/>
                  </a:lnTo>
                  <a:lnTo>
                    <a:pt x="17226" y="27702"/>
                  </a:lnTo>
                  <a:lnTo>
                    <a:pt x="13387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552;p32">
              <a:extLst>
                <a:ext uri="{FF2B5EF4-FFF2-40B4-BE49-F238E27FC236}">
                  <a16:creationId xmlns:a16="http://schemas.microsoft.com/office/drawing/2014/main" id="{D819C45E-5BB5-46A1-A0E0-A5DE32216B44}"/>
                </a:ext>
              </a:extLst>
            </p:cNvPr>
            <p:cNvSpPr/>
            <p:nvPr/>
          </p:nvSpPr>
          <p:spPr>
            <a:xfrm>
              <a:off x="4912975" y="1294275"/>
              <a:ext cx="1072600" cy="900425"/>
            </a:xfrm>
            <a:custGeom>
              <a:avLst/>
              <a:gdLst/>
              <a:ahLst/>
              <a:cxnLst/>
              <a:rect l="l" t="t" r="r" b="b"/>
              <a:pathLst>
                <a:path w="42904" h="36017" extrusionOk="0">
                  <a:moveTo>
                    <a:pt x="42183" y="1023"/>
                  </a:moveTo>
                  <a:lnTo>
                    <a:pt x="29277" y="35683"/>
                  </a:lnTo>
                  <a:lnTo>
                    <a:pt x="877" y="35317"/>
                  </a:lnTo>
                  <a:lnTo>
                    <a:pt x="42183" y="1023"/>
                  </a:lnTo>
                  <a:close/>
                  <a:moveTo>
                    <a:pt x="42904" y="0"/>
                  </a:moveTo>
                  <a:lnTo>
                    <a:pt x="335" y="35349"/>
                  </a:lnTo>
                  <a:lnTo>
                    <a:pt x="1" y="35630"/>
                  </a:lnTo>
                  <a:lnTo>
                    <a:pt x="29382" y="36017"/>
                  </a:lnTo>
                  <a:lnTo>
                    <a:pt x="29496" y="36017"/>
                  </a:lnTo>
                  <a:lnTo>
                    <a:pt x="42904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553;p32">
              <a:extLst>
                <a:ext uri="{FF2B5EF4-FFF2-40B4-BE49-F238E27FC236}">
                  <a16:creationId xmlns:a16="http://schemas.microsoft.com/office/drawing/2014/main" id="{6A333868-7880-4EAF-9CAF-9AF60688B491}"/>
                </a:ext>
              </a:extLst>
            </p:cNvPr>
            <p:cNvSpPr/>
            <p:nvPr/>
          </p:nvSpPr>
          <p:spPr>
            <a:xfrm>
              <a:off x="2780075" y="3511925"/>
              <a:ext cx="1082800" cy="280425"/>
            </a:xfrm>
            <a:custGeom>
              <a:avLst/>
              <a:gdLst/>
              <a:ahLst/>
              <a:cxnLst/>
              <a:rect l="l" t="t" r="r" b="b"/>
              <a:pathLst>
                <a:path w="43312" h="11217" extrusionOk="0">
                  <a:moveTo>
                    <a:pt x="43228" y="0"/>
                  </a:moveTo>
                  <a:lnTo>
                    <a:pt x="1" y="10903"/>
                  </a:lnTo>
                  <a:lnTo>
                    <a:pt x="74" y="11216"/>
                  </a:lnTo>
                  <a:lnTo>
                    <a:pt x="43311" y="313"/>
                  </a:lnTo>
                  <a:lnTo>
                    <a:pt x="43228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554;p32">
              <a:extLst>
                <a:ext uri="{FF2B5EF4-FFF2-40B4-BE49-F238E27FC236}">
                  <a16:creationId xmlns:a16="http://schemas.microsoft.com/office/drawing/2014/main" id="{73891351-A5C3-4519-95E9-5FE9B04A5973}"/>
                </a:ext>
              </a:extLst>
            </p:cNvPr>
            <p:cNvSpPr/>
            <p:nvPr/>
          </p:nvSpPr>
          <p:spPr>
            <a:xfrm>
              <a:off x="1694475" y="3360125"/>
              <a:ext cx="740550" cy="538650"/>
            </a:xfrm>
            <a:custGeom>
              <a:avLst/>
              <a:gdLst/>
              <a:ahLst/>
              <a:cxnLst/>
              <a:rect l="l" t="t" r="r" b="b"/>
              <a:pathLst>
                <a:path w="29622" h="21546" extrusionOk="0">
                  <a:moveTo>
                    <a:pt x="28724" y="417"/>
                  </a:moveTo>
                  <a:lnTo>
                    <a:pt x="7429" y="20982"/>
                  </a:lnTo>
                  <a:lnTo>
                    <a:pt x="459" y="3360"/>
                  </a:lnTo>
                  <a:lnTo>
                    <a:pt x="28724" y="417"/>
                  </a:lnTo>
                  <a:close/>
                  <a:moveTo>
                    <a:pt x="29622" y="0"/>
                  </a:moveTo>
                  <a:lnTo>
                    <a:pt x="0" y="3078"/>
                  </a:lnTo>
                  <a:lnTo>
                    <a:pt x="7304" y="21545"/>
                  </a:lnTo>
                  <a:lnTo>
                    <a:pt x="29622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555;p32">
              <a:extLst>
                <a:ext uri="{FF2B5EF4-FFF2-40B4-BE49-F238E27FC236}">
                  <a16:creationId xmlns:a16="http://schemas.microsoft.com/office/drawing/2014/main" id="{3FFD1938-1182-4250-88A7-65850852B615}"/>
                </a:ext>
              </a:extLst>
            </p:cNvPr>
            <p:cNvSpPr/>
            <p:nvPr/>
          </p:nvSpPr>
          <p:spPr>
            <a:xfrm>
              <a:off x="1867425" y="3359600"/>
              <a:ext cx="921550" cy="537600"/>
            </a:xfrm>
            <a:custGeom>
              <a:avLst/>
              <a:gdLst/>
              <a:ahLst/>
              <a:cxnLst/>
              <a:rect l="l" t="t" r="r" b="b"/>
              <a:pathLst>
                <a:path w="36862" h="21504" extrusionOk="0">
                  <a:moveTo>
                    <a:pt x="22245" y="469"/>
                  </a:moveTo>
                  <a:lnTo>
                    <a:pt x="36226" y="17028"/>
                  </a:lnTo>
                  <a:lnTo>
                    <a:pt x="908" y="21065"/>
                  </a:lnTo>
                  <a:lnTo>
                    <a:pt x="22245" y="469"/>
                  </a:lnTo>
                  <a:close/>
                  <a:moveTo>
                    <a:pt x="22266" y="0"/>
                  </a:moveTo>
                  <a:lnTo>
                    <a:pt x="0" y="21503"/>
                  </a:lnTo>
                  <a:lnTo>
                    <a:pt x="36560" y="17309"/>
                  </a:lnTo>
                  <a:lnTo>
                    <a:pt x="36862" y="17278"/>
                  </a:lnTo>
                  <a:lnTo>
                    <a:pt x="22266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556;p32">
              <a:extLst>
                <a:ext uri="{FF2B5EF4-FFF2-40B4-BE49-F238E27FC236}">
                  <a16:creationId xmlns:a16="http://schemas.microsoft.com/office/drawing/2014/main" id="{3DE7D3B6-3D49-49BB-9EE7-D3FEB5D52396}"/>
                </a:ext>
              </a:extLst>
            </p:cNvPr>
            <p:cNvSpPr/>
            <p:nvPr/>
          </p:nvSpPr>
          <p:spPr>
            <a:xfrm>
              <a:off x="2768600" y="3508800"/>
              <a:ext cx="1103900" cy="566575"/>
            </a:xfrm>
            <a:custGeom>
              <a:avLst/>
              <a:gdLst/>
              <a:ahLst/>
              <a:cxnLst/>
              <a:rect l="l" t="t" r="r" b="b"/>
              <a:pathLst>
                <a:path w="44156" h="22663" extrusionOk="0">
                  <a:moveTo>
                    <a:pt x="43311" y="553"/>
                  </a:moveTo>
                  <a:lnTo>
                    <a:pt x="26012" y="22266"/>
                  </a:lnTo>
                  <a:lnTo>
                    <a:pt x="993" y="11227"/>
                  </a:lnTo>
                  <a:lnTo>
                    <a:pt x="43311" y="553"/>
                  </a:lnTo>
                  <a:close/>
                  <a:moveTo>
                    <a:pt x="44156" y="0"/>
                  </a:moveTo>
                  <a:lnTo>
                    <a:pt x="1" y="11143"/>
                  </a:lnTo>
                  <a:lnTo>
                    <a:pt x="26106" y="22662"/>
                  </a:lnTo>
                  <a:lnTo>
                    <a:pt x="44156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557;p32">
              <a:extLst>
                <a:ext uri="{FF2B5EF4-FFF2-40B4-BE49-F238E27FC236}">
                  <a16:creationId xmlns:a16="http://schemas.microsoft.com/office/drawing/2014/main" id="{A8427F12-042E-4F3D-B489-0E044F284CC9}"/>
                </a:ext>
              </a:extLst>
            </p:cNvPr>
            <p:cNvSpPr/>
            <p:nvPr/>
          </p:nvSpPr>
          <p:spPr>
            <a:xfrm>
              <a:off x="1864025" y="3783450"/>
              <a:ext cx="923400" cy="449975"/>
            </a:xfrm>
            <a:custGeom>
              <a:avLst/>
              <a:gdLst/>
              <a:ahLst/>
              <a:cxnLst/>
              <a:rect l="l" t="t" r="r" b="b"/>
              <a:pathLst>
                <a:path w="36936" h="17999" extrusionOk="0">
                  <a:moveTo>
                    <a:pt x="36424" y="387"/>
                  </a:moveTo>
                  <a:lnTo>
                    <a:pt x="29079" y="17571"/>
                  </a:lnTo>
                  <a:lnTo>
                    <a:pt x="1169" y="4424"/>
                  </a:lnTo>
                  <a:lnTo>
                    <a:pt x="36424" y="387"/>
                  </a:lnTo>
                  <a:close/>
                  <a:moveTo>
                    <a:pt x="36935" y="0"/>
                  </a:moveTo>
                  <a:lnTo>
                    <a:pt x="0" y="4236"/>
                  </a:lnTo>
                  <a:lnTo>
                    <a:pt x="29246" y="17999"/>
                  </a:lnTo>
                  <a:lnTo>
                    <a:pt x="36935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558;p32">
              <a:extLst>
                <a:ext uri="{FF2B5EF4-FFF2-40B4-BE49-F238E27FC236}">
                  <a16:creationId xmlns:a16="http://schemas.microsoft.com/office/drawing/2014/main" id="{934CCE74-523B-4AAF-8727-6F201CF734C7}"/>
                </a:ext>
              </a:extLst>
            </p:cNvPr>
            <p:cNvSpPr/>
            <p:nvPr/>
          </p:nvSpPr>
          <p:spPr>
            <a:xfrm>
              <a:off x="2586300" y="3782925"/>
              <a:ext cx="847475" cy="450500"/>
            </a:xfrm>
            <a:custGeom>
              <a:avLst/>
              <a:gdLst/>
              <a:ahLst/>
              <a:cxnLst/>
              <a:rect l="l" t="t" r="r" b="b"/>
              <a:pathLst>
                <a:path w="33899" h="18020" extrusionOk="0">
                  <a:moveTo>
                    <a:pt x="7877" y="429"/>
                  </a:moveTo>
                  <a:lnTo>
                    <a:pt x="32813" y="11436"/>
                  </a:lnTo>
                  <a:lnTo>
                    <a:pt x="543" y="17592"/>
                  </a:lnTo>
                  <a:lnTo>
                    <a:pt x="7877" y="429"/>
                  </a:lnTo>
                  <a:close/>
                  <a:moveTo>
                    <a:pt x="7700" y="1"/>
                  </a:moveTo>
                  <a:lnTo>
                    <a:pt x="0" y="18020"/>
                  </a:lnTo>
                  <a:lnTo>
                    <a:pt x="33899" y="11551"/>
                  </a:lnTo>
                  <a:lnTo>
                    <a:pt x="7856" y="63"/>
                  </a:lnTo>
                  <a:lnTo>
                    <a:pt x="770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559;p32">
              <a:extLst>
                <a:ext uri="{FF2B5EF4-FFF2-40B4-BE49-F238E27FC236}">
                  <a16:creationId xmlns:a16="http://schemas.microsoft.com/office/drawing/2014/main" id="{3161713A-C75C-42DD-8502-35A88B700DA2}"/>
                </a:ext>
              </a:extLst>
            </p:cNvPr>
            <p:cNvSpPr/>
            <p:nvPr/>
          </p:nvSpPr>
          <p:spPr>
            <a:xfrm>
              <a:off x="4528750" y="2595575"/>
              <a:ext cx="871500" cy="435900"/>
            </a:xfrm>
            <a:custGeom>
              <a:avLst/>
              <a:gdLst/>
              <a:ahLst/>
              <a:cxnLst/>
              <a:rect l="l" t="t" r="r" b="b"/>
              <a:pathLst>
                <a:path w="34860" h="17436" extrusionOk="0">
                  <a:moveTo>
                    <a:pt x="784" y="679"/>
                  </a:moveTo>
                  <a:lnTo>
                    <a:pt x="33597" y="14170"/>
                  </a:lnTo>
                  <a:lnTo>
                    <a:pt x="10633" y="17081"/>
                  </a:lnTo>
                  <a:lnTo>
                    <a:pt x="784" y="679"/>
                  </a:lnTo>
                  <a:close/>
                  <a:moveTo>
                    <a:pt x="1" y="1"/>
                  </a:moveTo>
                  <a:lnTo>
                    <a:pt x="10403" y="17341"/>
                  </a:lnTo>
                  <a:lnTo>
                    <a:pt x="10455" y="17436"/>
                  </a:lnTo>
                  <a:lnTo>
                    <a:pt x="34860" y="14337"/>
                  </a:lnTo>
                  <a:lnTo>
                    <a:pt x="460" y="1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560;p32">
              <a:extLst>
                <a:ext uri="{FF2B5EF4-FFF2-40B4-BE49-F238E27FC236}">
                  <a16:creationId xmlns:a16="http://schemas.microsoft.com/office/drawing/2014/main" id="{30199824-9AF0-43AE-8080-257F423AA7B2}"/>
                </a:ext>
              </a:extLst>
            </p:cNvPr>
            <p:cNvSpPr/>
            <p:nvPr/>
          </p:nvSpPr>
          <p:spPr>
            <a:xfrm>
              <a:off x="3847975" y="2596900"/>
              <a:ext cx="950000" cy="930700"/>
            </a:xfrm>
            <a:custGeom>
              <a:avLst/>
              <a:gdLst/>
              <a:ahLst/>
              <a:cxnLst/>
              <a:rect l="l" t="t" r="r" b="b"/>
              <a:pathLst>
                <a:path w="38000" h="37228" extrusionOk="0">
                  <a:moveTo>
                    <a:pt x="27607" y="574"/>
                  </a:moveTo>
                  <a:lnTo>
                    <a:pt x="37551" y="17142"/>
                  </a:lnTo>
                  <a:lnTo>
                    <a:pt x="1106" y="36278"/>
                  </a:lnTo>
                  <a:lnTo>
                    <a:pt x="27607" y="574"/>
                  </a:lnTo>
                  <a:close/>
                  <a:moveTo>
                    <a:pt x="27639" y="0"/>
                  </a:moveTo>
                  <a:lnTo>
                    <a:pt x="428" y="36653"/>
                  </a:lnTo>
                  <a:lnTo>
                    <a:pt x="0" y="37227"/>
                  </a:lnTo>
                  <a:lnTo>
                    <a:pt x="37999" y="17268"/>
                  </a:lnTo>
                  <a:lnTo>
                    <a:pt x="27639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561;p32">
              <a:extLst>
                <a:ext uri="{FF2B5EF4-FFF2-40B4-BE49-F238E27FC236}">
                  <a16:creationId xmlns:a16="http://schemas.microsoft.com/office/drawing/2014/main" id="{794DC531-070C-4A17-8B8B-1ED568D2BA70}"/>
                </a:ext>
              </a:extLst>
            </p:cNvPr>
            <p:cNvSpPr/>
            <p:nvPr/>
          </p:nvSpPr>
          <p:spPr>
            <a:xfrm>
              <a:off x="3412625" y="3505675"/>
              <a:ext cx="533950" cy="663325"/>
            </a:xfrm>
            <a:custGeom>
              <a:avLst/>
              <a:gdLst/>
              <a:ahLst/>
              <a:cxnLst/>
              <a:rect l="l" t="t" r="r" b="b"/>
              <a:pathLst>
                <a:path w="21358" h="26533" extrusionOk="0">
                  <a:moveTo>
                    <a:pt x="17852" y="803"/>
                  </a:moveTo>
                  <a:lnTo>
                    <a:pt x="20982" y="26136"/>
                  </a:lnTo>
                  <a:lnTo>
                    <a:pt x="595" y="22474"/>
                  </a:lnTo>
                  <a:lnTo>
                    <a:pt x="17852" y="803"/>
                  </a:lnTo>
                  <a:close/>
                  <a:moveTo>
                    <a:pt x="18082" y="0"/>
                  </a:moveTo>
                  <a:lnTo>
                    <a:pt x="1" y="22693"/>
                  </a:lnTo>
                  <a:lnTo>
                    <a:pt x="21139" y="26491"/>
                  </a:lnTo>
                  <a:lnTo>
                    <a:pt x="21358" y="26532"/>
                  </a:lnTo>
                  <a:lnTo>
                    <a:pt x="18134" y="386"/>
                  </a:lnTo>
                  <a:lnTo>
                    <a:pt x="18082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562;p32">
              <a:extLst>
                <a:ext uri="{FF2B5EF4-FFF2-40B4-BE49-F238E27FC236}">
                  <a16:creationId xmlns:a16="http://schemas.microsoft.com/office/drawing/2014/main" id="{21D694BF-C31B-456E-817D-8583F1C93B38}"/>
                </a:ext>
              </a:extLst>
            </p:cNvPr>
            <p:cNvSpPr/>
            <p:nvPr/>
          </p:nvSpPr>
          <p:spPr>
            <a:xfrm>
              <a:off x="3414725" y="4065150"/>
              <a:ext cx="537075" cy="410875"/>
            </a:xfrm>
            <a:custGeom>
              <a:avLst/>
              <a:gdLst/>
              <a:ahLst/>
              <a:cxnLst/>
              <a:rect l="l" t="t" r="r" b="b"/>
              <a:pathLst>
                <a:path w="21483" h="16435" extrusionOk="0">
                  <a:moveTo>
                    <a:pt x="439" y="408"/>
                  </a:moveTo>
                  <a:lnTo>
                    <a:pt x="20680" y="4049"/>
                  </a:lnTo>
                  <a:lnTo>
                    <a:pt x="4267" y="15892"/>
                  </a:lnTo>
                  <a:lnTo>
                    <a:pt x="439" y="408"/>
                  </a:lnTo>
                  <a:close/>
                  <a:moveTo>
                    <a:pt x="0" y="1"/>
                  </a:moveTo>
                  <a:lnTo>
                    <a:pt x="4069" y="16434"/>
                  </a:lnTo>
                  <a:lnTo>
                    <a:pt x="21483" y="38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563;p32">
              <a:extLst>
                <a:ext uri="{FF2B5EF4-FFF2-40B4-BE49-F238E27FC236}">
                  <a16:creationId xmlns:a16="http://schemas.microsoft.com/office/drawing/2014/main" id="{9FACF880-A84C-4882-95C6-73B8D573CE66}"/>
                </a:ext>
              </a:extLst>
            </p:cNvPr>
            <p:cNvSpPr/>
            <p:nvPr/>
          </p:nvSpPr>
          <p:spPr>
            <a:xfrm>
              <a:off x="3508875" y="4157250"/>
              <a:ext cx="539950" cy="421025"/>
            </a:xfrm>
            <a:custGeom>
              <a:avLst/>
              <a:gdLst/>
              <a:ahLst/>
              <a:cxnLst/>
              <a:rect l="l" t="t" r="r" b="b"/>
              <a:pathLst>
                <a:path w="21598" h="16841" extrusionOk="0">
                  <a:moveTo>
                    <a:pt x="17216" y="543"/>
                  </a:moveTo>
                  <a:lnTo>
                    <a:pt x="21160" y="16423"/>
                  </a:lnTo>
                  <a:lnTo>
                    <a:pt x="793" y="12395"/>
                  </a:lnTo>
                  <a:lnTo>
                    <a:pt x="17216" y="543"/>
                  </a:lnTo>
                  <a:close/>
                  <a:moveTo>
                    <a:pt x="17414" y="0"/>
                  </a:moveTo>
                  <a:lnTo>
                    <a:pt x="0" y="12562"/>
                  </a:lnTo>
                  <a:lnTo>
                    <a:pt x="21598" y="16840"/>
                  </a:lnTo>
                  <a:lnTo>
                    <a:pt x="17414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564;p32">
              <a:extLst>
                <a:ext uri="{FF2B5EF4-FFF2-40B4-BE49-F238E27FC236}">
                  <a16:creationId xmlns:a16="http://schemas.microsoft.com/office/drawing/2014/main" id="{B7C1F2F3-FD61-4E02-A6ED-2E8C81EE779C}"/>
                </a:ext>
              </a:extLst>
            </p:cNvPr>
            <p:cNvSpPr/>
            <p:nvPr/>
          </p:nvSpPr>
          <p:spPr>
            <a:xfrm>
              <a:off x="3855550" y="3498350"/>
              <a:ext cx="311450" cy="673250"/>
            </a:xfrm>
            <a:custGeom>
              <a:avLst/>
              <a:gdLst/>
              <a:ahLst/>
              <a:cxnLst/>
              <a:rect l="l" t="t" r="r" b="b"/>
              <a:pathLst>
                <a:path w="12458" h="26930" extrusionOk="0">
                  <a:moveTo>
                    <a:pt x="501" y="1388"/>
                  </a:moveTo>
                  <a:lnTo>
                    <a:pt x="12030" y="19512"/>
                  </a:lnTo>
                  <a:lnTo>
                    <a:pt x="3578" y="26314"/>
                  </a:lnTo>
                  <a:lnTo>
                    <a:pt x="501" y="1388"/>
                  </a:lnTo>
                  <a:close/>
                  <a:moveTo>
                    <a:pt x="0" y="1"/>
                  </a:moveTo>
                  <a:lnTo>
                    <a:pt x="3328" y="26930"/>
                  </a:lnTo>
                  <a:lnTo>
                    <a:pt x="12458" y="195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565;p32">
              <a:extLst>
                <a:ext uri="{FF2B5EF4-FFF2-40B4-BE49-F238E27FC236}">
                  <a16:creationId xmlns:a16="http://schemas.microsoft.com/office/drawing/2014/main" id="{71CCA5C7-6747-4058-8EC0-92FDAFDC90AE}"/>
                </a:ext>
              </a:extLst>
            </p:cNvPr>
            <p:cNvSpPr/>
            <p:nvPr/>
          </p:nvSpPr>
          <p:spPr>
            <a:xfrm>
              <a:off x="3937175" y="3976750"/>
              <a:ext cx="230875" cy="614800"/>
            </a:xfrm>
            <a:custGeom>
              <a:avLst/>
              <a:gdLst/>
              <a:ahLst/>
              <a:cxnLst/>
              <a:rect l="l" t="t" r="r" b="b"/>
              <a:pathLst>
                <a:path w="9235" h="24592" extrusionOk="0">
                  <a:moveTo>
                    <a:pt x="8734" y="814"/>
                  </a:moveTo>
                  <a:lnTo>
                    <a:pt x="4226" y="23110"/>
                  </a:lnTo>
                  <a:lnTo>
                    <a:pt x="366" y="7554"/>
                  </a:lnTo>
                  <a:lnTo>
                    <a:pt x="8734" y="814"/>
                  </a:lnTo>
                  <a:close/>
                  <a:moveTo>
                    <a:pt x="9234" y="0"/>
                  </a:moveTo>
                  <a:lnTo>
                    <a:pt x="0" y="7429"/>
                  </a:lnTo>
                  <a:lnTo>
                    <a:pt x="4257" y="24592"/>
                  </a:lnTo>
                  <a:lnTo>
                    <a:pt x="9234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566;p32">
              <a:extLst>
                <a:ext uri="{FF2B5EF4-FFF2-40B4-BE49-F238E27FC236}">
                  <a16:creationId xmlns:a16="http://schemas.microsoft.com/office/drawing/2014/main" id="{D13B14F3-A4E0-4FD3-AF20-13E4CE623469}"/>
                </a:ext>
              </a:extLst>
            </p:cNvPr>
            <p:cNvSpPr/>
            <p:nvPr/>
          </p:nvSpPr>
          <p:spPr>
            <a:xfrm>
              <a:off x="3514875" y="4464250"/>
              <a:ext cx="538125" cy="499775"/>
            </a:xfrm>
            <a:custGeom>
              <a:avLst/>
              <a:gdLst/>
              <a:ahLst/>
              <a:cxnLst/>
              <a:rect l="l" t="t" r="r" b="b"/>
              <a:pathLst>
                <a:path w="21525" h="19991" extrusionOk="0">
                  <a:moveTo>
                    <a:pt x="324" y="397"/>
                  </a:moveTo>
                  <a:lnTo>
                    <a:pt x="20743" y="4435"/>
                  </a:lnTo>
                  <a:lnTo>
                    <a:pt x="324" y="19355"/>
                  </a:lnTo>
                  <a:lnTo>
                    <a:pt x="324" y="397"/>
                  </a:lnTo>
                  <a:close/>
                  <a:moveTo>
                    <a:pt x="1" y="0"/>
                  </a:moveTo>
                  <a:lnTo>
                    <a:pt x="1" y="19991"/>
                  </a:lnTo>
                  <a:lnTo>
                    <a:pt x="21525" y="4268"/>
                  </a:lnTo>
                  <a:lnTo>
                    <a:pt x="189" y="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567;p32">
              <a:extLst>
                <a:ext uri="{FF2B5EF4-FFF2-40B4-BE49-F238E27FC236}">
                  <a16:creationId xmlns:a16="http://schemas.microsoft.com/office/drawing/2014/main" id="{2E2387E8-7B17-4C52-B2BF-62A7303797BD}"/>
                </a:ext>
              </a:extLst>
            </p:cNvPr>
            <p:cNvSpPr/>
            <p:nvPr/>
          </p:nvSpPr>
          <p:spPr>
            <a:xfrm>
              <a:off x="3972400" y="1879850"/>
              <a:ext cx="62625" cy="48525"/>
            </a:xfrm>
            <a:custGeom>
              <a:avLst/>
              <a:gdLst/>
              <a:ahLst/>
              <a:cxnLst/>
              <a:rect l="l" t="t" r="r" b="b"/>
              <a:pathLst>
                <a:path w="2505" h="1941" extrusionOk="0">
                  <a:moveTo>
                    <a:pt x="1252" y="0"/>
                  </a:moveTo>
                  <a:cubicBezTo>
                    <a:pt x="0" y="0"/>
                    <a:pt x="0" y="1941"/>
                    <a:pt x="1252" y="1941"/>
                  </a:cubicBezTo>
                  <a:cubicBezTo>
                    <a:pt x="2493" y="1941"/>
                    <a:pt x="2504" y="0"/>
                    <a:pt x="1252" y="0"/>
                  </a:cubicBez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568;p32">
              <a:extLst>
                <a:ext uri="{FF2B5EF4-FFF2-40B4-BE49-F238E27FC236}">
                  <a16:creationId xmlns:a16="http://schemas.microsoft.com/office/drawing/2014/main" id="{CA3CD895-D728-47F2-AE6C-CF6FB1A5057E}"/>
                </a:ext>
              </a:extLst>
            </p:cNvPr>
            <p:cNvSpPr/>
            <p:nvPr/>
          </p:nvSpPr>
          <p:spPr>
            <a:xfrm>
              <a:off x="4899675" y="2160250"/>
              <a:ext cx="62625" cy="48550"/>
            </a:xfrm>
            <a:custGeom>
              <a:avLst/>
              <a:gdLst/>
              <a:ahLst/>
              <a:cxnLst/>
              <a:rect l="l" t="t" r="r" b="b"/>
              <a:pathLst>
                <a:path w="2505" h="1942" extrusionOk="0">
                  <a:moveTo>
                    <a:pt x="1252" y="1"/>
                  </a:moveTo>
                  <a:cubicBezTo>
                    <a:pt x="0" y="1"/>
                    <a:pt x="0" y="1941"/>
                    <a:pt x="1252" y="1941"/>
                  </a:cubicBezTo>
                  <a:cubicBezTo>
                    <a:pt x="2504" y="1941"/>
                    <a:pt x="2504" y="1"/>
                    <a:pt x="1252" y="1"/>
                  </a:cubicBez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569;p32">
              <a:extLst>
                <a:ext uri="{FF2B5EF4-FFF2-40B4-BE49-F238E27FC236}">
                  <a16:creationId xmlns:a16="http://schemas.microsoft.com/office/drawing/2014/main" id="{3BB550CE-FEB3-4C3F-AA1D-118B371A3BCE}"/>
                </a:ext>
              </a:extLst>
            </p:cNvPr>
            <p:cNvSpPr/>
            <p:nvPr/>
          </p:nvSpPr>
          <p:spPr>
            <a:xfrm>
              <a:off x="3175275" y="1963575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4" y="1"/>
                  </a:moveTo>
                  <a:cubicBezTo>
                    <a:pt x="10" y="1"/>
                    <a:pt x="0" y="3882"/>
                    <a:pt x="2504" y="3882"/>
                  </a:cubicBezTo>
                  <a:cubicBezTo>
                    <a:pt x="5008" y="3882"/>
                    <a:pt x="5008" y="1"/>
                    <a:pt x="2504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570;p32">
              <a:extLst>
                <a:ext uri="{FF2B5EF4-FFF2-40B4-BE49-F238E27FC236}">
                  <a16:creationId xmlns:a16="http://schemas.microsoft.com/office/drawing/2014/main" id="{D7F43E64-C089-4EF2-88B9-3053080A4BFA}"/>
                </a:ext>
              </a:extLst>
            </p:cNvPr>
            <p:cNvSpPr/>
            <p:nvPr/>
          </p:nvSpPr>
          <p:spPr>
            <a:xfrm>
              <a:off x="3347950" y="690925"/>
              <a:ext cx="125225" cy="97075"/>
            </a:xfrm>
            <a:custGeom>
              <a:avLst/>
              <a:gdLst/>
              <a:ahLst/>
              <a:cxnLst/>
              <a:rect l="l" t="t" r="r" b="b"/>
              <a:pathLst>
                <a:path w="5009" h="3883" extrusionOk="0">
                  <a:moveTo>
                    <a:pt x="2504" y="1"/>
                  </a:moveTo>
                  <a:cubicBezTo>
                    <a:pt x="0" y="1"/>
                    <a:pt x="0" y="3882"/>
                    <a:pt x="2504" y="3882"/>
                  </a:cubicBezTo>
                  <a:cubicBezTo>
                    <a:pt x="4998" y="3882"/>
                    <a:pt x="5008" y="1"/>
                    <a:pt x="2504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571;p32">
              <a:extLst>
                <a:ext uri="{FF2B5EF4-FFF2-40B4-BE49-F238E27FC236}">
                  <a16:creationId xmlns:a16="http://schemas.microsoft.com/office/drawing/2014/main" id="{FCA9A14F-867D-425F-9781-24B5B186E47D}"/>
                </a:ext>
              </a:extLst>
            </p:cNvPr>
            <p:cNvSpPr/>
            <p:nvPr/>
          </p:nvSpPr>
          <p:spPr>
            <a:xfrm>
              <a:off x="3542000" y="238125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5" y="0"/>
                  </a:moveTo>
                  <a:cubicBezTo>
                    <a:pt x="11" y="0"/>
                    <a:pt x="1" y="3881"/>
                    <a:pt x="2505" y="3881"/>
                  </a:cubicBezTo>
                  <a:cubicBezTo>
                    <a:pt x="4998" y="3881"/>
                    <a:pt x="5009" y="0"/>
                    <a:pt x="2505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572;p32">
              <a:extLst>
                <a:ext uri="{FF2B5EF4-FFF2-40B4-BE49-F238E27FC236}">
                  <a16:creationId xmlns:a16="http://schemas.microsoft.com/office/drawing/2014/main" id="{A7B83330-4A06-4C86-B292-C01C549860AA}"/>
                </a:ext>
              </a:extLst>
            </p:cNvPr>
            <p:cNvSpPr/>
            <p:nvPr/>
          </p:nvSpPr>
          <p:spPr>
            <a:xfrm>
              <a:off x="2452750" y="442875"/>
              <a:ext cx="125225" cy="97075"/>
            </a:xfrm>
            <a:custGeom>
              <a:avLst/>
              <a:gdLst/>
              <a:ahLst/>
              <a:cxnLst/>
              <a:rect l="l" t="t" r="r" b="b"/>
              <a:pathLst>
                <a:path w="5009" h="3883" extrusionOk="0">
                  <a:moveTo>
                    <a:pt x="2504" y="1"/>
                  </a:moveTo>
                  <a:cubicBezTo>
                    <a:pt x="10" y="1"/>
                    <a:pt x="0" y="3882"/>
                    <a:pt x="2504" y="3882"/>
                  </a:cubicBezTo>
                  <a:cubicBezTo>
                    <a:pt x="5008" y="3882"/>
                    <a:pt x="5008" y="1"/>
                    <a:pt x="2504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573;p32">
              <a:extLst>
                <a:ext uri="{FF2B5EF4-FFF2-40B4-BE49-F238E27FC236}">
                  <a16:creationId xmlns:a16="http://schemas.microsoft.com/office/drawing/2014/main" id="{F4AAF9A0-2261-4C4F-AB91-7FD87585E22A}"/>
                </a:ext>
              </a:extLst>
            </p:cNvPr>
            <p:cNvSpPr/>
            <p:nvPr/>
          </p:nvSpPr>
          <p:spPr>
            <a:xfrm>
              <a:off x="2226325" y="615550"/>
              <a:ext cx="125250" cy="97075"/>
            </a:xfrm>
            <a:custGeom>
              <a:avLst/>
              <a:gdLst/>
              <a:ahLst/>
              <a:cxnLst/>
              <a:rect l="l" t="t" r="r" b="b"/>
              <a:pathLst>
                <a:path w="5010" h="3883" extrusionOk="0">
                  <a:moveTo>
                    <a:pt x="2505" y="1"/>
                  </a:moveTo>
                  <a:cubicBezTo>
                    <a:pt x="11" y="1"/>
                    <a:pt x="1" y="3882"/>
                    <a:pt x="2505" y="3882"/>
                  </a:cubicBezTo>
                  <a:cubicBezTo>
                    <a:pt x="5009" y="3882"/>
                    <a:pt x="5009" y="1"/>
                    <a:pt x="2505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574;p32">
              <a:extLst>
                <a:ext uri="{FF2B5EF4-FFF2-40B4-BE49-F238E27FC236}">
                  <a16:creationId xmlns:a16="http://schemas.microsoft.com/office/drawing/2014/main" id="{83222627-62CA-4740-AD00-7B9810CCF444}"/>
                </a:ext>
              </a:extLst>
            </p:cNvPr>
            <p:cNvSpPr/>
            <p:nvPr/>
          </p:nvSpPr>
          <p:spPr>
            <a:xfrm>
              <a:off x="5321450" y="2912525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505" y="0"/>
                  </a:moveTo>
                  <a:cubicBezTo>
                    <a:pt x="1" y="0"/>
                    <a:pt x="1" y="3881"/>
                    <a:pt x="2505" y="3881"/>
                  </a:cubicBezTo>
                  <a:cubicBezTo>
                    <a:pt x="4998" y="3881"/>
                    <a:pt x="4998" y="0"/>
                    <a:pt x="2505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575;p32">
              <a:extLst>
                <a:ext uri="{FF2B5EF4-FFF2-40B4-BE49-F238E27FC236}">
                  <a16:creationId xmlns:a16="http://schemas.microsoft.com/office/drawing/2014/main" id="{6DBA6D1B-E231-47DF-85F5-B16DE2387656}"/>
                </a:ext>
              </a:extLst>
            </p:cNvPr>
            <p:cNvSpPr/>
            <p:nvPr/>
          </p:nvSpPr>
          <p:spPr>
            <a:xfrm>
              <a:off x="4717350" y="2998850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5" y="0"/>
                  </a:moveTo>
                  <a:cubicBezTo>
                    <a:pt x="11" y="0"/>
                    <a:pt x="1" y="3881"/>
                    <a:pt x="2505" y="3881"/>
                  </a:cubicBezTo>
                  <a:cubicBezTo>
                    <a:pt x="5009" y="3881"/>
                    <a:pt x="5009" y="0"/>
                    <a:pt x="2505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576;p32">
              <a:extLst>
                <a:ext uri="{FF2B5EF4-FFF2-40B4-BE49-F238E27FC236}">
                  <a16:creationId xmlns:a16="http://schemas.microsoft.com/office/drawing/2014/main" id="{22A4DD1A-F858-48BC-9CA2-2E811A5CEA2D}"/>
                </a:ext>
              </a:extLst>
            </p:cNvPr>
            <p:cNvSpPr/>
            <p:nvPr/>
          </p:nvSpPr>
          <p:spPr>
            <a:xfrm>
              <a:off x="4102825" y="3926150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4" y="0"/>
                  </a:moveTo>
                  <a:cubicBezTo>
                    <a:pt x="0" y="0"/>
                    <a:pt x="0" y="3881"/>
                    <a:pt x="2504" y="3881"/>
                  </a:cubicBezTo>
                  <a:cubicBezTo>
                    <a:pt x="4997" y="3881"/>
                    <a:pt x="5008" y="0"/>
                    <a:pt x="2504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577;p32">
              <a:extLst>
                <a:ext uri="{FF2B5EF4-FFF2-40B4-BE49-F238E27FC236}">
                  <a16:creationId xmlns:a16="http://schemas.microsoft.com/office/drawing/2014/main" id="{1B08885B-3FC2-487B-A268-A11405926CC5}"/>
                </a:ext>
              </a:extLst>
            </p:cNvPr>
            <p:cNvSpPr/>
            <p:nvPr/>
          </p:nvSpPr>
          <p:spPr>
            <a:xfrm>
              <a:off x="3347950" y="4033850"/>
              <a:ext cx="125225" cy="97325"/>
            </a:xfrm>
            <a:custGeom>
              <a:avLst/>
              <a:gdLst/>
              <a:ahLst/>
              <a:cxnLst/>
              <a:rect l="l" t="t" r="r" b="b"/>
              <a:pathLst>
                <a:path w="5009" h="3893" extrusionOk="0">
                  <a:moveTo>
                    <a:pt x="2504" y="1"/>
                  </a:moveTo>
                  <a:cubicBezTo>
                    <a:pt x="0" y="1"/>
                    <a:pt x="0" y="3893"/>
                    <a:pt x="2504" y="3893"/>
                  </a:cubicBezTo>
                  <a:cubicBezTo>
                    <a:pt x="4998" y="3893"/>
                    <a:pt x="5008" y="1"/>
                    <a:pt x="2504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578;p32">
              <a:extLst>
                <a:ext uri="{FF2B5EF4-FFF2-40B4-BE49-F238E27FC236}">
                  <a16:creationId xmlns:a16="http://schemas.microsoft.com/office/drawing/2014/main" id="{3096F21D-2CA7-4DC1-B5A6-C6546DDFCCB6}"/>
                </a:ext>
              </a:extLst>
            </p:cNvPr>
            <p:cNvSpPr/>
            <p:nvPr/>
          </p:nvSpPr>
          <p:spPr>
            <a:xfrm>
              <a:off x="2528375" y="4184900"/>
              <a:ext cx="125250" cy="97050"/>
            </a:xfrm>
            <a:custGeom>
              <a:avLst/>
              <a:gdLst/>
              <a:ahLst/>
              <a:cxnLst/>
              <a:rect l="l" t="t" r="r" b="b"/>
              <a:pathLst>
                <a:path w="5010" h="3882" extrusionOk="0">
                  <a:moveTo>
                    <a:pt x="2505" y="0"/>
                  </a:moveTo>
                  <a:cubicBezTo>
                    <a:pt x="1" y="0"/>
                    <a:pt x="1" y="3881"/>
                    <a:pt x="2505" y="3881"/>
                  </a:cubicBezTo>
                  <a:cubicBezTo>
                    <a:pt x="4998" y="3881"/>
                    <a:pt x="5009" y="0"/>
                    <a:pt x="2505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579;p32">
              <a:extLst>
                <a:ext uri="{FF2B5EF4-FFF2-40B4-BE49-F238E27FC236}">
                  <a16:creationId xmlns:a16="http://schemas.microsoft.com/office/drawing/2014/main" id="{965F1D08-C7AD-4362-A5CC-B94FF78310E1}"/>
                </a:ext>
              </a:extLst>
            </p:cNvPr>
            <p:cNvSpPr/>
            <p:nvPr/>
          </p:nvSpPr>
          <p:spPr>
            <a:xfrm>
              <a:off x="6453750" y="2006600"/>
              <a:ext cx="124975" cy="97075"/>
            </a:xfrm>
            <a:custGeom>
              <a:avLst/>
              <a:gdLst/>
              <a:ahLst/>
              <a:cxnLst/>
              <a:rect l="l" t="t" r="r" b="b"/>
              <a:pathLst>
                <a:path w="4999" h="3883" extrusionOk="0">
                  <a:moveTo>
                    <a:pt x="2495" y="1"/>
                  </a:moveTo>
                  <a:cubicBezTo>
                    <a:pt x="1" y="1"/>
                    <a:pt x="1" y="3882"/>
                    <a:pt x="2495" y="3882"/>
                  </a:cubicBezTo>
                  <a:cubicBezTo>
                    <a:pt x="4999" y="3882"/>
                    <a:pt x="4999" y="1"/>
                    <a:pt x="2495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580;p32">
              <a:extLst>
                <a:ext uri="{FF2B5EF4-FFF2-40B4-BE49-F238E27FC236}">
                  <a16:creationId xmlns:a16="http://schemas.microsoft.com/office/drawing/2014/main" id="{888068E5-7EFC-4A35-94D9-C0EA30ECCEA3}"/>
                </a:ext>
              </a:extLst>
            </p:cNvPr>
            <p:cNvSpPr/>
            <p:nvPr/>
          </p:nvSpPr>
          <p:spPr>
            <a:xfrm>
              <a:off x="5892950" y="1262450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504" y="0"/>
                  </a:moveTo>
                  <a:cubicBezTo>
                    <a:pt x="0" y="0"/>
                    <a:pt x="0" y="3881"/>
                    <a:pt x="2504" y="3881"/>
                  </a:cubicBezTo>
                  <a:cubicBezTo>
                    <a:pt x="4998" y="3881"/>
                    <a:pt x="4998" y="0"/>
                    <a:pt x="2504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581;p32">
              <a:extLst>
                <a:ext uri="{FF2B5EF4-FFF2-40B4-BE49-F238E27FC236}">
                  <a16:creationId xmlns:a16="http://schemas.microsoft.com/office/drawing/2014/main" id="{DC20A1F3-AA8B-473E-A66F-06CB7B2496F3}"/>
                </a:ext>
              </a:extLst>
            </p:cNvPr>
            <p:cNvSpPr/>
            <p:nvPr/>
          </p:nvSpPr>
          <p:spPr>
            <a:xfrm>
              <a:off x="5224425" y="1014375"/>
              <a:ext cx="124950" cy="97325"/>
            </a:xfrm>
            <a:custGeom>
              <a:avLst/>
              <a:gdLst/>
              <a:ahLst/>
              <a:cxnLst/>
              <a:rect l="l" t="t" r="r" b="b"/>
              <a:pathLst>
                <a:path w="4998" h="3893" extrusionOk="0">
                  <a:moveTo>
                    <a:pt x="2494" y="0"/>
                  </a:moveTo>
                  <a:cubicBezTo>
                    <a:pt x="0" y="0"/>
                    <a:pt x="0" y="3893"/>
                    <a:pt x="2494" y="3893"/>
                  </a:cubicBezTo>
                  <a:cubicBezTo>
                    <a:pt x="4998" y="3893"/>
                    <a:pt x="4998" y="0"/>
                    <a:pt x="2494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582;p32">
              <a:extLst>
                <a:ext uri="{FF2B5EF4-FFF2-40B4-BE49-F238E27FC236}">
                  <a16:creationId xmlns:a16="http://schemas.microsoft.com/office/drawing/2014/main" id="{1F2957A1-F929-4049-B6C3-EEF9F5CD1737}"/>
                </a:ext>
              </a:extLst>
            </p:cNvPr>
            <p:cNvSpPr/>
            <p:nvPr/>
          </p:nvSpPr>
          <p:spPr>
            <a:xfrm>
              <a:off x="2053900" y="2146700"/>
              <a:ext cx="124975" cy="97300"/>
            </a:xfrm>
            <a:custGeom>
              <a:avLst/>
              <a:gdLst/>
              <a:ahLst/>
              <a:cxnLst/>
              <a:rect l="l" t="t" r="r" b="b"/>
              <a:pathLst>
                <a:path w="4999" h="3892" extrusionOk="0">
                  <a:moveTo>
                    <a:pt x="2505" y="0"/>
                  </a:moveTo>
                  <a:cubicBezTo>
                    <a:pt x="1" y="0"/>
                    <a:pt x="1" y="3891"/>
                    <a:pt x="2505" y="3891"/>
                  </a:cubicBezTo>
                  <a:cubicBezTo>
                    <a:pt x="4999" y="3891"/>
                    <a:pt x="4999" y="0"/>
                    <a:pt x="2505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583;p32">
              <a:extLst>
                <a:ext uri="{FF2B5EF4-FFF2-40B4-BE49-F238E27FC236}">
                  <a16:creationId xmlns:a16="http://schemas.microsoft.com/office/drawing/2014/main" id="{EAF15524-3CCA-4F69-8740-21E37C434A89}"/>
                </a:ext>
              </a:extLst>
            </p:cNvPr>
            <p:cNvSpPr/>
            <p:nvPr/>
          </p:nvSpPr>
          <p:spPr>
            <a:xfrm>
              <a:off x="1396075" y="2071300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4" y="0"/>
                  </a:moveTo>
                  <a:cubicBezTo>
                    <a:pt x="0" y="0"/>
                    <a:pt x="0" y="3882"/>
                    <a:pt x="2504" y="3882"/>
                  </a:cubicBezTo>
                  <a:cubicBezTo>
                    <a:pt x="4998" y="3882"/>
                    <a:pt x="5009" y="0"/>
                    <a:pt x="2504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584;p32">
              <a:extLst>
                <a:ext uri="{FF2B5EF4-FFF2-40B4-BE49-F238E27FC236}">
                  <a16:creationId xmlns:a16="http://schemas.microsoft.com/office/drawing/2014/main" id="{E3D636BB-8C5A-4435-BFD2-A4132C5A8706}"/>
                </a:ext>
              </a:extLst>
            </p:cNvPr>
            <p:cNvSpPr/>
            <p:nvPr/>
          </p:nvSpPr>
          <p:spPr>
            <a:xfrm>
              <a:off x="1040275" y="1898900"/>
              <a:ext cx="125000" cy="97050"/>
            </a:xfrm>
            <a:custGeom>
              <a:avLst/>
              <a:gdLst/>
              <a:ahLst/>
              <a:cxnLst/>
              <a:rect l="l" t="t" r="r" b="b"/>
              <a:pathLst>
                <a:path w="5000" h="3882" extrusionOk="0">
                  <a:moveTo>
                    <a:pt x="2495" y="0"/>
                  </a:moveTo>
                  <a:cubicBezTo>
                    <a:pt x="1" y="0"/>
                    <a:pt x="1" y="3881"/>
                    <a:pt x="2495" y="3881"/>
                  </a:cubicBezTo>
                  <a:cubicBezTo>
                    <a:pt x="4999" y="3881"/>
                    <a:pt x="4999" y="0"/>
                    <a:pt x="2495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585;p32">
              <a:extLst>
                <a:ext uri="{FF2B5EF4-FFF2-40B4-BE49-F238E27FC236}">
                  <a16:creationId xmlns:a16="http://schemas.microsoft.com/office/drawing/2014/main" id="{D573EF39-2FD0-4B3C-B942-6E9C9F6197C0}"/>
                </a:ext>
              </a:extLst>
            </p:cNvPr>
            <p:cNvSpPr/>
            <p:nvPr/>
          </p:nvSpPr>
          <p:spPr>
            <a:xfrm>
              <a:off x="1299050" y="3246650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504" y="0"/>
                  </a:moveTo>
                  <a:cubicBezTo>
                    <a:pt x="0" y="0"/>
                    <a:pt x="0" y="3881"/>
                    <a:pt x="2504" y="3881"/>
                  </a:cubicBezTo>
                  <a:cubicBezTo>
                    <a:pt x="4998" y="3881"/>
                    <a:pt x="4998" y="0"/>
                    <a:pt x="2504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586;p32">
              <a:extLst>
                <a:ext uri="{FF2B5EF4-FFF2-40B4-BE49-F238E27FC236}">
                  <a16:creationId xmlns:a16="http://schemas.microsoft.com/office/drawing/2014/main" id="{1DE77A86-7A1A-4233-AEFC-24F4B2ED2564}"/>
                </a:ext>
              </a:extLst>
            </p:cNvPr>
            <p:cNvSpPr/>
            <p:nvPr/>
          </p:nvSpPr>
          <p:spPr>
            <a:xfrm>
              <a:off x="1816550" y="3850750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4" y="0"/>
                  </a:moveTo>
                  <a:cubicBezTo>
                    <a:pt x="11" y="0"/>
                    <a:pt x="0" y="3882"/>
                    <a:pt x="2504" y="3882"/>
                  </a:cubicBezTo>
                  <a:cubicBezTo>
                    <a:pt x="4998" y="3882"/>
                    <a:pt x="5008" y="0"/>
                    <a:pt x="2504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587;p32">
              <a:extLst>
                <a:ext uri="{FF2B5EF4-FFF2-40B4-BE49-F238E27FC236}">
                  <a16:creationId xmlns:a16="http://schemas.microsoft.com/office/drawing/2014/main" id="{180C517A-6681-4158-83EE-5D341761F485}"/>
                </a:ext>
              </a:extLst>
            </p:cNvPr>
            <p:cNvSpPr/>
            <p:nvPr/>
          </p:nvSpPr>
          <p:spPr>
            <a:xfrm>
              <a:off x="3455650" y="4443650"/>
              <a:ext cx="125250" cy="97300"/>
            </a:xfrm>
            <a:custGeom>
              <a:avLst/>
              <a:gdLst/>
              <a:ahLst/>
              <a:cxnLst/>
              <a:rect l="l" t="t" r="r" b="b"/>
              <a:pathLst>
                <a:path w="5010" h="3892" extrusionOk="0">
                  <a:moveTo>
                    <a:pt x="2505" y="0"/>
                  </a:moveTo>
                  <a:cubicBezTo>
                    <a:pt x="12" y="0"/>
                    <a:pt x="1" y="3892"/>
                    <a:pt x="2505" y="3892"/>
                  </a:cubicBezTo>
                  <a:cubicBezTo>
                    <a:pt x="5009" y="3892"/>
                    <a:pt x="5009" y="0"/>
                    <a:pt x="2505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588;p32">
              <a:extLst>
                <a:ext uri="{FF2B5EF4-FFF2-40B4-BE49-F238E27FC236}">
                  <a16:creationId xmlns:a16="http://schemas.microsoft.com/office/drawing/2014/main" id="{9777318F-33FF-4B95-B9ED-C4C8C20E170B}"/>
                </a:ext>
              </a:extLst>
            </p:cNvPr>
            <p:cNvSpPr/>
            <p:nvPr/>
          </p:nvSpPr>
          <p:spPr>
            <a:xfrm>
              <a:off x="3434275" y="4907425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494" y="0"/>
                  </a:moveTo>
                  <a:cubicBezTo>
                    <a:pt x="0" y="0"/>
                    <a:pt x="0" y="3882"/>
                    <a:pt x="2494" y="3882"/>
                  </a:cubicBezTo>
                  <a:cubicBezTo>
                    <a:pt x="4998" y="3882"/>
                    <a:pt x="4998" y="0"/>
                    <a:pt x="2494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589;p32">
              <a:extLst>
                <a:ext uri="{FF2B5EF4-FFF2-40B4-BE49-F238E27FC236}">
                  <a16:creationId xmlns:a16="http://schemas.microsoft.com/office/drawing/2014/main" id="{F1689DC1-7243-43F7-908A-D0DB12AFEDAA}"/>
                </a:ext>
              </a:extLst>
            </p:cNvPr>
            <p:cNvSpPr/>
            <p:nvPr/>
          </p:nvSpPr>
          <p:spPr>
            <a:xfrm>
              <a:off x="3973450" y="4529975"/>
              <a:ext cx="124950" cy="97050"/>
            </a:xfrm>
            <a:custGeom>
              <a:avLst/>
              <a:gdLst/>
              <a:ahLst/>
              <a:cxnLst/>
              <a:rect l="l" t="t" r="r" b="b"/>
              <a:pathLst>
                <a:path w="4998" h="3882" extrusionOk="0">
                  <a:moveTo>
                    <a:pt x="2504" y="0"/>
                  </a:moveTo>
                  <a:cubicBezTo>
                    <a:pt x="0" y="0"/>
                    <a:pt x="0" y="3882"/>
                    <a:pt x="2504" y="3882"/>
                  </a:cubicBezTo>
                  <a:cubicBezTo>
                    <a:pt x="4997" y="3882"/>
                    <a:pt x="4997" y="0"/>
                    <a:pt x="2504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590;p32">
              <a:extLst>
                <a:ext uri="{FF2B5EF4-FFF2-40B4-BE49-F238E27FC236}">
                  <a16:creationId xmlns:a16="http://schemas.microsoft.com/office/drawing/2014/main" id="{77A1497E-0E4C-4DD4-ADEE-BAD04429DE17}"/>
                </a:ext>
              </a:extLst>
            </p:cNvPr>
            <p:cNvSpPr/>
            <p:nvPr/>
          </p:nvSpPr>
          <p:spPr>
            <a:xfrm>
              <a:off x="4393900" y="432175"/>
              <a:ext cx="125250" cy="97050"/>
            </a:xfrm>
            <a:custGeom>
              <a:avLst/>
              <a:gdLst/>
              <a:ahLst/>
              <a:cxnLst/>
              <a:rect l="l" t="t" r="r" b="b"/>
              <a:pathLst>
                <a:path w="5010" h="3882" extrusionOk="0">
                  <a:moveTo>
                    <a:pt x="2505" y="1"/>
                  </a:moveTo>
                  <a:cubicBezTo>
                    <a:pt x="11" y="1"/>
                    <a:pt x="1" y="3882"/>
                    <a:pt x="2505" y="3882"/>
                  </a:cubicBezTo>
                  <a:cubicBezTo>
                    <a:pt x="4998" y="3882"/>
                    <a:pt x="5009" y="1"/>
                    <a:pt x="2505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591;p32">
              <a:extLst>
                <a:ext uri="{FF2B5EF4-FFF2-40B4-BE49-F238E27FC236}">
                  <a16:creationId xmlns:a16="http://schemas.microsoft.com/office/drawing/2014/main" id="{8F7D4949-00D9-463A-A443-A3D058BAC8BE}"/>
                </a:ext>
              </a:extLst>
            </p:cNvPr>
            <p:cNvSpPr/>
            <p:nvPr/>
          </p:nvSpPr>
          <p:spPr>
            <a:xfrm>
              <a:off x="5461525" y="798925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4" y="0"/>
                  </a:moveTo>
                  <a:cubicBezTo>
                    <a:pt x="11" y="0"/>
                    <a:pt x="0" y="3882"/>
                    <a:pt x="2504" y="3882"/>
                  </a:cubicBezTo>
                  <a:cubicBezTo>
                    <a:pt x="4998" y="3882"/>
                    <a:pt x="5008" y="0"/>
                    <a:pt x="2504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592;p32">
              <a:extLst>
                <a:ext uri="{FF2B5EF4-FFF2-40B4-BE49-F238E27FC236}">
                  <a16:creationId xmlns:a16="http://schemas.microsoft.com/office/drawing/2014/main" id="{B4BC9FE1-1638-4CF4-A2CC-245C51DBF55C}"/>
                </a:ext>
              </a:extLst>
            </p:cNvPr>
            <p:cNvSpPr/>
            <p:nvPr/>
          </p:nvSpPr>
          <p:spPr>
            <a:xfrm>
              <a:off x="2582375" y="1154700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494" y="1"/>
                  </a:moveTo>
                  <a:cubicBezTo>
                    <a:pt x="0" y="1"/>
                    <a:pt x="0" y="3882"/>
                    <a:pt x="2494" y="3882"/>
                  </a:cubicBezTo>
                  <a:cubicBezTo>
                    <a:pt x="4998" y="3882"/>
                    <a:pt x="4998" y="1"/>
                    <a:pt x="2494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593;p32">
              <a:extLst>
                <a:ext uri="{FF2B5EF4-FFF2-40B4-BE49-F238E27FC236}">
                  <a16:creationId xmlns:a16="http://schemas.microsoft.com/office/drawing/2014/main" id="{4E95188A-3983-462A-A647-46B2461B9A36}"/>
                </a:ext>
              </a:extLst>
            </p:cNvPr>
            <p:cNvSpPr/>
            <p:nvPr/>
          </p:nvSpPr>
          <p:spPr>
            <a:xfrm>
              <a:off x="1676475" y="1111675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505" y="1"/>
                  </a:moveTo>
                  <a:cubicBezTo>
                    <a:pt x="1" y="1"/>
                    <a:pt x="1" y="3882"/>
                    <a:pt x="2505" y="3882"/>
                  </a:cubicBezTo>
                  <a:cubicBezTo>
                    <a:pt x="4998" y="3882"/>
                    <a:pt x="4998" y="1"/>
                    <a:pt x="2505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594;p32">
              <a:extLst>
                <a:ext uri="{FF2B5EF4-FFF2-40B4-BE49-F238E27FC236}">
                  <a16:creationId xmlns:a16="http://schemas.microsoft.com/office/drawing/2014/main" id="{C22445E7-BB60-45E2-9EC7-40DD48A4DBAB}"/>
                </a:ext>
              </a:extLst>
            </p:cNvPr>
            <p:cNvSpPr/>
            <p:nvPr/>
          </p:nvSpPr>
          <p:spPr>
            <a:xfrm>
              <a:off x="1827500" y="1575175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495" y="1"/>
                  </a:moveTo>
                  <a:cubicBezTo>
                    <a:pt x="1" y="1"/>
                    <a:pt x="1" y="3882"/>
                    <a:pt x="2495" y="3882"/>
                  </a:cubicBezTo>
                  <a:cubicBezTo>
                    <a:pt x="4999" y="3882"/>
                    <a:pt x="4999" y="1"/>
                    <a:pt x="2495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595;p32">
              <a:extLst>
                <a:ext uri="{FF2B5EF4-FFF2-40B4-BE49-F238E27FC236}">
                  <a16:creationId xmlns:a16="http://schemas.microsoft.com/office/drawing/2014/main" id="{BD3FBA46-7650-4F3B-93F6-4641C8467077}"/>
                </a:ext>
              </a:extLst>
            </p:cNvPr>
            <p:cNvSpPr/>
            <p:nvPr/>
          </p:nvSpPr>
          <p:spPr>
            <a:xfrm>
              <a:off x="1114625" y="2861125"/>
              <a:ext cx="62650" cy="48525"/>
            </a:xfrm>
            <a:custGeom>
              <a:avLst/>
              <a:gdLst/>
              <a:ahLst/>
              <a:cxnLst/>
              <a:rect l="l" t="t" r="r" b="b"/>
              <a:pathLst>
                <a:path w="2506" h="1941" extrusionOk="0">
                  <a:moveTo>
                    <a:pt x="1253" y="0"/>
                  </a:moveTo>
                  <a:cubicBezTo>
                    <a:pt x="1" y="0"/>
                    <a:pt x="1" y="1941"/>
                    <a:pt x="1253" y="1941"/>
                  </a:cubicBezTo>
                  <a:cubicBezTo>
                    <a:pt x="2494" y="1941"/>
                    <a:pt x="2505" y="0"/>
                    <a:pt x="1253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596;p32">
              <a:extLst>
                <a:ext uri="{FF2B5EF4-FFF2-40B4-BE49-F238E27FC236}">
                  <a16:creationId xmlns:a16="http://schemas.microsoft.com/office/drawing/2014/main" id="{95FF5F7C-A2C8-45B7-9034-DC7CF4139D26}"/>
                </a:ext>
              </a:extLst>
            </p:cNvPr>
            <p:cNvSpPr/>
            <p:nvPr/>
          </p:nvSpPr>
          <p:spPr>
            <a:xfrm>
              <a:off x="1082300" y="2365275"/>
              <a:ext cx="62625" cy="48550"/>
            </a:xfrm>
            <a:custGeom>
              <a:avLst/>
              <a:gdLst/>
              <a:ahLst/>
              <a:cxnLst/>
              <a:rect l="l" t="t" r="r" b="b"/>
              <a:pathLst>
                <a:path w="2505" h="1942" extrusionOk="0">
                  <a:moveTo>
                    <a:pt x="1252" y="0"/>
                  </a:moveTo>
                  <a:cubicBezTo>
                    <a:pt x="0" y="0"/>
                    <a:pt x="0" y="1941"/>
                    <a:pt x="1252" y="1941"/>
                  </a:cubicBezTo>
                  <a:cubicBezTo>
                    <a:pt x="2493" y="1941"/>
                    <a:pt x="2504" y="0"/>
                    <a:pt x="1252" y="0"/>
                  </a:cubicBez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597;p32">
              <a:extLst>
                <a:ext uri="{FF2B5EF4-FFF2-40B4-BE49-F238E27FC236}">
                  <a16:creationId xmlns:a16="http://schemas.microsoft.com/office/drawing/2014/main" id="{B1B0BA1D-108B-419E-9DE0-B6F7CA4DA788}"/>
                </a:ext>
              </a:extLst>
            </p:cNvPr>
            <p:cNvSpPr/>
            <p:nvPr/>
          </p:nvSpPr>
          <p:spPr>
            <a:xfrm>
              <a:off x="1750825" y="2753400"/>
              <a:ext cx="62625" cy="48550"/>
            </a:xfrm>
            <a:custGeom>
              <a:avLst/>
              <a:gdLst/>
              <a:ahLst/>
              <a:cxnLst/>
              <a:rect l="l" t="t" r="r" b="b"/>
              <a:pathLst>
                <a:path w="2505" h="1942" extrusionOk="0">
                  <a:moveTo>
                    <a:pt x="1252" y="1"/>
                  </a:moveTo>
                  <a:cubicBezTo>
                    <a:pt x="0" y="1"/>
                    <a:pt x="0" y="1941"/>
                    <a:pt x="1252" y="1941"/>
                  </a:cubicBezTo>
                  <a:cubicBezTo>
                    <a:pt x="2504" y="1941"/>
                    <a:pt x="2504" y="1"/>
                    <a:pt x="1252" y="1"/>
                  </a:cubicBez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598;p32">
              <a:extLst>
                <a:ext uri="{FF2B5EF4-FFF2-40B4-BE49-F238E27FC236}">
                  <a16:creationId xmlns:a16="http://schemas.microsoft.com/office/drawing/2014/main" id="{04B5DE84-34B7-40B3-A8D8-48A84617820F}"/>
                </a:ext>
              </a:extLst>
            </p:cNvPr>
            <p:cNvSpPr/>
            <p:nvPr/>
          </p:nvSpPr>
          <p:spPr>
            <a:xfrm>
              <a:off x="2387000" y="3335600"/>
              <a:ext cx="62650" cy="48800"/>
            </a:xfrm>
            <a:custGeom>
              <a:avLst/>
              <a:gdLst/>
              <a:ahLst/>
              <a:cxnLst/>
              <a:rect l="l" t="t" r="r" b="b"/>
              <a:pathLst>
                <a:path w="2506" h="1952" extrusionOk="0">
                  <a:moveTo>
                    <a:pt x="1253" y="0"/>
                  </a:moveTo>
                  <a:cubicBezTo>
                    <a:pt x="11" y="0"/>
                    <a:pt x="1" y="1951"/>
                    <a:pt x="1253" y="1951"/>
                  </a:cubicBezTo>
                  <a:cubicBezTo>
                    <a:pt x="2505" y="1951"/>
                    <a:pt x="2505" y="0"/>
                    <a:pt x="1253" y="0"/>
                  </a:cubicBez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599;p32">
              <a:extLst>
                <a:ext uri="{FF2B5EF4-FFF2-40B4-BE49-F238E27FC236}">
                  <a16:creationId xmlns:a16="http://schemas.microsoft.com/office/drawing/2014/main" id="{DAAA254A-BA71-4C61-BC6A-BE485B907605}"/>
                </a:ext>
              </a:extLst>
            </p:cNvPr>
            <p:cNvSpPr/>
            <p:nvPr/>
          </p:nvSpPr>
          <p:spPr>
            <a:xfrm>
              <a:off x="3325250" y="2570025"/>
              <a:ext cx="62625" cy="48525"/>
            </a:xfrm>
            <a:custGeom>
              <a:avLst/>
              <a:gdLst/>
              <a:ahLst/>
              <a:cxnLst/>
              <a:rect l="l" t="t" r="r" b="b"/>
              <a:pathLst>
                <a:path w="2505" h="1941" extrusionOk="0">
                  <a:moveTo>
                    <a:pt x="1252" y="0"/>
                  </a:moveTo>
                  <a:cubicBezTo>
                    <a:pt x="0" y="0"/>
                    <a:pt x="0" y="1941"/>
                    <a:pt x="1252" y="1941"/>
                  </a:cubicBezTo>
                  <a:cubicBezTo>
                    <a:pt x="2504" y="1941"/>
                    <a:pt x="2504" y="0"/>
                    <a:pt x="1252" y="0"/>
                  </a:cubicBez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600;p32">
              <a:extLst>
                <a:ext uri="{FF2B5EF4-FFF2-40B4-BE49-F238E27FC236}">
                  <a16:creationId xmlns:a16="http://schemas.microsoft.com/office/drawing/2014/main" id="{C43CCA88-DE1B-49FD-B082-E199BC352BD1}"/>
                </a:ext>
              </a:extLst>
            </p:cNvPr>
            <p:cNvSpPr/>
            <p:nvPr/>
          </p:nvSpPr>
          <p:spPr>
            <a:xfrm>
              <a:off x="2606125" y="2589325"/>
              <a:ext cx="224350" cy="424425"/>
            </a:xfrm>
            <a:custGeom>
              <a:avLst/>
              <a:gdLst/>
              <a:ahLst/>
              <a:cxnLst/>
              <a:rect l="l" t="t" r="r" b="b"/>
              <a:pathLst>
                <a:path w="8974" h="16977" extrusionOk="0">
                  <a:moveTo>
                    <a:pt x="8795" y="0"/>
                  </a:moveTo>
                  <a:lnTo>
                    <a:pt x="0" y="16976"/>
                  </a:lnTo>
                  <a:lnTo>
                    <a:pt x="8973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601;p32">
              <a:extLst>
                <a:ext uri="{FF2B5EF4-FFF2-40B4-BE49-F238E27FC236}">
                  <a16:creationId xmlns:a16="http://schemas.microsoft.com/office/drawing/2014/main" id="{91799444-EA4F-4EAA-8A89-78EE7A85D78C}"/>
                </a:ext>
              </a:extLst>
            </p:cNvPr>
            <p:cNvSpPr/>
            <p:nvPr/>
          </p:nvSpPr>
          <p:spPr>
            <a:xfrm>
              <a:off x="2426150" y="2589325"/>
              <a:ext cx="399875" cy="751250"/>
            </a:xfrm>
            <a:custGeom>
              <a:avLst/>
              <a:gdLst/>
              <a:ahLst/>
              <a:cxnLst/>
              <a:rect l="l" t="t" r="r" b="b"/>
              <a:pathLst>
                <a:path w="15995" h="30050" extrusionOk="0">
                  <a:moveTo>
                    <a:pt x="15806" y="0"/>
                  </a:moveTo>
                  <a:lnTo>
                    <a:pt x="0" y="29903"/>
                  </a:lnTo>
                  <a:cubicBezTo>
                    <a:pt x="104" y="29935"/>
                    <a:pt x="198" y="29987"/>
                    <a:pt x="281" y="30049"/>
                  </a:cubicBezTo>
                  <a:lnTo>
                    <a:pt x="7199" y="16976"/>
                  </a:lnTo>
                  <a:lnTo>
                    <a:pt x="15994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602;p32">
              <a:extLst>
                <a:ext uri="{FF2B5EF4-FFF2-40B4-BE49-F238E27FC236}">
                  <a16:creationId xmlns:a16="http://schemas.microsoft.com/office/drawing/2014/main" id="{A273CF4F-1B9F-48FA-AF7F-8F008356BB35}"/>
                </a:ext>
              </a:extLst>
            </p:cNvPr>
            <p:cNvSpPr/>
            <p:nvPr/>
          </p:nvSpPr>
          <p:spPr>
            <a:xfrm>
              <a:off x="2821300" y="2583325"/>
              <a:ext cx="10200" cy="6025"/>
            </a:xfrm>
            <a:custGeom>
              <a:avLst/>
              <a:gdLst/>
              <a:ahLst/>
              <a:cxnLst/>
              <a:rect l="l" t="t" r="r" b="b"/>
              <a:pathLst>
                <a:path w="408" h="241" extrusionOk="0">
                  <a:moveTo>
                    <a:pt x="126" y="1"/>
                  </a:moveTo>
                  <a:lnTo>
                    <a:pt x="0" y="240"/>
                  </a:lnTo>
                  <a:lnTo>
                    <a:pt x="366" y="240"/>
                  </a:lnTo>
                  <a:lnTo>
                    <a:pt x="408" y="157"/>
                  </a:lnTo>
                  <a:lnTo>
                    <a:pt x="126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603;p32">
              <a:extLst>
                <a:ext uri="{FF2B5EF4-FFF2-40B4-BE49-F238E27FC236}">
                  <a16:creationId xmlns:a16="http://schemas.microsoft.com/office/drawing/2014/main" id="{4FDC95E1-215E-404B-8343-2C55199E5E93}"/>
                </a:ext>
              </a:extLst>
            </p:cNvPr>
            <p:cNvSpPr/>
            <p:nvPr/>
          </p:nvSpPr>
          <p:spPr>
            <a:xfrm>
              <a:off x="2414650" y="3336900"/>
              <a:ext cx="18550" cy="25050"/>
            </a:xfrm>
            <a:custGeom>
              <a:avLst/>
              <a:gdLst/>
              <a:ahLst/>
              <a:cxnLst/>
              <a:rect l="l" t="t" r="r" b="b"/>
              <a:pathLst>
                <a:path w="742" h="1002" extrusionOk="0">
                  <a:moveTo>
                    <a:pt x="460" y="0"/>
                  </a:moveTo>
                  <a:lnTo>
                    <a:pt x="1" y="846"/>
                  </a:lnTo>
                  <a:lnTo>
                    <a:pt x="293" y="1002"/>
                  </a:lnTo>
                  <a:lnTo>
                    <a:pt x="741" y="146"/>
                  </a:lnTo>
                  <a:cubicBezTo>
                    <a:pt x="658" y="84"/>
                    <a:pt x="564" y="32"/>
                    <a:pt x="460" y="0"/>
                  </a:cubicBez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604;p32">
              <a:extLst>
                <a:ext uri="{FF2B5EF4-FFF2-40B4-BE49-F238E27FC236}">
                  <a16:creationId xmlns:a16="http://schemas.microsoft.com/office/drawing/2014/main" id="{8774369F-ACB7-47E9-B8FD-0640ECBCA53A}"/>
                </a:ext>
              </a:extLst>
            </p:cNvPr>
            <p:cNvSpPr/>
            <p:nvPr/>
          </p:nvSpPr>
          <p:spPr>
            <a:xfrm>
              <a:off x="4229575" y="933500"/>
              <a:ext cx="124975" cy="97075"/>
            </a:xfrm>
            <a:custGeom>
              <a:avLst/>
              <a:gdLst/>
              <a:ahLst/>
              <a:cxnLst/>
              <a:rect l="l" t="t" r="r" b="b"/>
              <a:pathLst>
                <a:path w="4999" h="3883" extrusionOk="0">
                  <a:moveTo>
                    <a:pt x="2505" y="1"/>
                  </a:moveTo>
                  <a:cubicBezTo>
                    <a:pt x="1" y="1"/>
                    <a:pt x="1" y="3882"/>
                    <a:pt x="2505" y="3882"/>
                  </a:cubicBezTo>
                  <a:cubicBezTo>
                    <a:pt x="4998" y="3882"/>
                    <a:pt x="4998" y="1"/>
                    <a:pt x="2505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605;p32">
              <a:extLst>
                <a:ext uri="{FF2B5EF4-FFF2-40B4-BE49-F238E27FC236}">
                  <a16:creationId xmlns:a16="http://schemas.microsoft.com/office/drawing/2014/main" id="{D49E8FC4-D851-47E1-926D-2C375212FA54}"/>
                </a:ext>
              </a:extLst>
            </p:cNvPr>
            <p:cNvSpPr/>
            <p:nvPr/>
          </p:nvSpPr>
          <p:spPr>
            <a:xfrm>
              <a:off x="3792675" y="3473325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4" y="0"/>
                  </a:moveTo>
                  <a:cubicBezTo>
                    <a:pt x="11" y="0"/>
                    <a:pt x="0" y="3882"/>
                    <a:pt x="2504" y="3882"/>
                  </a:cubicBezTo>
                  <a:cubicBezTo>
                    <a:pt x="5008" y="3882"/>
                    <a:pt x="5008" y="0"/>
                    <a:pt x="2504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606;p32">
              <a:extLst>
                <a:ext uri="{FF2B5EF4-FFF2-40B4-BE49-F238E27FC236}">
                  <a16:creationId xmlns:a16="http://schemas.microsoft.com/office/drawing/2014/main" id="{BEBD5800-5D63-4881-9CEE-51D8B82D9744}"/>
                </a:ext>
              </a:extLst>
            </p:cNvPr>
            <p:cNvSpPr/>
            <p:nvPr/>
          </p:nvSpPr>
          <p:spPr>
            <a:xfrm>
              <a:off x="2716975" y="3748250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4" y="0"/>
                  </a:moveTo>
                  <a:cubicBezTo>
                    <a:pt x="11" y="0"/>
                    <a:pt x="0" y="3882"/>
                    <a:pt x="2504" y="3882"/>
                  </a:cubicBezTo>
                  <a:cubicBezTo>
                    <a:pt x="5008" y="3882"/>
                    <a:pt x="5008" y="0"/>
                    <a:pt x="2504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607;p32">
              <a:extLst>
                <a:ext uri="{FF2B5EF4-FFF2-40B4-BE49-F238E27FC236}">
                  <a16:creationId xmlns:a16="http://schemas.microsoft.com/office/drawing/2014/main" id="{A573612A-9A51-4DC4-AD70-D9D340A19B15}"/>
                </a:ext>
              </a:extLst>
            </p:cNvPr>
            <p:cNvSpPr/>
            <p:nvPr/>
          </p:nvSpPr>
          <p:spPr>
            <a:xfrm>
              <a:off x="2749300" y="2543175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5" y="0"/>
                  </a:moveTo>
                  <a:cubicBezTo>
                    <a:pt x="12" y="0"/>
                    <a:pt x="1" y="3881"/>
                    <a:pt x="2505" y="3881"/>
                  </a:cubicBezTo>
                  <a:cubicBezTo>
                    <a:pt x="5009" y="3881"/>
                    <a:pt x="5009" y="0"/>
                    <a:pt x="2505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608;p32">
              <a:extLst>
                <a:ext uri="{FF2B5EF4-FFF2-40B4-BE49-F238E27FC236}">
                  <a16:creationId xmlns:a16="http://schemas.microsoft.com/office/drawing/2014/main" id="{30F4C306-7EE4-4968-8878-E5B91D3D5A91}"/>
                </a:ext>
              </a:extLst>
            </p:cNvPr>
            <p:cNvSpPr/>
            <p:nvPr/>
          </p:nvSpPr>
          <p:spPr>
            <a:xfrm>
              <a:off x="1374425" y="1475525"/>
              <a:ext cx="125225" cy="97075"/>
            </a:xfrm>
            <a:custGeom>
              <a:avLst/>
              <a:gdLst/>
              <a:ahLst/>
              <a:cxnLst/>
              <a:rect l="l" t="t" r="r" b="b"/>
              <a:pathLst>
                <a:path w="5009" h="3883" extrusionOk="0">
                  <a:moveTo>
                    <a:pt x="2505" y="1"/>
                  </a:moveTo>
                  <a:cubicBezTo>
                    <a:pt x="11" y="1"/>
                    <a:pt x="1" y="3882"/>
                    <a:pt x="2505" y="3882"/>
                  </a:cubicBezTo>
                  <a:cubicBezTo>
                    <a:pt x="4998" y="3882"/>
                    <a:pt x="5009" y="1"/>
                    <a:pt x="2505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609;p32">
              <a:extLst>
                <a:ext uri="{FF2B5EF4-FFF2-40B4-BE49-F238E27FC236}">
                  <a16:creationId xmlns:a16="http://schemas.microsoft.com/office/drawing/2014/main" id="{F864116E-FA73-4A50-A6D3-C06AF3F6F16D}"/>
                </a:ext>
              </a:extLst>
            </p:cNvPr>
            <p:cNvSpPr/>
            <p:nvPr/>
          </p:nvSpPr>
          <p:spPr>
            <a:xfrm>
              <a:off x="3016400" y="407925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495" y="1"/>
                  </a:moveTo>
                  <a:cubicBezTo>
                    <a:pt x="1" y="1"/>
                    <a:pt x="1" y="3882"/>
                    <a:pt x="2495" y="3882"/>
                  </a:cubicBezTo>
                  <a:cubicBezTo>
                    <a:pt x="4999" y="3882"/>
                    <a:pt x="4999" y="1"/>
                    <a:pt x="2495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610;p32">
              <a:extLst>
                <a:ext uri="{FF2B5EF4-FFF2-40B4-BE49-F238E27FC236}">
                  <a16:creationId xmlns:a16="http://schemas.microsoft.com/office/drawing/2014/main" id="{956375E1-D5CB-443A-ABF2-4630BE80BFA6}"/>
                </a:ext>
              </a:extLst>
            </p:cNvPr>
            <p:cNvSpPr/>
            <p:nvPr/>
          </p:nvSpPr>
          <p:spPr>
            <a:xfrm>
              <a:off x="5774275" y="2907025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5" y="1"/>
                  </a:moveTo>
                  <a:cubicBezTo>
                    <a:pt x="0" y="1"/>
                    <a:pt x="0" y="3882"/>
                    <a:pt x="2505" y="3882"/>
                  </a:cubicBezTo>
                  <a:cubicBezTo>
                    <a:pt x="4998" y="3882"/>
                    <a:pt x="5009" y="1"/>
                    <a:pt x="2505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611;p32">
              <a:extLst>
                <a:ext uri="{FF2B5EF4-FFF2-40B4-BE49-F238E27FC236}">
                  <a16:creationId xmlns:a16="http://schemas.microsoft.com/office/drawing/2014/main" id="{C24560BB-0BB5-42BC-9FCB-06EC83C3DE47}"/>
                </a:ext>
              </a:extLst>
            </p:cNvPr>
            <p:cNvSpPr/>
            <p:nvPr/>
          </p:nvSpPr>
          <p:spPr>
            <a:xfrm>
              <a:off x="6186650" y="2607850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5" y="1"/>
                  </a:moveTo>
                  <a:cubicBezTo>
                    <a:pt x="11" y="1"/>
                    <a:pt x="1" y="3882"/>
                    <a:pt x="2505" y="3882"/>
                  </a:cubicBezTo>
                  <a:cubicBezTo>
                    <a:pt x="5009" y="3882"/>
                    <a:pt x="5009" y="1"/>
                    <a:pt x="2505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612;p32">
              <a:extLst>
                <a:ext uri="{FF2B5EF4-FFF2-40B4-BE49-F238E27FC236}">
                  <a16:creationId xmlns:a16="http://schemas.microsoft.com/office/drawing/2014/main" id="{50091E0A-B5FC-481A-813A-FAF5990E0774}"/>
                </a:ext>
              </a:extLst>
            </p:cNvPr>
            <p:cNvSpPr/>
            <p:nvPr/>
          </p:nvSpPr>
          <p:spPr>
            <a:xfrm>
              <a:off x="6267775" y="1556400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494" y="0"/>
                  </a:moveTo>
                  <a:cubicBezTo>
                    <a:pt x="1" y="0"/>
                    <a:pt x="1" y="3882"/>
                    <a:pt x="2494" y="3882"/>
                  </a:cubicBezTo>
                  <a:cubicBezTo>
                    <a:pt x="4998" y="3882"/>
                    <a:pt x="4998" y="0"/>
                    <a:pt x="2494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613;p32">
              <a:extLst>
                <a:ext uri="{FF2B5EF4-FFF2-40B4-BE49-F238E27FC236}">
                  <a16:creationId xmlns:a16="http://schemas.microsoft.com/office/drawing/2014/main" id="{40E61108-F502-44A7-B875-5D9B196DA8F5}"/>
                </a:ext>
              </a:extLst>
            </p:cNvPr>
            <p:cNvSpPr/>
            <p:nvPr/>
          </p:nvSpPr>
          <p:spPr>
            <a:xfrm>
              <a:off x="3881625" y="4136375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4" y="1"/>
                  </a:moveTo>
                  <a:cubicBezTo>
                    <a:pt x="10" y="1"/>
                    <a:pt x="0" y="3882"/>
                    <a:pt x="2504" y="3882"/>
                  </a:cubicBezTo>
                  <a:cubicBezTo>
                    <a:pt x="5009" y="3882"/>
                    <a:pt x="5009" y="1"/>
                    <a:pt x="2504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614;p32">
              <a:extLst>
                <a:ext uri="{FF2B5EF4-FFF2-40B4-BE49-F238E27FC236}">
                  <a16:creationId xmlns:a16="http://schemas.microsoft.com/office/drawing/2014/main" id="{81D10F71-D1CB-4D23-A858-A0CF7F5575D7}"/>
                </a:ext>
              </a:extLst>
            </p:cNvPr>
            <p:cNvSpPr/>
            <p:nvPr/>
          </p:nvSpPr>
          <p:spPr>
            <a:xfrm>
              <a:off x="1633175" y="3392450"/>
              <a:ext cx="125250" cy="97075"/>
            </a:xfrm>
            <a:custGeom>
              <a:avLst/>
              <a:gdLst/>
              <a:ahLst/>
              <a:cxnLst/>
              <a:rect l="l" t="t" r="r" b="b"/>
              <a:pathLst>
                <a:path w="5010" h="3883" extrusionOk="0">
                  <a:moveTo>
                    <a:pt x="2505" y="1"/>
                  </a:moveTo>
                  <a:cubicBezTo>
                    <a:pt x="11" y="1"/>
                    <a:pt x="1" y="3882"/>
                    <a:pt x="2505" y="3882"/>
                  </a:cubicBezTo>
                  <a:cubicBezTo>
                    <a:pt x="5009" y="3882"/>
                    <a:pt x="5009" y="1"/>
                    <a:pt x="2505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615;p32">
              <a:extLst>
                <a:ext uri="{FF2B5EF4-FFF2-40B4-BE49-F238E27FC236}">
                  <a16:creationId xmlns:a16="http://schemas.microsoft.com/office/drawing/2014/main" id="{79F49FC0-1382-4FD9-A60E-C876D1ACBAB6}"/>
                </a:ext>
              </a:extLst>
            </p:cNvPr>
            <p:cNvSpPr/>
            <p:nvPr/>
          </p:nvSpPr>
          <p:spPr>
            <a:xfrm>
              <a:off x="2021575" y="860750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504" y="0"/>
                  </a:moveTo>
                  <a:cubicBezTo>
                    <a:pt x="0" y="0"/>
                    <a:pt x="0" y="3882"/>
                    <a:pt x="2504" y="3882"/>
                  </a:cubicBezTo>
                  <a:cubicBezTo>
                    <a:pt x="4998" y="3882"/>
                    <a:pt x="4998" y="0"/>
                    <a:pt x="2504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616;p32">
              <a:extLst>
                <a:ext uri="{FF2B5EF4-FFF2-40B4-BE49-F238E27FC236}">
                  <a16:creationId xmlns:a16="http://schemas.microsoft.com/office/drawing/2014/main" id="{D051AB6F-FCFD-4AF7-89A2-A7DF462834AA}"/>
                </a:ext>
              </a:extLst>
            </p:cNvPr>
            <p:cNvSpPr/>
            <p:nvPr/>
          </p:nvSpPr>
          <p:spPr>
            <a:xfrm>
              <a:off x="1801425" y="5462725"/>
              <a:ext cx="5225" cy="1600"/>
            </a:xfrm>
            <a:custGeom>
              <a:avLst/>
              <a:gdLst/>
              <a:ahLst/>
              <a:cxnLst/>
              <a:rect l="l" t="t" r="r" b="b"/>
              <a:pathLst>
                <a:path w="209" h="64" extrusionOk="0">
                  <a:moveTo>
                    <a:pt x="105" y="1"/>
                  </a:moveTo>
                  <a:lnTo>
                    <a:pt x="157" y="22"/>
                  </a:lnTo>
                  <a:lnTo>
                    <a:pt x="209" y="1"/>
                  </a:lnTo>
                  <a:close/>
                  <a:moveTo>
                    <a:pt x="0" y="1"/>
                  </a:moveTo>
                  <a:lnTo>
                    <a:pt x="21" y="64"/>
                  </a:lnTo>
                  <a:lnTo>
                    <a:pt x="84" y="64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617;p32">
              <a:extLst>
                <a:ext uri="{FF2B5EF4-FFF2-40B4-BE49-F238E27FC236}">
                  <a16:creationId xmlns:a16="http://schemas.microsoft.com/office/drawing/2014/main" id="{8ED48F22-BF54-4657-8A5B-008AB082D575}"/>
                </a:ext>
              </a:extLst>
            </p:cNvPr>
            <p:cNvSpPr/>
            <p:nvPr/>
          </p:nvSpPr>
          <p:spPr>
            <a:xfrm>
              <a:off x="1803500" y="5462725"/>
              <a:ext cx="1875" cy="1600"/>
            </a:xfrm>
            <a:custGeom>
              <a:avLst/>
              <a:gdLst/>
              <a:ahLst/>
              <a:cxnLst/>
              <a:rect l="l" t="t" r="r" b="b"/>
              <a:pathLst>
                <a:path w="75" h="64" extrusionOk="0">
                  <a:moveTo>
                    <a:pt x="22" y="1"/>
                  </a:moveTo>
                  <a:lnTo>
                    <a:pt x="1" y="64"/>
                  </a:lnTo>
                  <a:lnTo>
                    <a:pt x="74" y="22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618;p32">
              <a:extLst>
                <a:ext uri="{FF2B5EF4-FFF2-40B4-BE49-F238E27FC236}">
                  <a16:creationId xmlns:a16="http://schemas.microsoft.com/office/drawing/2014/main" id="{AA8A564A-CD2A-4A20-9178-D74BCFE88BA4}"/>
                </a:ext>
              </a:extLst>
            </p:cNvPr>
            <p:cNvSpPr/>
            <p:nvPr/>
          </p:nvSpPr>
          <p:spPr>
            <a:xfrm>
              <a:off x="1800375" y="5464050"/>
              <a:ext cx="2100" cy="3925"/>
            </a:xfrm>
            <a:custGeom>
              <a:avLst/>
              <a:gdLst/>
              <a:ahLst/>
              <a:cxnLst/>
              <a:rect l="l" t="t" r="r" b="b"/>
              <a:pathLst>
                <a:path w="84" h="157" extrusionOk="0">
                  <a:moveTo>
                    <a:pt x="0" y="1"/>
                  </a:moveTo>
                  <a:lnTo>
                    <a:pt x="0" y="157"/>
                  </a:lnTo>
                  <a:lnTo>
                    <a:pt x="84" y="63"/>
                  </a:lnTo>
                  <a:lnTo>
                    <a:pt x="63" y="1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619;p32">
              <a:extLst>
                <a:ext uri="{FF2B5EF4-FFF2-40B4-BE49-F238E27FC236}">
                  <a16:creationId xmlns:a16="http://schemas.microsoft.com/office/drawing/2014/main" id="{029E29DE-6892-4F14-B068-148CBA0D7544}"/>
                </a:ext>
              </a:extLst>
            </p:cNvPr>
            <p:cNvSpPr/>
            <p:nvPr/>
          </p:nvSpPr>
          <p:spPr>
            <a:xfrm>
              <a:off x="1801950" y="5464300"/>
              <a:ext cx="1575" cy="1350"/>
            </a:xfrm>
            <a:custGeom>
              <a:avLst/>
              <a:gdLst/>
              <a:ahLst/>
              <a:cxnLst/>
              <a:rect l="l" t="t" r="r" b="b"/>
              <a:pathLst>
                <a:path w="63" h="54" extrusionOk="0">
                  <a:moveTo>
                    <a:pt x="0" y="1"/>
                  </a:moveTo>
                  <a:lnTo>
                    <a:pt x="21" y="53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620;p32">
              <a:extLst>
                <a:ext uri="{FF2B5EF4-FFF2-40B4-BE49-F238E27FC236}">
                  <a16:creationId xmlns:a16="http://schemas.microsoft.com/office/drawing/2014/main" id="{D6AF3985-6B0F-4783-8290-274A1B3C370B}"/>
                </a:ext>
              </a:extLst>
            </p:cNvPr>
            <p:cNvSpPr/>
            <p:nvPr/>
          </p:nvSpPr>
          <p:spPr>
            <a:xfrm>
              <a:off x="1803500" y="54643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621;p32">
              <a:extLst>
                <a:ext uri="{FF2B5EF4-FFF2-40B4-BE49-F238E27FC236}">
                  <a16:creationId xmlns:a16="http://schemas.microsoft.com/office/drawing/2014/main" id="{57F10895-D004-4B25-B454-88DCB83E6B67}"/>
                </a:ext>
              </a:extLst>
            </p:cNvPr>
            <p:cNvSpPr/>
            <p:nvPr/>
          </p:nvSpPr>
          <p:spPr>
            <a:xfrm>
              <a:off x="1807150" y="5464825"/>
              <a:ext cx="4475" cy="1075"/>
            </a:xfrm>
            <a:custGeom>
              <a:avLst/>
              <a:gdLst/>
              <a:ahLst/>
              <a:cxnLst/>
              <a:rect l="l" t="t" r="r" b="b"/>
              <a:pathLst>
                <a:path w="179" h="43" extrusionOk="0">
                  <a:moveTo>
                    <a:pt x="84" y="0"/>
                  </a:moveTo>
                  <a:lnTo>
                    <a:pt x="1" y="42"/>
                  </a:lnTo>
                  <a:lnTo>
                    <a:pt x="179" y="4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622;p32">
              <a:extLst>
                <a:ext uri="{FF2B5EF4-FFF2-40B4-BE49-F238E27FC236}">
                  <a16:creationId xmlns:a16="http://schemas.microsoft.com/office/drawing/2014/main" id="{F22630B6-080F-42B4-8E48-BAFA18D34E37}"/>
                </a:ext>
              </a:extLst>
            </p:cNvPr>
            <p:cNvSpPr/>
            <p:nvPr/>
          </p:nvSpPr>
          <p:spPr>
            <a:xfrm>
              <a:off x="1806375" y="5465875"/>
              <a:ext cx="800" cy="275"/>
            </a:xfrm>
            <a:custGeom>
              <a:avLst/>
              <a:gdLst/>
              <a:ahLst/>
              <a:cxnLst/>
              <a:rect l="l" t="t" r="r" b="b"/>
              <a:pathLst>
                <a:path w="32" h="11" extrusionOk="0">
                  <a:moveTo>
                    <a:pt x="1" y="0"/>
                  </a:moveTo>
                  <a:lnTo>
                    <a:pt x="1" y="1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623;p32">
              <a:extLst>
                <a:ext uri="{FF2B5EF4-FFF2-40B4-BE49-F238E27FC236}">
                  <a16:creationId xmlns:a16="http://schemas.microsoft.com/office/drawing/2014/main" id="{3CC0D7B7-568A-42F7-A882-390AE486D334}"/>
                </a:ext>
              </a:extLst>
            </p:cNvPr>
            <p:cNvSpPr/>
            <p:nvPr/>
          </p:nvSpPr>
          <p:spPr>
            <a:xfrm>
              <a:off x="1805350" y="5462725"/>
              <a:ext cx="8100" cy="2125"/>
            </a:xfrm>
            <a:custGeom>
              <a:avLst/>
              <a:gdLst/>
              <a:ahLst/>
              <a:cxnLst/>
              <a:rect l="l" t="t" r="r" b="b"/>
              <a:pathLst>
                <a:path w="324" h="85" extrusionOk="0">
                  <a:moveTo>
                    <a:pt x="52" y="1"/>
                  </a:moveTo>
                  <a:lnTo>
                    <a:pt x="0" y="22"/>
                  </a:lnTo>
                  <a:lnTo>
                    <a:pt x="156" y="84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624;p32">
              <a:extLst>
                <a:ext uri="{FF2B5EF4-FFF2-40B4-BE49-F238E27FC236}">
                  <a16:creationId xmlns:a16="http://schemas.microsoft.com/office/drawing/2014/main" id="{58FAD8F4-469B-4697-9749-0C9F9829B9DE}"/>
                </a:ext>
              </a:extLst>
            </p:cNvPr>
            <p:cNvSpPr/>
            <p:nvPr/>
          </p:nvSpPr>
          <p:spPr>
            <a:xfrm>
              <a:off x="1803500" y="5463250"/>
              <a:ext cx="5775" cy="2650"/>
            </a:xfrm>
            <a:custGeom>
              <a:avLst/>
              <a:gdLst/>
              <a:ahLst/>
              <a:cxnLst/>
              <a:rect l="l" t="t" r="r" b="b"/>
              <a:pathLst>
                <a:path w="231" h="106" extrusionOk="0">
                  <a:moveTo>
                    <a:pt x="74" y="1"/>
                  </a:moveTo>
                  <a:lnTo>
                    <a:pt x="1" y="43"/>
                  </a:lnTo>
                  <a:lnTo>
                    <a:pt x="126" y="43"/>
                  </a:lnTo>
                  <a:lnTo>
                    <a:pt x="116" y="105"/>
                  </a:lnTo>
                  <a:lnTo>
                    <a:pt x="147" y="105"/>
                  </a:lnTo>
                  <a:lnTo>
                    <a:pt x="230" y="63"/>
                  </a:lnTo>
                  <a:lnTo>
                    <a:pt x="74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625;p32">
              <a:extLst>
                <a:ext uri="{FF2B5EF4-FFF2-40B4-BE49-F238E27FC236}">
                  <a16:creationId xmlns:a16="http://schemas.microsoft.com/office/drawing/2014/main" id="{4F09A4D5-7D94-4111-AEA0-FDCD877160D1}"/>
                </a:ext>
              </a:extLst>
            </p:cNvPr>
            <p:cNvSpPr/>
            <p:nvPr/>
          </p:nvSpPr>
          <p:spPr>
            <a:xfrm>
              <a:off x="1806100" y="5466900"/>
              <a:ext cx="300" cy="1075"/>
            </a:xfrm>
            <a:custGeom>
              <a:avLst/>
              <a:gdLst/>
              <a:ahLst/>
              <a:cxnLst/>
              <a:rect l="l" t="t" r="r" b="b"/>
              <a:pathLst>
                <a:path w="12" h="43" extrusionOk="0">
                  <a:moveTo>
                    <a:pt x="1" y="1"/>
                  </a:moveTo>
                  <a:lnTo>
                    <a:pt x="12" y="43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626;p32">
              <a:extLst>
                <a:ext uri="{FF2B5EF4-FFF2-40B4-BE49-F238E27FC236}">
                  <a16:creationId xmlns:a16="http://schemas.microsoft.com/office/drawing/2014/main" id="{7C02367D-070C-4A63-948F-0F18696D0D69}"/>
                </a:ext>
              </a:extLst>
            </p:cNvPr>
            <p:cNvSpPr/>
            <p:nvPr/>
          </p:nvSpPr>
          <p:spPr>
            <a:xfrm>
              <a:off x="1805850" y="5466125"/>
              <a:ext cx="550" cy="800"/>
            </a:xfrm>
            <a:custGeom>
              <a:avLst/>
              <a:gdLst/>
              <a:ahLst/>
              <a:cxnLst/>
              <a:rect l="l" t="t" r="r" b="b"/>
              <a:pathLst>
                <a:path w="22" h="32" extrusionOk="0">
                  <a:moveTo>
                    <a:pt x="22" y="1"/>
                  </a:moveTo>
                  <a:lnTo>
                    <a:pt x="1" y="11"/>
                  </a:lnTo>
                  <a:lnTo>
                    <a:pt x="11" y="32"/>
                  </a:lnTo>
                  <a:lnTo>
                    <a:pt x="22" y="32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627;p32">
              <a:extLst>
                <a:ext uri="{FF2B5EF4-FFF2-40B4-BE49-F238E27FC236}">
                  <a16:creationId xmlns:a16="http://schemas.microsoft.com/office/drawing/2014/main" id="{2EFA56C1-D0A4-44B1-8B1D-EFF75A68D5FA}"/>
                </a:ext>
              </a:extLst>
            </p:cNvPr>
            <p:cNvSpPr/>
            <p:nvPr/>
          </p:nvSpPr>
          <p:spPr>
            <a:xfrm>
              <a:off x="1803500" y="5466650"/>
              <a:ext cx="2900" cy="9425"/>
            </a:xfrm>
            <a:custGeom>
              <a:avLst/>
              <a:gdLst/>
              <a:ahLst/>
              <a:cxnLst/>
              <a:rect l="l" t="t" r="r" b="b"/>
              <a:pathLst>
                <a:path w="116" h="377" extrusionOk="0">
                  <a:moveTo>
                    <a:pt x="74" y="1"/>
                  </a:moveTo>
                  <a:lnTo>
                    <a:pt x="1" y="84"/>
                  </a:lnTo>
                  <a:lnTo>
                    <a:pt x="105" y="376"/>
                  </a:lnTo>
                  <a:lnTo>
                    <a:pt x="116" y="53"/>
                  </a:lnTo>
                  <a:lnTo>
                    <a:pt x="105" y="1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628;p32">
              <a:extLst>
                <a:ext uri="{FF2B5EF4-FFF2-40B4-BE49-F238E27FC236}">
                  <a16:creationId xmlns:a16="http://schemas.microsoft.com/office/drawing/2014/main" id="{CBFFB51E-B3B8-4327-83C0-104CB49B1D98}"/>
                </a:ext>
              </a:extLst>
            </p:cNvPr>
            <p:cNvSpPr/>
            <p:nvPr/>
          </p:nvSpPr>
          <p:spPr>
            <a:xfrm>
              <a:off x="1805600" y="5466375"/>
              <a:ext cx="525" cy="550"/>
            </a:xfrm>
            <a:custGeom>
              <a:avLst/>
              <a:gdLst/>
              <a:ahLst/>
              <a:cxnLst/>
              <a:rect l="l" t="t" r="r" b="b"/>
              <a:pathLst>
                <a:path w="21" h="22" extrusionOk="0">
                  <a:moveTo>
                    <a:pt x="11" y="1"/>
                  </a:moveTo>
                  <a:lnTo>
                    <a:pt x="0" y="12"/>
                  </a:lnTo>
                  <a:lnTo>
                    <a:pt x="21" y="22"/>
                  </a:lnTo>
                  <a:lnTo>
                    <a:pt x="21" y="22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629;p32">
              <a:extLst>
                <a:ext uri="{FF2B5EF4-FFF2-40B4-BE49-F238E27FC236}">
                  <a16:creationId xmlns:a16="http://schemas.microsoft.com/office/drawing/2014/main" id="{CFD62C0E-8E52-47D8-97E5-340F65723E43}"/>
                </a:ext>
              </a:extLst>
            </p:cNvPr>
            <p:cNvSpPr/>
            <p:nvPr/>
          </p:nvSpPr>
          <p:spPr>
            <a:xfrm>
              <a:off x="1800125" y="5465625"/>
              <a:ext cx="3400" cy="7050"/>
            </a:xfrm>
            <a:custGeom>
              <a:avLst/>
              <a:gdLst/>
              <a:ahLst/>
              <a:cxnLst/>
              <a:rect l="l" t="t" r="r" b="b"/>
              <a:pathLst>
                <a:path w="136" h="282" extrusionOk="0">
                  <a:moveTo>
                    <a:pt x="94" y="0"/>
                  </a:moveTo>
                  <a:lnTo>
                    <a:pt x="10" y="94"/>
                  </a:lnTo>
                  <a:lnTo>
                    <a:pt x="0" y="281"/>
                  </a:lnTo>
                  <a:lnTo>
                    <a:pt x="136" y="125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630;p32">
              <a:extLst>
                <a:ext uri="{FF2B5EF4-FFF2-40B4-BE49-F238E27FC236}">
                  <a16:creationId xmlns:a16="http://schemas.microsoft.com/office/drawing/2014/main" id="{2C0E9CCB-FFE0-4337-8F86-7BE02C53B8AB}"/>
                </a:ext>
              </a:extLst>
            </p:cNvPr>
            <p:cNvSpPr/>
            <p:nvPr/>
          </p:nvSpPr>
          <p:spPr>
            <a:xfrm>
              <a:off x="1805600" y="5465875"/>
              <a:ext cx="800" cy="525"/>
            </a:xfrm>
            <a:custGeom>
              <a:avLst/>
              <a:gdLst/>
              <a:ahLst/>
              <a:cxnLst/>
              <a:rect l="l" t="t" r="r" b="b"/>
              <a:pathLst>
                <a:path w="32" h="21" extrusionOk="0">
                  <a:moveTo>
                    <a:pt x="0" y="0"/>
                  </a:moveTo>
                  <a:lnTo>
                    <a:pt x="11" y="21"/>
                  </a:lnTo>
                  <a:lnTo>
                    <a:pt x="32" y="1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631;p32">
              <a:extLst>
                <a:ext uri="{FF2B5EF4-FFF2-40B4-BE49-F238E27FC236}">
                  <a16:creationId xmlns:a16="http://schemas.microsoft.com/office/drawing/2014/main" id="{DC0E4546-FA24-461B-B510-3A2B23566F9A}"/>
                </a:ext>
              </a:extLst>
            </p:cNvPr>
            <p:cNvSpPr/>
            <p:nvPr/>
          </p:nvSpPr>
          <p:spPr>
            <a:xfrm>
              <a:off x="1802450" y="5464300"/>
              <a:ext cx="3175" cy="4475"/>
            </a:xfrm>
            <a:custGeom>
              <a:avLst/>
              <a:gdLst/>
              <a:ahLst/>
              <a:cxnLst/>
              <a:rect l="l" t="t" r="r" b="b"/>
              <a:pathLst>
                <a:path w="127" h="179" extrusionOk="0">
                  <a:moveTo>
                    <a:pt x="43" y="1"/>
                  </a:moveTo>
                  <a:lnTo>
                    <a:pt x="1" y="53"/>
                  </a:lnTo>
                  <a:lnTo>
                    <a:pt x="43" y="178"/>
                  </a:lnTo>
                  <a:lnTo>
                    <a:pt x="116" y="95"/>
                  </a:lnTo>
                  <a:lnTo>
                    <a:pt x="126" y="95"/>
                  </a:lnTo>
                  <a:lnTo>
                    <a:pt x="22" y="53"/>
                  </a:lnTo>
                  <a:lnTo>
                    <a:pt x="43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632;p32">
              <a:extLst>
                <a:ext uri="{FF2B5EF4-FFF2-40B4-BE49-F238E27FC236}">
                  <a16:creationId xmlns:a16="http://schemas.microsoft.com/office/drawing/2014/main" id="{B0569685-5084-419A-B36C-65FB2952AA50}"/>
                </a:ext>
              </a:extLst>
            </p:cNvPr>
            <p:cNvSpPr/>
            <p:nvPr/>
          </p:nvSpPr>
          <p:spPr>
            <a:xfrm>
              <a:off x="1802975" y="5464300"/>
              <a:ext cx="3675" cy="2375"/>
            </a:xfrm>
            <a:custGeom>
              <a:avLst/>
              <a:gdLst/>
              <a:ahLst/>
              <a:cxnLst/>
              <a:rect l="l" t="t" r="r" b="b"/>
              <a:pathLst>
                <a:path w="147" h="95" extrusionOk="0">
                  <a:moveTo>
                    <a:pt x="22" y="1"/>
                  </a:moveTo>
                  <a:lnTo>
                    <a:pt x="1" y="53"/>
                  </a:lnTo>
                  <a:lnTo>
                    <a:pt x="105" y="95"/>
                  </a:lnTo>
                  <a:lnTo>
                    <a:pt x="116" y="84"/>
                  </a:lnTo>
                  <a:lnTo>
                    <a:pt x="105" y="63"/>
                  </a:lnTo>
                  <a:lnTo>
                    <a:pt x="137" y="63"/>
                  </a:lnTo>
                  <a:lnTo>
                    <a:pt x="147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2" name="TextBox 231">
            <a:extLst>
              <a:ext uri="{FF2B5EF4-FFF2-40B4-BE49-F238E27FC236}">
                <a16:creationId xmlns:a16="http://schemas.microsoft.com/office/drawing/2014/main" id="{A4CEAAF6-4AEB-483B-8975-73DB74E6ED4F}"/>
              </a:ext>
            </a:extLst>
          </p:cNvPr>
          <p:cNvSpPr txBox="1"/>
          <p:nvPr/>
        </p:nvSpPr>
        <p:spPr>
          <a:xfrm>
            <a:off x="368615" y="1205069"/>
            <a:ext cx="5132279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/>
              </a:buClr>
              <a:buFont typeface="Symbol" panose="05050102010706020507" pitchFamily="18" charset="2"/>
              <a:buChar char="¨"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H</a:t>
            </a:r>
            <a:r>
              <a:rPr lang="en-IN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ackers have already deployed malware to exploit inter connected sensors and gained access to private networks. </a:t>
            </a:r>
          </a:p>
          <a:p>
            <a:pPr marL="342900" indent="-342900">
              <a:buClr>
                <a:schemeClr val="bg1"/>
              </a:buClr>
              <a:buFont typeface="Symbol" panose="05050102010706020507" pitchFamily="18" charset="2"/>
              <a:buChar char="¨"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C</a:t>
            </a:r>
            <a:r>
              <a:rPr lang="en-IN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ritical threats to their infrastructure because of unauthorised intrusions intending to disrupt, degrade, or destroy systems. </a:t>
            </a:r>
          </a:p>
          <a:p>
            <a:pPr marL="342900" indent="-342900">
              <a:buClr>
                <a:schemeClr val="bg1"/>
              </a:buClr>
              <a:buFont typeface="Symbol" panose="05050102010706020507" pitchFamily="18" charset="2"/>
              <a:buChar char="¨"/>
            </a:pPr>
            <a:r>
              <a:rPr lang="en-IN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We intend to secure that by creating a reliable product that makes use of Blockchain technology.</a:t>
            </a:r>
          </a:p>
          <a:p>
            <a:pPr algn="l"/>
            <a:r>
              <a:rPr lang="en-IN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Reference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</a:t>
            </a:r>
            <a:endParaRPr lang="en-IN" sz="1800" b="0" i="0" u="none" strike="noStrike" baseline="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sz="16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 IoT Technological Development: Prospect and Implication for Cyber stability </a:t>
            </a:r>
            <a:endParaRPr lang="en-IN" sz="16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67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FEF65EB-E8A1-40A5-9D71-FB840FD244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9788" y="1578387"/>
            <a:ext cx="2379468" cy="1760236"/>
          </a:xfrm>
        </p:spPr>
        <p:txBody>
          <a:bodyPr anchor="t"/>
          <a:lstStyle/>
          <a:p>
            <a:pPr marL="285750" indent="-285750" algn="l">
              <a:buClr>
                <a:schemeClr val="bg1"/>
              </a:buClr>
              <a:buFont typeface="Symbol" panose="05050102010706020507" pitchFamily="18" charset="2"/>
              <a:buChar char="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IDE</a:t>
            </a:r>
          </a:p>
          <a:p>
            <a:pPr marL="285750" indent="-285750" algn="l">
              <a:buClr>
                <a:schemeClr val="bg1"/>
              </a:buClr>
              <a:buFont typeface="Symbol" panose="05050102010706020507" pitchFamily="18" charset="2"/>
              <a:buChar char=""/>
            </a:pP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Thingspeak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CB0FFBE-CF22-4F16-92D5-E1DEC6A2B281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4571563" y="1578387"/>
            <a:ext cx="2213100" cy="1093800"/>
          </a:xfrm>
        </p:spPr>
        <p:txBody>
          <a:bodyPr anchor="t"/>
          <a:lstStyle/>
          <a:p>
            <a:pPr marL="285750" indent="-285750" algn="l">
              <a:buClr>
                <a:schemeClr val="bg1"/>
              </a:buClr>
              <a:buFont typeface="Symbol" panose="05050102010706020507" pitchFamily="18" charset="2"/>
              <a:buChar char=""/>
            </a:pPr>
            <a:r>
              <a:rPr lang="en-IN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endParaRPr lang="en-IN" sz="20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Clr>
                <a:schemeClr val="bg1"/>
              </a:buClr>
              <a:buFont typeface="Symbol" panose="05050102010706020507" pitchFamily="18" charset="2"/>
              <a:buChar char=""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DHT</a:t>
            </a:r>
            <a:r>
              <a:rPr lang="en-IN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11 Sensor</a:t>
            </a:r>
          </a:p>
          <a:p>
            <a:pPr marL="285750" indent="-285750" algn="l">
              <a:buClr>
                <a:schemeClr val="bg1"/>
              </a:buClr>
              <a:buFont typeface="Symbol" panose="05050102010706020507" pitchFamily="18" charset="2"/>
              <a:buChar char=""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en-IN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FFFD7FA-FA3F-47A1-9A12-5ACB0BEB3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788" y="1033913"/>
            <a:ext cx="1539300" cy="401700"/>
          </a:xfrm>
        </p:spPr>
        <p:txBody>
          <a:bodyPr/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1F3976-E9BA-4924-B527-A008A8F143DA}"/>
              </a:ext>
            </a:extLst>
          </p:cNvPr>
          <p:cNvSpPr>
            <a:spLocks noGrp="1"/>
          </p:cNvSpPr>
          <p:nvPr>
            <p:ph type="title" idx="5"/>
          </p:nvPr>
        </p:nvSpPr>
        <p:spPr>
          <a:xfrm>
            <a:off x="4571563" y="1033913"/>
            <a:ext cx="1539300" cy="401700"/>
          </a:xfrm>
        </p:spPr>
        <p:txBody>
          <a:bodyPr/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15BFD5E-5BAA-41D9-A387-1951543F9616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719563" y="318439"/>
            <a:ext cx="7704000" cy="572700"/>
          </a:xfrm>
        </p:spPr>
        <p:txBody>
          <a:bodyPr/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Technological Stack</a:t>
            </a:r>
          </a:p>
        </p:txBody>
      </p:sp>
    </p:spTree>
    <p:extLst>
      <p:ext uri="{BB962C8B-B14F-4D97-AF65-F5344CB8AC3E}">
        <p14:creationId xmlns:p14="http://schemas.microsoft.com/office/powerpoint/2010/main" val="2076590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116C0C-CDB3-41C0-B06E-75EFF728E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88275"/>
            <a:ext cx="7704000" cy="572700"/>
          </a:xfrm>
        </p:spPr>
        <p:txBody>
          <a:bodyPr/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Suggestions</a:t>
            </a:r>
          </a:p>
        </p:txBody>
      </p:sp>
      <p:grpSp>
        <p:nvGrpSpPr>
          <p:cNvPr id="4" name="Google Shape;9274;p55">
            <a:extLst>
              <a:ext uri="{FF2B5EF4-FFF2-40B4-BE49-F238E27FC236}">
                <a16:creationId xmlns:a16="http://schemas.microsoft.com/office/drawing/2014/main" id="{AB3C60CC-07A7-4D4E-934A-06EBF5F11AF3}"/>
              </a:ext>
            </a:extLst>
          </p:cNvPr>
          <p:cNvGrpSpPr/>
          <p:nvPr/>
        </p:nvGrpSpPr>
        <p:grpSpPr>
          <a:xfrm>
            <a:off x="440921" y="940672"/>
            <a:ext cx="8415999" cy="3818858"/>
            <a:chOff x="6599718" y="2066796"/>
            <a:chExt cx="945031" cy="723005"/>
          </a:xfrm>
        </p:grpSpPr>
        <p:sp>
          <p:nvSpPr>
            <p:cNvPr id="5" name="Google Shape;9275;p55">
              <a:extLst>
                <a:ext uri="{FF2B5EF4-FFF2-40B4-BE49-F238E27FC236}">
                  <a16:creationId xmlns:a16="http://schemas.microsoft.com/office/drawing/2014/main" id="{77ECCC0A-5304-4354-B1AA-771A9C912ABE}"/>
                </a:ext>
              </a:extLst>
            </p:cNvPr>
            <p:cNvSpPr/>
            <p:nvPr/>
          </p:nvSpPr>
          <p:spPr>
            <a:xfrm>
              <a:off x="7138953" y="2573163"/>
              <a:ext cx="366935" cy="124088"/>
            </a:xfrm>
            <a:custGeom>
              <a:avLst/>
              <a:gdLst/>
              <a:ahLst/>
              <a:cxnLst/>
              <a:rect l="l" t="t" r="r" b="b"/>
              <a:pathLst>
                <a:path w="105517" h="33338" fill="none" extrusionOk="0">
                  <a:moveTo>
                    <a:pt x="8231" y="0"/>
                  </a:moveTo>
                  <a:cubicBezTo>
                    <a:pt x="6610" y="2526"/>
                    <a:pt x="5253" y="5215"/>
                    <a:pt x="4198" y="8042"/>
                  </a:cubicBezTo>
                  <a:cubicBezTo>
                    <a:pt x="3205" y="10656"/>
                    <a:pt x="2803" y="13182"/>
                    <a:pt x="2803" y="14991"/>
                  </a:cubicBezTo>
                  <a:cubicBezTo>
                    <a:pt x="2790" y="18636"/>
                    <a:pt x="2840" y="21274"/>
                    <a:pt x="1" y="23008"/>
                  </a:cubicBezTo>
                  <a:cubicBezTo>
                    <a:pt x="164" y="23549"/>
                    <a:pt x="239" y="24114"/>
                    <a:pt x="227" y="24667"/>
                  </a:cubicBezTo>
                  <a:lnTo>
                    <a:pt x="227" y="33338"/>
                  </a:lnTo>
                  <a:lnTo>
                    <a:pt x="105517" y="33338"/>
                  </a:lnTo>
                  <a:lnTo>
                    <a:pt x="105517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bg1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Website, mobile app or cloud service?</a:t>
              </a:r>
              <a:endPara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Google Shape;9276;p55">
              <a:extLst>
                <a:ext uri="{FF2B5EF4-FFF2-40B4-BE49-F238E27FC236}">
                  <a16:creationId xmlns:a16="http://schemas.microsoft.com/office/drawing/2014/main" id="{99B6FB63-998D-4237-BF32-97ACD3C6EAAC}"/>
                </a:ext>
              </a:extLst>
            </p:cNvPr>
            <p:cNvSpPr/>
            <p:nvPr/>
          </p:nvSpPr>
          <p:spPr>
            <a:xfrm>
              <a:off x="6599718" y="2573163"/>
              <a:ext cx="397176" cy="124088"/>
            </a:xfrm>
            <a:custGeom>
              <a:avLst/>
              <a:gdLst/>
              <a:ahLst/>
              <a:cxnLst/>
              <a:rect l="l" t="t" r="r" b="b"/>
              <a:pathLst>
                <a:path w="99611" h="33955" fill="none" extrusionOk="0">
                  <a:moveTo>
                    <a:pt x="99372" y="21891"/>
                  </a:moveTo>
                  <a:cubicBezTo>
                    <a:pt x="99359" y="21325"/>
                    <a:pt x="99435" y="20760"/>
                    <a:pt x="99611" y="20219"/>
                  </a:cubicBezTo>
                  <a:cubicBezTo>
                    <a:pt x="96758" y="18485"/>
                    <a:pt x="96808" y="15847"/>
                    <a:pt x="96796" y="12215"/>
                  </a:cubicBezTo>
                  <a:cubicBezTo>
                    <a:pt x="96796" y="10405"/>
                    <a:pt x="96394" y="7880"/>
                    <a:pt x="95414" y="5253"/>
                  </a:cubicBezTo>
                  <a:cubicBezTo>
                    <a:pt x="94735" y="3444"/>
                    <a:pt x="93931" y="1697"/>
                    <a:pt x="93014" y="1"/>
                  </a:cubicBezTo>
                  <a:lnTo>
                    <a:pt x="0" y="1"/>
                  </a:lnTo>
                  <a:lnTo>
                    <a:pt x="0" y="33954"/>
                  </a:lnTo>
                  <a:lnTo>
                    <a:pt x="99372" y="33954"/>
                  </a:lnTo>
                  <a:close/>
                </a:path>
              </a:pathLst>
            </a:custGeom>
            <a:noFill/>
            <a:ln w="9525" cap="flat" cmpd="sng">
              <a:solidFill>
                <a:srgbClr val="DBE3E8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Who will be the end user of our system?</a:t>
              </a:r>
              <a:endPara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Google Shape;9277;p55">
              <a:extLst>
                <a:ext uri="{FF2B5EF4-FFF2-40B4-BE49-F238E27FC236}">
                  <a16:creationId xmlns:a16="http://schemas.microsoft.com/office/drawing/2014/main" id="{95F4C60B-AC99-4B13-9620-76844FE4EA3E}"/>
                </a:ext>
              </a:extLst>
            </p:cNvPr>
            <p:cNvSpPr/>
            <p:nvPr/>
          </p:nvSpPr>
          <p:spPr>
            <a:xfrm>
              <a:off x="7202933" y="2343955"/>
              <a:ext cx="341816" cy="161052"/>
            </a:xfrm>
            <a:custGeom>
              <a:avLst/>
              <a:gdLst/>
              <a:ahLst/>
              <a:cxnLst/>
              <a:rect l="l" t="t" r="r" b="b"/>
              <a:pathLst>
                <a:path w="87473" h="33351" fill="none" extrusionOk="0">
                  <a:moveTo>
                    <a:pt x="15181" y="0"/>
                  </a:moveTo>
                  <a:cubicBezTo>
                    <a:pt x="12114" y="11913"/>
                    <a:pt x="6975" y="23210"/>
                    <a:pt x="1" y="33350"/>
                  </a:cubicBezTo>
                  <a:lnTo>
                    <a:pt x="87472" y="33350"/>
                  </a:lnTo>
                  <a:lnTo>
                    <a:pt x="8747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bg1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Private or Public Blockchain?</a:t>
              </a:r>
              <a:br>
                <a:rPr lang="en-IN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IN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If using Ethereum, which API’s we will be using?</a:t>
              </a:r>
              <a:endPara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Google Shape;9278;p55">
              <a:extLst>
                <a:ext uri="{FF2B5EF4-FFF2-40B4-BE49-F238E27FC236}">
                  <a16:creationId xmlns:a16="http://schemas.microsoft.com/office/drawing/2014/main" id="{237CCEFD-71E1-4BC7-A4BD-5DC4165A1B5B}"/>
                </a:ext>
              </a:extLst>
            </p:cNvPr>
            <p:cNvSpPr/>
            <p:nvPr/>
          </p:nvSpPr>
          <p:spPr>
            <a:xfrm>
              <a:off x="7206161" y="2116173"/>
              <a:ext cx="338588" cy="161052"/>
            </a:xfrm>
            <a:custGeom>
              <a:avLst/>
              <a:gdLst/>
              <a:ahLst/>
              <a:cxnLst/>
              <a:rect l="l" t="t" r="r" b="b"/>
              <a:pathLst>
                <a:path w="78060" h="33352" fill="none" extrusionOk="0">
                  <a:moveTo>
                    <a:pt x="0" y="1"/>
                  </a:moveTo>
                  <a:cubicBezTo>
                    <a:pt x="7288" y="9714"/>
                    <a:pt x="11762" y="21250"/>
                    <a:pt x="12918" y="33351"/>
                  </a:cubicBezTo>
                  <a:lnTo>
                    <a:pt x="78060" y="33351"/>
                  </a:lnTo>
                  <a:lnTo>
                    <a:pt x="7806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B3C3CE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Which IOT devices will be used for implementation?</a:t>
              </a:r>
              <a:endPara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Google Shape;9279;p55">
              <a:extLst>
                <a:ext uri="{FF2B5EF4-FFF2-40B4-BE49-F238E27FC236}">
                  <a16:creationId xmlns:a16="http://schemas.microsoft.com/office/drawing/2014/main" id="{A1DC9E09-F748-4097-813C-42FAAB9416E6}"/>
                </a:ext>
              </a:extLst>
            </p:cNvPr>
            <p:cNvSpPr/>
            <p:nvPr/>
          </p:nvSpPr>
          <p:spPr>
            <a:xfrm>
              <a:off x="6599718" y="2116173"/>
              <a:ext cx="318037" cy="161052"/>
            </a:xfrm>
            <a:custGeom>
              <a:avLst/>
              <a:gdLst/>
              <a:ahLst/>
              <a:cxnLst/>
              <a:rect l="l" t="t" r="r" b="b"/>
              <a:pathLst>
                <a:path w="74781" h="33351" fill="none" extrusionOk="0">
                  <a:moveTo>
                    <a:pt x="68246" y="28752"/>
                  </a:moveTo>
                  <a:cubicBezTo>
                    <a:pt x="68234" y="18800"/>
                    <a:pt x="70471" y="8973"/>
                    <a:pt x="74781" y="1"/>
                  </a:cubicBezTo>
                  <a:lnTo>
                    <a:pt x="1" y="1"/>
                  </a:lnTo>
                  <a:lnTo>
                    <a:pt x="1" y="33351"/>
                  </a:lnTo>
                  <a:lnTo>
                    <a:pt x="68397" y="33351"/>
                  </a:lnTo>
                  <a:cubicBezTo>
                    <a:pt x="68284" y="31818"/>
                    <a:pt x="68221" y="30285"/>
                    <a:pt x="68246" y="2875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bg1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From where have we identified the need of security for industrial IOT devices?</a:t>
              </a:r>
              <a:endPara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Google Shape;9280;p55">
              <a:extLst>
                <a:ext uri="{FF2B5EF4-FFF2-40B4-BE49-F238E27FC236}">
                  <a16:creationId xmlns:a16="http://schemas.microsoft.com/office/drawing/2014/main" id="{33AEFF37-7A2A-4B12-B4C0-861B6471BDE6}"/>
                </a:ext>
              </a:extLst>
            </p:cNvPr>
            <p:cNvSpPr/>
            <p:nvPr/>
          </p:nvSpPr>
          <p:spPr>
            <a:xfrm>
              <a:off x="6599718" y="2344668"/>
              <a:ext cx="337522" cy="161052"/>
            </a:xfrm>
            <a:custGeom>
              <a:avLst/>
              <a:gdLst/>
              <a:ahLst/>
              <a:cxnLst/>
              <a:rect l="l" t="t" r="r" b="b"/>
              <a:pathLst>
                <a:path w="88491" h="33364" fill="none" extrusionOk="0">
                  <a:moveTo>
                    <a:pt x="70835" y="1"/>
                  </a:moveTo>
                  <a:lnTo>
                    <a:pt x="1" y="1"/>
                  </a:lnTo>
                  <a:lnTo>
                    <a:pt x="1" y="33363"/>
                  </a:lnTo>
                  <a:lnTo>
                    <a:pt x="88490" y="33363"/>
                  </a:lnTo>
                  <a:cubicBezTo>
                    <a:pt x="80662" y="23386"/>
                    <a:pt x="74680" y="12089"/>
                    <a:pt x="7083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bg1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Change the diagram of </a:t>
              </a:r>
              <a:br>
                <a:rPr lang="en-IN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IN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proposed working</a:t>
              </a:r>
              <a:endPara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8" name="Google Shape;9288;p55">
              <a:extLst>
                <a:ext uri="{FF2B5EF4-FFF2-40B4-BE49-F238E27FC236}">
                  <a16:creationId xmlns:a16="http://schemas.microsoft.com/office/drawing/2014/main" id="{EA3C0772-3800-4589-A4B1-4D28A4574386}"/>
                </a:ext>
              </a:extLst>
            </p:cNvPr>
            <p:cNvGrpSpPr/>
            <p:nvPr/>
          </p:nvGrpSpPr>
          <p:grpSpPr>
            <a:xfrm>
              <a:off x="6919418" y="2066796"/>
              <a:ext cx="304187" cy="723005"/>
              <a:chOff x="6919418" y="2066796"/>
              <a:chExt cx="304187" cy="723005"/>
            </a:xfrm>
          </p:grpSpPr>
          <p:sp>
            <p:nvSpPr>
              <p:cNvPr id="19" name="Google Shape;9289;p55">
                <a:extLst>
                  <a:ext uri="{FF2B5EF4-FFF2-40B4-BE49-F238E27FC236}">
                    <a16:creationId xmlns:a16="http://schemas.microsoft.com/office/drawing/2014/main" id="{191EBE9B-9B70-4CC3-BA37-F24D02FC77BF}"/>
                  </a:ext>
                </a:extLst>
              </p:cNvPr>
              <p:cNvSpPr/>
              <p:nvPr/>
            </p:nvSpPr>
            <p:spPr>
              <a:xfrm>
                <a:off x="7017506" y="2711098"/>
                <a:ext cx="105806" cy="78703"/>
              </a:xfrm>
              <a:custGeom>
                <a:avLst/>
                <a:gdLst/>
                <a:ahLst/>
                <a:cxnLst/>
                <a:rect l="l" t="t" r="r" b="b"/>
                <a:pathLst>
                  <a:path w="41331" h="22632" fill="none" extrusionOk="0">
                    <a:moveTo>
                      <a:pt x="20659" y="22632"/>
                    </a:moveTo>
                    <a:lnTo>
                      <a:pt x="20659" y="22632"/>
                    </a:lnTo>
                    <a:cubicBezTo>
                      <a:pt x="19252" y="22632"/>
                      <a:pt x="1" y="15658"/>
                      <a:pt x="1" y="5253"/>
                    </a:cubicBezTo>
                    <a:lnTo>
                      <a:pt x="1" y="0"/>
                    </a:lnTo>
                    <a:lnTo>
                      <a:pt x="41318" y="0"/>
                    </a:lnTo>
                    <a:lnTo>
                      <a:pt x="41318" y="5253"/>
                    </a:lnTo>
                    <a:cubicBezTo>
                      <a:pt x="41330" y="14125"/>
                      <a:pt x="22079" y="22632"/>
                      <a:pt x="20659" y="2263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E3E7EA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9290;p55">
                <a:extLst>
                  <a:ext uri="{FF2B5EF4-FFF2-40B4-BE49-F238E27FC236}">
                    <a16:creationId xmlns:a16="http://schemas.microsoft.com/office/drawing/2014/main" id="{8F4B18BB-9273-4DC4-B42A-895D88D316A1}"/>
                  </a:ext>
                </a:extLst>
              </p:cNvPr>
              <p:cNvSpPr/>
              <p:nvPr/>
            </p:nvSpPr>
            <p:spPr>
              <a:xfrm>
                <a:off x="7017506" y="2647693"/>
                <a:ext cx="105806" cy="88753"/>
              </a:xfrm>
              <a:custGeom>
                <a:avLst/>
                <a:gdLst/>
                <a:ahLst/>
                <a:cxnLst/>
                <a:rect l="l" t="t" r="r" b="b"/>
                <a:pathLst>
                  <a:path w="41318" h="25522" fill="none" extrusionOk="0">
                    <a:moveTo>
                      <a:pt x="667" y="0"/>
                    </a:moveTo>
                    <a:lnTo>
                      <a:pt x="40652" y="0"/>
                    </a:lnTo>
                    <a:cubicBezTo>
                      <a:pt x="41016" y="0"/>
                      <a:pt x="41318" y="980"/>
                      <a:pt x="41318" y="2199"/>
                    </a:cubicBezTo>
                    <a:lnTo>
                      <a:pt x="41318" y="23323"/>
                    </a:lnTo>
                    <a:cubicBezTo>
                      <a:pt x="41318" y="24542"/>
                      <a:pt x="41016" y="25522"/>
                      <a:pt x="40652" y="25522"/>
                    </a:cubicBezTo>
                    <a:lnTo>
                      <a:pt x="667" y="25522"/>
                    </a:lnTo>
                    <a:cubicBezTo>
                      <a:pt x="302" y="25522"/>
                      <a:pt x="1" y="24542"/>
                      <a:pt x="1" y="23323"/>
                    </a:cubicBezTo>
                    <a:lnTo>
                      <a:pt x="1" y="2187"/>
                    </a:lnTo>
                    <a:cubicBezTo>
                      <a:pt x="1" y="980"/>
                      <a:pt x="302" y="0"/>
                      <a:pt x="667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E3E7EA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9291;p55">
                <a:extLst>
                  <a:ext uri="{FF2B5EF4-FFF2-40B4-BE49-F238E27FC236}">
                    <a16:creationId xmlns:a16="http://schemas.microsoft.com/office/drawing/2014/main" id="{1F8A5ABF-406A-40A6-A303-1851C0A2C1EC}"/>
                  </a:ext>
                </a:extLst>
              </p:cNvPr>
              <p:cNvSpPr/>
              <p:nvPr/>
            </p:nvSpPr>
            <p:spPr>
              <a:xfrm>
                <a:off x="7017506" y="2723683"/>
                <a:ext cx="105806" cy="14902"/>
              </a:xfrm>
              <a:custGeom>
                <a:avLst/>
                <a:gdLst/>
                <a:ahLst/>
                <a:cxnLst/>
                <a:rect l="l" t="t" r="r" b="b"/>
                <a:pathLst>
                  <a:path w="44535" h="3658" fill="none" extrusionOk="0">
                    <a:moveTo>
                      <a:pt x="327" y="0"/>
                    </a:moveTo>
                    <a:lnTo>
                      <a:pt x="44207" y="0"/>
                    </a:lnTo>
                    <a:cubicBezTo>
                      <a:pt x="44383" y="0"/>
                      <a:pt x="44534" y="139"/>
                      <a:pt x="44534" y="327"/>
                    </a:cubicBezTo>
                    <a:lnTo>
                      <a:pt x="44534" y="3343"/>
                    </a:lnTo>
                    <a:cubicBezTo>
                      <a:pt x="44534" y="3519"/>
                      <a:pt x="44383" y="3657"/>
                      <a:pt x="44207" y="3657"/>
                    </a:cubicBezTo>
                    <a:lnTo>
                      <a:pt x="327" y="3657"/>
                    </a:lnTo>
                    <a:cubicBezTo>
                      <a:pt x="151" y="3657"/>
                      <a:pt x="0" y="3519"/>
                      <a:pt x="0" y="3343"/>
                    </a:cubicBezTo>
                    <a:lnTo>
                      <a:pt x="0" y="327"/>
                    </a:lnTo>
                    <a:cubicBezTo>
                      <a:pt x="0" y="139"/>
                      <a:pt x="151" y="0"/>
                      <a:pt x="327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EEF0F2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9292;p55">
                <a:extLst>
                  <a:ext uri="{FF2B5EF4-FFF2-40B4-BE49-F238E27FC236}">
                    <a16:creationId xmlns:a16="http://schemas.microsoft.com/office/drawing/2014/main" id="{D59F321C-986C-443D-90A2-4787862E2251}"/>
                  </a:ext>
                </a:extLst>
              </p:cNvPr>
              <p:cNvSpPr/>
              <p:nvPr/>
            </p:nvSpPr>
            <p:spPr>
              <a:xfrm>
                <a:off x="7017506" y="2698339"/>
                <a:ext cx="105806" cy="10620"/>
              </a:xfrm>
              <a:custGeom>
                <a:avLst/>
                <a:gdLst/>
                <a:ahLst/>
                <a:cxnLst/>
                <a:rect l="l" t="t" r="r" b="b"/>
                <a:pathLst>
                  <a:path w="44535" h="3670" fill="none" extrusionOk="0">
                    <a:moveTo>
                      <a:pt x="42700" y="3669"/>
                    </a:moveTo>
                    <a:lnTo>
                      <a:pt x="1835" y="3669"/>
                    </a:lnTo>
                    <a:cubicBezTo>
                      <a:pt x="830" y="3657"/>
                      <a:pt x="13" y="2840"/>
                      <a:pt x="0" y="1835"/>
                    </a:cubicBezTo>
                    <a:lnTo>
                      <a:pt x="0" y="1835"/>
                    </a:lnTo>
                    <a:cubicBezTo>
                      <a:pt x="13" y="817"/>
                      <a:pt x="830" y="0"/>
                      <a:pt x="1835" y="0"/>
                    </a:cubicBezTo>
                    <a:lnTo>
                      <a:pt x="42700" y="0"/>
                    </a:lnTo>
                    <a:cubicBezTo>
                      <a:pt x="43717" y="0"/>
                      <a:pt x="44534" y="817"/>
                      <a:pt x="44534" y="1835"/>
                    </a:cubicBezTo>
                    <a:lnTo>
                      <a:pt x="44534" y="1835"/>
                    </a:lnTo>
                    <a:cubicBezTo>
                      <a:pt x="44534" y="2840"/>
                      <a:pt x="43717" y="3657"/>
                      <a:pt x="42700" y="366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EEF0F2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9293;p55">
                <a:extLst>
                  <a:ext uri="{FF2B5EF4-FFF2-40B4-BE49-F238E27FC236}">
                    <a16:creationId xmlns:a16="http://schemas.microsoft.com/office/drawing/2014/main" id="{FBDE5C12-5641-4CF2-ABC0-5A0B8B935E99}"/>
                  </a:ext>
                </a:extLst>
              </p:cNvPr>
              <p:cNvSpPr/>
              <p:nvPr/>
            </p:nvSpPr>
            <p:spPr>
              <a:xfrm>
                <a:off x="7017506" y="2647648"/>
                <a:ext cx="105806" cy="14902"/>
              </a:xfrm>
              <a:custGeom>
                <a:avLst/>
                <a:gdLst/>
                <a:ahLst/>
                <a:cxnLst/>
                <a:rect l="l" t="t" r="r" b="b"/>
                <a:pathLst>
                  <a:path w="44535" h="3670" fill="none" extrusionOk="0">
                    <a:moveTo>
                      <a:pt x="42700" y="3670"/>
                    </a:moveTo>
                    <a:lnTo>
                      <a:pt x="1835" y="3670"/>
                    </a:lnTo>
                    <a:cubicBezTo>
                      <a:pt x="830" y="3670"/>
                      <a:pt x="13" y="2853"/>
                      <a:pt x="0" y="1835"/>
                    </a:cubicBezTo>
                    <a:lnTo>
                      <a:pt x="0" y="1835"/>
                    </a:lnTo>
                    <a:cubicBezTo>
                      <a:pt x="13" y="830"/>
                      <a:pt x="830" y="13"/>
                      <a:pt x="1835" y="1"/>
                    </a:cubicBezTo>
                    <a:lnTo>
                      <a:pt x="42700" y="1"/>
                    </a:lnTo>
                    <a:cubicBezTo>
                      <a:pt x="43717" y="13"/>
                      <a:pt x="44534" y="830"/>
                      <a:pt x="44534" y="1835"/>
                    </a:cubicBezTo>
                    <a:lnTo>
                      <a:pt x="44534" y="1835"/>
                    </a:lnTo>
                    <a:cubicBezTo>
                      <a:pt x="44534" y="2853"/>
                      <a:pt x="43717" y="3670"/>
                      <a:pt x="42700" y="367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EEF0F2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9294;p55">
                <a:extLst>
                  <a:ext uri="{FF2B5EF4-FFF2-40B4-BE49-F238E27FC236}">
                    <a16:creationId xmlns:a16="http://schemas.microsoft.com/office/drawing/2014/main" id="{5C70623F-E411-47DF-A6E6-D3A72CC4CBCD}"/>
                  </a:ext>
                </a:extLst>
              </p:cNvPr>
              <p:cNvSpPr/>
              <p:nvPr/>
            </p:nvSpPr>
            <p:spPr>
              <a:xfrm>
                <a:off x="7017506" y="2672992"/>
                <a:ext cx="105806" cy="23208"/>
              </a:xfrm>
              <a:custGeom>
                <a:avLst/>
                <a:gdLst/>
                <a:ahLst/>
                <a:cxnLst/>
                <a:rect l="l" t="t" r="r" b="b"/>
                <a:pathLst>
                  <a:path w="44535" h="3671" fill="none" extrusionOk="0">
                    <a:moveTo>
                      <a:pt x="42700" y="3670"/>
                    </a:moveTo>
                    <a:lnTo>
                      <a:pt x="1835" y="3670"/>
                    </a:lnTo>
                    <a:cubicBezTo>
                      <a:pt x="817" y="3670"/>
                      <a:pt x="0" y="2841"/>
                      <a:pt x="0" y="1836"/>
                    </a:cubicBezTo>
                    <a:lnTo>
                      <a:pt x="0" y="1836"/>
                    </a:lnTo>
                    <a:cubicBezTo>
                      <a:pt x="13" y="818"/>
                      <a:pt x="830" y="1"/>
                      <a:pt x="1835" y="1"/>
                    </a:cubicBezTo>
                    <a:lnTo>
                      <a:pt x="42700" y="1"/>
                    </a:lnTo>
                    <a:cubicBezTo>
                      <a:pt x="43717" y="1"/>
                      <a:pt x="44534" y="818"/>
                      <a:pt x="44534" y="1836"/>
                    </a:cubicBezTo>
                    <a:lnTo>
                      <a:pt x="44534" y="1836"/>
                    </a:lnTo>
                    <a:cubicBezTo>
                      <a:pt x="44534" y="2841"/>
                      <a:pt x="43717" y="3670"/>
                      <a:pt x="42700" y="367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EEF0F2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9295;p55">
                <a:extLst>
                  <a:ext uri="{FF2B5EF4-FFF2-40B4-BE49-F238E27FC236}">
                    <a16:creationId xmlns:a16="http://schemas.microsoft.com/office/drawing/2014/main" id="{C063DF54-0009-4C62-AC0E-B79254F5CB54}"/>
                  </a:ext>
                </a:extLst>
              </p:cNvPr>
              <p:cNvSpPr/>
              <p:nvPr/>
            </p:nvSpPr>
            <p:spPr>
              <a:xfrm>
                <a:off x="6919418" y="2066796"/>
                <a:ext cx="304187" cy="589756"/>
              </a:xfrm>
              <a:custGeom>
                <a:avLst/>
                <a:gdLst/>
                <a:ahLst/>
                <a:cxnLst/>
                <a:rect l="l" t="t" r="r" b="b"/>
                <a:pathLst>
                  <a:path w="132823" h="169592" fill="none" extrusionOk="0">
                    <a:moveTo>
                      <a:pt x="132307" y="74442"/>
                    </a:moveTo>
                    <a:cubicBezTo>
                      <a:pt x="132332" y="74278"/>
                      <a:pt x="132345" y="74127"/>
                      <a:pt x="132357" y="73977"/>
                    </a:cubicBezTo>
                    <a:cubicBezTo>
                      <a:pt x="132408" y="73562"/>
                      <a:pt x="132458" y="73135"/>
                      <a:pt x="132496" y="72720"/>
                    </a:cubicBezTo>
                    <a:cubicBezTo>
                      <a:pt x="132533" y="72343"/>
                      <a:pt x="132558" y="71991"/>
                      <a:pt x="132584" y="71639"/>
                    </a:cubicBezTo>
                    <a:cubicBezTo>
                      <a:pt x="132584" y="71577"/>
                      <a:pt x="132596" y="71501"/>
                      <a:pt x="132609" y="71438"/>
                    </a:cubicBezTo>
                    <a:cubicBezTo>
                      <a:pt x="132759" y="69754"/>
                      <a:pt x="132822" y="68071"/>
                      <a:pt x="132797" y="66387"/>
                    </a:cubicBezTo>
                    <a:cubicBezTo>
                      <a:pt x="132797" y="29719"/>
                      <a:pt x="103079" y="1"/>
                      <a:pt x="66411" y="1"/>
                    </a:cubicBezTo>
                    <a:cubicBezTo>
                      <a:pt x="29744" y="1"/>
                      <a:pt x="25" y="29719"/>
                      <a:pt x="25" y="66387"/>
                    </a:cubicBezTo>
                    <a:cubicBezTo>
                      <a:pt x="0" y="68071"/>
                      <a:pt x="63" y="69754"/>
                      <a:pt x="214" y="71438"/>
                    </a:cubicBezTo>
                    <a:cubicBezTo>
                      <a:pt x="214" y="71501"/>
                      <a:pt x="226" y="71577"/>
                      <a:pt x="239" y="71639"/>
                    </a:cubicBezTo>
                    <a:cubicBezTo>
                      <a:pt x="264" y="71991"/>
                      <a:pt x="289" y="72343"/>
                      <a:pt x="327" y="72720"/>
                    </a:cubicBezTo>
                    <a:cubicBezTo>
                      <a:pt x="365" y="73135"/>
                      <a:pt x="415" y="73562"/>
                      <a:pt x="465" y="73977"/>
                    </a:cubicBezTo>
                    <a:cubicBezTo>
                      <a:pt x="478" y="74127"/>
                      <a:pt x="490" y="74278"/>
                      <a:pt x="515" y="74442"/>
                    </a:cubicBezTo>
                    <a:cubicBezTo>
                      <a:pt x="528" y="74617"/>
                      <a:pt x="553" y="74806"/>
                      <a:pt x="578" y="74994"/>
                    </a:cubicBezTo>
                    <a:cubicBezTo>
                      <a:pt x="2187" y="87887"/>
                      <a:pt x="8306" y="113182"/>
                      <a:pt x="31390" y="136140"/>
                    </a:cubicBezTo>
                    <a:cubicBezTo>
                      <a:pt x="35926" y="140652"/>
                      <a:pt x="39545" y="146030"/>
                      <a:pt x="41782" y="152036"/>
                    </a:cubicBezTo>
                    <a:cubicBezTo>
                      <a:pt x="42775" y="154650"/>
                      <a:pt x="43164" y="157176"/>
                      <a:pt x="43177" y="158985"/>
                    </a:cubicBezTo>
                    <a:cubicBezTo>
                      <a:pt x="43202" y="166299"/>
                      <a:pt x="42976" y="169591"/>
                      <a:pt x="66411" y="169591"/>
                    </a:cubicBezTo>
                    <a:cubicBezTo>
                      <a:pt x="89834" y="169591"/>
                      <a:pt x="89621" y="166286"/>
                      <a:pt x="89646" y="158985"/>
                    </a:cubicBezTo>
                    <a:cubicBezTo>
                      <a:pt x="89646" y="157176"/>
                      <a:pt x="90048" y="154650"/>
                      <a:pt x="91041" y="152036"/>
                    </a:cubicBezTo>
                    <a:cubicBezTo>
                      <a:pt x="93277" y="146042"/>
                      <a:pt x="96896" y="140652"/>
                      <a:pt x="101433" y="136140"/>
                    </a:cubicBezTo>
                    <a:cubicBezTo>
                      <a:pt x="124516" y="113182"/>
                      <a:pt x="130636" y="87887"/>
                      <a:pt x="132244" y="74994"/>
                    </a:cubicBezTo>
                    <a:cubicBezTo>
                      <a:pt x="132269" y="74806"/>
                      <a:pt x="132295" y="74617"/>
                      <a:pt x="132307" y="7444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FEFEFE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072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F09643-6B48-45DB-967A-78CA7CCE9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88275"/>
            <a:ext cx="7704000" cy="572700"/>
          </a:xfrm>
        </p:spPr>
        <p:txBody>
          <a:bodyPr/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Working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44224B-EAB0-474A-A1FA-F054D1321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37" y="860975"/>
            <a:ext cx="8268125" cy="4054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73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953A400-F805-48AD-A608-7841C415A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69583"/>
            <a:ext cx="7704000" cy="572700"/>
          </a:xfrm>
        </p:spPr>
        <p:txBody>
          <a:bodyPr/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Prototype Design Demonstration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4403E4-7E56-4381-8451-D589F3F9B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63" y="710813"/>
            <a:ext cx="3486150" cy="42631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7518662-F3E4-4B01-8C93-30BECC018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7842" y="710813"/>
            <a:ext cx="4830195" cy="42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753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452</Words>
  <Application>Microsoft Office PowerPoint</Application>
  <PresentationFormat>On-screen Show (16:9)</PresentationFormat>
  <Paragraphs>81</Paragraphs>
  <Slides>11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Symbol</vt:lpstr>
      <vt:lpstr>Times New Roman</vt:lpstr>
      <vt:lpstr>Office Theme</vt:lpstr>
      <vt:lpstr>PowerPoint Presentation</vt:lpstr>
      <vt:lpstr>Introduction</vt:lpstr>
      <vt:lpstr>Introduction</vt:lpstr>
      <vt:lpstr>Soundness</vt:lpstr>
      <vt:lpstr>Problem Definition</vt:lpstr>
      <vt:lpstr>Software</vt:lpstr>
      <vt:lpstr>Review Suggestions</vt:lpstr>
      <vt:lpstr>Proposed System Working</vt:lpstr>
      <vt:lpstr>Prototype Design Demonstration</vt:lpstr>
      <vt:lpstr>Plan of Paper Publication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Rush Life</cp:lastModifiedBy>
  <cp:revision>118</cp:revision>
  <dcterms:modified xsi:type="dcterms:W3CDTF">2021-03-04T10:36:23Z</dcterms:modified>
</cp:coreProperties>
</file>