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67" r:id="rId2"/>
    <p:sldId id="256" r:id="rId3"/>
    <p:sldId id="265" r:id="rId4"/>
    <p:sldId id="257" r:id="rId5"/>
    <p:sldId id="269" r:id="rId6"/>
    <p:sldId id="262" r:id="rId7"/>
    <p:sldId id="263" r:id="rId8"/>
    <p:sldId id="264" r:id="rId9"/>
    <p:sldId id="258" r:id="rId10"/>
    <p:sldId id="260" r:id="rId11"/>
    <p:sldId id="259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8E778-45DC-4BB4-9FAC-3EE9C449936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EB5B31-7152-4403-84C3-1E757BFFECC4}">
      <dgm:prSet/>
      <dgm:spPr/>
      <dgm:t>
        <a:bodyPr/>
        <a:lstStyle/>
        <a:p>
          <a:r>
            <a:rPr lang="en-GB"/>
            <a:t>Students enrolled in the university</a:t>
          </a:r>
          <a:endParaRPr lang="en-US"/>
        </a:p>
      </dgm:t>
    </dgm:pt>
    <dgm:pt modelId="{642E6771-9ABC-4CC3-AD94-954ED8926664}" type="parTrans" cxnId="{A08E9CCA-607F-4382-83BE-0437F466E966}">
      <dgm:prSet/>
      <dgm:spPr/>
      <dgm:t>
        <a:bodyPr/>
        <a:lstStyle/>
        <a:p>
          <a:endParaRPr lang="en-US"/>
        </a:p>
      </dgm:t>
    </dgm:pt>
    <dgm:pt modelId="{7ED39302-EE7A-4046-B550-C593CA7E785C}" type="sibTrans" cxnId="{A08E9CCA-607F-4382-83BE-0437F466E966}">
      <dgm:prSet/>
      <dgm:spPr/>
      <dgm:t>
        <a:bodyPr/>
        <a:lstStyle/>
        <a:p>
          <a:endParaRPr lang="en-US"/>
        </a:p>
      </dgm:t>
    </dgm:pt>
    <dgm:pt modelId="{26064CCD-7472-4512-BFFE-6B1CDC9BDB0F}">
      <dgm:prSet/>
      <dgm:spPr/>
      <dgm:t>
        <a:bodyPr/>
        <a:lstStyle/>
        <a:p>
          <a:r>
            <a:rPr lang="en-GB"/>
            <a:t>Visitors to the university</a:t>
          </a:r>
          <a:endParaRPr lang="en-US"/>
        </a:p>
      </dgm:t>
    </dgm:pt>
    <dgm:pt modelId="{96AD003B-7B2C-4B8D-92FA-1DCCE9155CB1}" type="parTrans" cxnId="{B0CC1AFE-F69B-46F9-B24E-62F235DE977D}">
      <dgm:prSet/>
      <dgm:spPr/>
      <dgm:t>
        <a:bodyPr/>
        <a:lstStyle/>
        <a:p>
          <a:endParaRPr lang="en-US"/>
        </a:p>
      </dgm:t>
    </dgm:pt>
    <dgm:pt modelId="{34CE9FC0-9F2B-485A-8437-8A0A1035997C}" type="sibTrans" cxnId="{B0CC1AFE-F69B-46F9-B24E-62F235DE977D}">
      <dgm:prSet/>
      <dgm:spPr/>
      <dgm:t>
        <a:bodyPr/>
        <a:lstStyle/>
        <a:p>
          <a:endParaRPr lang="en-US"/>
        </a:p>
      </dgm:t>
    </dgm:pt>
    <dgm:pt modelId="{249B31B1-F45A-4603-9AED-C4FEED53A4B3}">
      <dgm:prSet/>
      <dgm:spPr/>
      <dgm:t>
        <a:bodyPr/>
        <a:lstStyle/>
        <a:p>
          <a:r>
            <a:rPr lang="en-GB"/>
            <a:t>E-bike providers</a:t>
          </a:r>
          <a:endParaRPr lang="en-US"/>
        </a:p>
      </dgm:t>
    </dgm:pt>
    <dgm:pt modelId="{212D408C-E40A-43FC-AFDD-07C9E6CCC027}" type="parTrans" cxnId="{D4792540-45EC-4E51-9221-F06D4E25A165}">
      <dgm:prSet/>
      <dgm:spPr/>
      <dgm:t>
        <a:bodyPr/>
        <a:lstStyle/>
        <a:p>
          <a:endParaRPr lang="en-US"/>
        </a:p>
      </dgm:t>
    </dgm:pt>
    <dgm:pt modelId="{E2628E86-D5BC-4F86-8805-1A1FB9ADE588}" type="sibTrans" cxnId="{D4792540-45EC-4E51-9221-F06D4E25A165}">
      <dgm:prSet/>
      <dgm:spPr/>
      <dgm:t>
        <a:bodyPr/>
        <a:lstStyle/>
        <a:p>
          <a:endParaRPr lang="en-US"/>
        </a:p>
      </dgm:t>
    </dgm:pt>
    <dgm:pt modelId="{40397167-63A4-4B73-9520-DA9148EB9A22}" type="pres">
      <dgm:prSet presAssocID="{BEC8E778-45DC-4BB4-9FAC-3EE9C44993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427587-D0A6-43B5-B820-B61D91AAE12F}" type="pres">
      <dgm:prSet presAssocID="{F0EB5B31-7152-4403-84C3-1E757BFFECC4}" presName="hierRoot1" presStyleCnt="0"/>
      <dgm:spPr/>
    </dgm:pt>
    <dgm:pt modelId="{9F7696DC-7A93-4A67-B38B-7AF985B9FC06}" type="pres">
      <dgm:prSet presAssocID="{F0EB5B31-7152-4403-84C3-1E757BFFECC4}" presName="composite" presStyleCnt="0"/>
      <dgm:spPr/>
    </dgm:pt>
    <dgm:pt modelId="{E4CFB542-EA68-4881-8153-EEFD8469A70B}" type="pres">
      <dgm:prSet presAssocID="{F0EB5B31-7152-4403-84C3-1E757BFFECC4}" presName="background" presStyleLbl="node0" presStyleIdx="0" presStyleCnt="3"/>
      <dgm:spPr/>
    </dgm:pt>
    <dgm:pt modelId="{4B159DE8-8906-4B41-B179-5E4387E96F43}" type="pres">
      <dgm:prSet presAssocID="{F0EB5B31-7152-4403-84C3-1E757BFFECC4}" presName="text" presStyleLbl="fgAcc0" presStyleIdx="0" presStyleCnt="3">
        <dgm:presLayoutVars>
          <dgm:chPref val="3"/>
        </dgm:presLayoutVars>
      </dgm:prSet>
      <dgm:spPr/>
    </dgm:pt>
    <dgm:pt modelId="{CEF0D78D-3ACE-409E-9AB4-32BFC695084C}" type="pres">
      <dgm:prSet presAssocID="{F0EB5B31-7152-4403-84C3-1E757BFFECC4}" presName="hierChild2" presStyleCnt="0"/>
      <dgm:spPr/>
    </dgm:pt>
    <dgm:pt modelId="{749A9885-14C0-4470-9600-EE32898F8E85}" type="pres">
      <dgm:prSet presAssocID="{26064CCD-7472-4512-BFFE-6B1CDC9BDB0F}" presName="hierRoot1" presStyleCnt="0"/>
      <dgm:spPr/>
    </dgm:pt>
    <dgm:pt modelId="{D19D4110-71AF-467A-8194-56D69A60C856}" type="pres">
      <dgm:prSet presAssocID="{26064CCD-7472-4512-BFFE-6B1CDC9BDB0F}" presName="composite" presStyleCnt="0"/>
      <dgm:spPr/>
    </dgm:pt>
    <dgm:pt modelId="{1717FF6D-D8F2-4188-AF24-C392688E6908}" type="pres">
      <dgm:prSet presAssocID="{26064CCD-7472-4512-BFFE-6B1CDC9BDB0F}" presName="background" presStyleLbl="node0" presStyleIdx="1" presStyleCnt="3"/>
      <dgm:spPr/>
    </dgm:pt>
    <dgm:pt modelId="{5D911BE7-6BC0-4F8F-9D40-9C03B881E4EC}" type="pres">
      <dgm:prSet presAssocID="{26064CCD-7472-4512-BFFE-6B1CDC9BDB0F}" presName="text" presStyleLbl="fgAcc0" presStyleIdx="1" presStyleCnt="3">
        <dgm:presLayoutVars>
          <dgm:chPref val="3"/>
        </dgm:presLayoutVars>
      </dgm:prSet>
      <dgm:spPr/>
    </dgm:pt>
    <dgm:pt modelId="{180C4AB9-34F8-4AC2-AF0D-1DFC88B79BA2}" type="pres">
      <dgm:prSet presAssocID="{26064CCD-7472-4512-BFFE-6B1CDC9BDB0F}" presName="hierChild2" presStyleCnt="0"/>
      <dgm:spPr/>
    </dgm:pt>
    <dgm:pt modelId="{6870EF72-98CF-46E7-A1E2-D626C33FAB7F}" type="pres">
      <dgm:prSet presAssocID="{249B31B1-F45A-4603-9AED-C4FEED53A4B3}" presName="hierRoot1" presStyleCnt="0"/>
      <dgm:spPr/>
    </dgm:pt>
    <dgm:pt modelId="{6B9BC7BC-385A-4E11-AECF-C6E03FF05B14}" type="pres">
      <dgm:prSet presAssocID="{249B31B1-F45A-4603-9AED-C4FEED53A4B3}" presName="composite" presStyleCnt="0"/>
      <dgm:spPr/>
    </dgm:pt>
    <dgm:pt modelId="{F50B75D8-F233-4F9B-BE64-AB7843F9F88A}" type="pres">
      <dgm:prSet presAssocID="{249B31B1-F45A-4603-9AED-C4FEED53A4B3}" presName="background" presStyleLbl="node0" presStyleIdx="2" presStyleCnt="3"/>
      <dgm:spPr/>
    </dgm:pt>
    <dgm:pt modelId="{21C14B19-9B6E-4B41-BC41-C2268B427211}" type="pres">
      <dgm:prSet presAssocID="{249B31B1-F45A-4603-9AED-C4FEED53A4B3}" presName="text" presStyleLbl="fgAcc0" presStyleIdx="2" presStyleCnt="3">
        <dgm:presLayoutVars>
          <dgm:chPref val="3"/>
        </dgm:presLayoutVars>
      </dgm:prSet>
      <dgm:spPr/>
    </dgm:pt>
    <dgm:pt modelId="{AA83E6B0-8836-4FFB-BFAC-DAC13A2024A0}" type="pres">
      <dgm:prSet presAssocID="{249B31B1-F45A-4603-9AED-C4FEED53A4B3}" presName="hierChild2" presStyleCnt="0"/>
      <dgm:spPr/>
    </dgm:pt>
  </dgm:ptLst>
  <dgm:cxnLst>
    <dgm:cxn modelId="{E431A801-01CC-4DF1-A1D9-D59C486F3A59}" type="presOf" srcId="{26064CCD-7472-4512-BFFE-6B1CDC9BDB0F}" destId="{5D911BE7-6BC0-4F8F-9D40-9C03B881E4EC}" srcOrd="0" destOrd="0" presId="urn:microsoft.com/office/officeart/2005/8/layout/hierarchy1"/>
    <dgm:cxn modelId="{D4792540-45EC-4E51-9221-F06D4E25A165}" srcId="{BEC8E778-45DC-4BB4-9FAC-3EE9C4499366}" destId="{249B31B1-F45A-4603-9AED-C4FEED53A4B3}" srcOrd="2" destOrd="0" parTransId="{212D408C-E40A-43FC-AFDD-07C9E6CCC027}" sibTransId="{E2628E86-D5BC-4F86-8805-1A1FB9ADE588}"/>
    <dgm:cxn modelId="{93796B59-C8DD-46DA-9A0C-666383732C3D}" type="presOf" srcId="{249B31B1-F45A-4603-9AED-C4FEED53A4B3}" destId="{21C14B19-9B6E-4B41-BC41-C2268B427211}" srcOrd="0" destOrd="0" presId="urn:microsoft.com/office/officeart/2005/8/layout/hierarchy1"/>
    <dgm:cxn modelId="{A29864C0-E62C-434E-83AC-599357B8C0FB}" type="presOf" srcId="{F0EB5B31-7152-4403-84C3-1E757BFFECC4}" destId="{4B159DE8-8906-4B41-B179-5E4387E96F43}" srcOrd="0" destOrd="0" presId="urn:microsoft.com/office/officeart/2005/8/layout/hierarchy1"/>
    <dgm:cxn modelId="{A08E9CCA-607F-4382-83BE-0437F466E966}" srcId="{BEC8E778-45DC-4BB4-9FAC-3EE9C4499366}" destId="{F0EB5B31-7152-4403-84C3-1E757BFFECC4}" srcOrd="0" destOrd="0" parTransId="{642E6771-9ABC-4CC3-AD94-954ED8926664}" sibTransId="{7ED39302-EE7A-4046-B550-C593CA7E785C}"/>
    <dgm:cxn modelId="{B490E5DC-3005-4A19-AC99-6D937A709731}" type="presOf" srcId="{BEC8E778-45DC-4BB4-9FAC-3EE9C4499366}" destId="{40397167-63A4-4B73-9520-DA9148EB9A22}" srcOrd="0" destOrd="0" presId="urn:microsoft.com/office/officeart/2005/8/layout/hierarchy1"/>
    <dgm:cxn modelId="{B0CC1AFE-F69B-46F9-B24E-62F235DE977D}" srcId="{BEC8E778-45DC-4BB4-9FAC-3EE9C4499366}" destId="{26064CCD-7472-4512-BFFE-6B1CDC9BDB0F}" srcOrd="1" destOrd="0" parTransId="{96AD003B-7B2C-4B8D-92FA-1DCCE9155CB1}" sibTransId="{34CE9FC0-9F2B-485A-8437-8A0A1035997C}"/>
    <dgm:cxn modelId="{ACBA3E29-2DFC-4C83-94C1-4F68D131F5DB}" type="presParOf" srcId="{40397167-63A4-4B73-9520-DA9148EB9A22}" destId="{A3427587-D0A6-43B5-B820-B61D91AAE12F}" srcOrd="0" destOrd="0" presId="urn:microsoft.com/office/officeart/2005/8/layout/hierarchy1"/>
    <dgm:cxn modelId="{AFA44543-E066-4541-8E02-445D3A74CA39}" type="presParOf" srcId="{A3427587-D0A6-43B5-B820-B61D91AAE12F}" destId="{9F7696DC-7A93-4A67-B38B-7AF985B9FC06}" srcOrd="0" destOrd="0" presId="urn:microsoft.com/office/officeart/2005/8/layout/hierarchy1"/>
    <dgm:cxn modelId="{EEE39D33-9C97-4153-A979-4146FAA60707}" type="presParOf" srcId="{9F7696DC-7A93-4A67-B38B-7AF985B9FC06}" destId="{E4CFB542-EA68-4881-8153-EEFD8469A70B}" srcOrd="0" destOrd="0" presId="urn:microsoft.com/office/officeart/2005/8/layout/hierarchy1"/>
    <dgm:cxn modelId="{81243CAD-18D1-4C73-8790-12CCA2002ADC}" type="presParOf" srcId="{9F7696DC-7A93-4A67-B38B-7AF985B9FC06}" destId="{4B159DE8-8906-4B41-B179-5E4387E96F43}" srcOrd="1" destOrd="0" presId="urn:microsoft.com/office/officeart/2005/8/layout/hierarchy1"/>
    <dgm:cxn modelId="{CDF267C0-692C-4E9E-B890-A50637E46A6C}" type="presParOf" srcId="{A3427587-D0A6-43B5-B820-B61D91AAE12F}" destId="{CEF0D78D-3ACE-409E-9AB4-32BFC695084C}" srcOrd="1" destOrd="0" presId="urn:microsoft.com/office/officeart/2005/8/layout/hierarchy1"/>
    <dgm:cxn modelId="{43EC9883-C5BE-4E96-AC47-904C2E18F203}" type="presParOf" srcId="{40397167-63A4-4B73-9520-DA9148EB9A22}" destId="{749A9885-14C0-4470-9600-EE32898F8E85}" srcOrd="1" destOrd="0" presId="urn:microsoft.com/office/officeart/2005/8/layout/hierarchy1"/>
    <dgm:cxn modelId="{4597887F-169E-44A8-AA36-8120E44093E7}" type="presParOf" srcId="{749A9885-14C0-4470-9600-EE32898F8E85}" destId="{D19D4110-71AF-467A-8194-56D69A60C856}" srcOrd="0" destOrd="0" presId="urn:microsoft.com/office/officeart/2005/8/layout/hierarchy1"/>
    <dgm:cxn modelId="{EB652CE9-C731-4360-9E24-434BF5FBB2E1}" type="presParOf" srcId="{D19D4110-71AF-467A-8194-56D69A60C856}" destId="{1717FF6D-D8F2-4188-AF24-C392688E6908}" srcOrd="0" destOrd="0" presId="urn:microsoft.com/office/officeart/2005/8/layout/hierarchy1"/>
    <dgm:cxn modelId="{91DE48A4-1BFA-47C9-8DEF-42D6A1798DDA}" type="presParOf" srcId="{D19D4110-71AF-467A-8194-56D69A60C856}" destId="{5D911BE7-6BC0-4F8F-9D40-9C03B881E4EC}" srcOrd="1" destOrd="0" presId="urn:microsoft.com/office/officeart/2005/8/layout/hierarchy1"/>
    <dgm:cxn modelId="{DA5D54BA-2B6C-4C42-8EB2-7E8D6037ECC8}" type="presParOf" srcId="{749A9885-14C0-4470-9600-EE32898F8E85}" destId="{180C4AB9-34F8-4AC2-AF0D-1DFC88B79BA2}" srcOrd="1" destOrd="0" presId="urn:microsoft.com/office/officeart/2005/8/layout/hierarchy1"/>
    <dgm:cxn modelId="{5C67B53A-6B3C-44ED-BCFD-2C78C13A992B}" type="presParOf" srcId="{40397167-63A4-4B73-9520-DA9148EB9A22}" destId="{6870EF72-98CF-46E7-A1E2-D626C33FAB7F}" srcOrd="2" destOrd="0" presId="urn:microsoft.com/office/officeart/2005/8/layout/hierarchy1"/>
    <dgm:cxn modelId="{3D6D5EA1-918C-4D3E-9C13-13654D4203A4}" type="presParOf" srcId="{6870EF72-98CF-46E7-A1E2-D626C33FAB7F}" destId="{6B9BC7BC-385A-4E11-AECF-C6E03FF05B14}" srcOrd="0" destOrd="0" presId="urn:microsoft.com/office/officeart/2005/8/layout/hierarchy1"/>
    <dgm:cxn modelId="{7C928AAA-9113-4D3C-B680-9140A8E68CFC}" type="presParOf" srcId="{6B9BC7BC-385A-4E11-AECF-C6E03FF05B14}" destId="{F50B75D8-F233-4F9B-BE64-AB7843F9F88A}" srcOrd="0" destOrd="0" presId="urn:microsoft.com/office/officeart/2005/8/layout/hierarchy1"/>
    <dgm:cxn modelId="{F6409BBD-F8BB-4CD3-9A35-42EF190CAA4A}" type="presParOf" srcId="{6B9BC7BC-385A-4E11-AECF-C6E03FF05B14}" destId="{21C14B19-9B6E-4B41-BC41-C2268B427211}" srcOrd="1" destOrd="0" presId="urn:microsoft.com/office/officeart/2005/8/layout/hierarchy1"/>
    <dgm:cxn modelId="{79969F84-E5FB-46C2-B908-3B566DCA1920}" type="presParOf" srcId="{6870EF72-98CF-46E7-A1E2-D626C33FAB7F}" destId="{AA83E6B0-8836-4FFB-BFAC-DAC13A2024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CC233-C8DF-4B79-B4C4-8E58C3DE51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F42A75-037B-4DDB-982B-5514EF609C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Provide App Integrations for bike to customers</a:t>
          </a:r>
          <a:endParaRPr lang="en-US"/>
        </a:p>
      </dgm:t>
    </dgm:pt>
    <dgm:pt modelId="{E771B42F-5BAB-494F-962F-9F469305B4C9}" type="parTrans" cxnId="{715C8963-2B9C-4A56-A079-257ADAD0830F}">
      <dgm:prSet/>
      <dgm:spPr/>
      <dgm:t>
        <a:bodyPr/>
        <a:lstStyle/>
        <a:p>
          <a:endParaRPr lang="en-US"/>
        </a:p>
      </dgm:t>
    </dgm:pt>
    <dgm:pt modelId="{EF9DE029-0A63-4040-9ACA-A2E82781354D}" type="sibTrans" cxnId="{715C8963-2B9C-4A56-A079-257ADAD083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1D61DF-0C59-4E00-880A-17054E9E3EB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Leasing 250 bikes on the campus from company</a:t>
          </a:r>
          <a:endParaRPr lang="en-US"/>
        </a:p>
      </dgm:t>
    </dgm:pt>
    <dgm:pt modelId="{D82C54A0-11E2-40C5-A1DA-0C0F658291E1}" type="parTrans" cxnId="{1DC628A1-DE4E-4BCF-9EB7-62BC156F500A}">
      <dgm:prSet/>
      <dgm:spPr/>
      <dgm:t>
        <a:bodyPr/>
        <a:lstStyle/>
        <a:p>
          <a:endParaRPr lang="en-US"/>
        </a:p>
      </dgm:t>
    </dgm:pt>
    <dgm:pt modelId="{1441D79D-3DB9-442A-A3CF-8537CD29D882}" type="sibTrans" cxnId="{1DC628A1-DE4E-4BCF-9EB7-62BC156F50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63C23F-FE36-4FD5-9AEC-576F9D28D4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QR code-based bike lock/unlock.</a:t>
          </a:r>
          <a:endParaRPr lang="en-US"/>
        </a:p>
      </dgm:t>
    </dgm:pt>
    <dgm:pt modelId="{743D5CC5-1E42-46C5-B488-D8944B87502D}" type="parTrans" cxnId="{B486C862-1959-4E14-BDDE-E2D771A8EB5E}">
      <dgm:prSet/>
      <dgm:spPr/>
      <dgm:t>
        <a:bodyPr/>
        <a:lstStyle/>
        <a:p>
          <a:endParaRPr lang="en-US"/>
        </a:p>
      </dgm:t>
    </dgm:pt>
    <dgm:pt modelId="{9F34B387-FEFC-43AD-986E-A4EAAB94F735}" type="sibTrans" cxnId="{B486C862-1959-4E14-BDDE-E2D771A8EB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1667FF-449B-428E-82DE-E95E83F8C7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Dedicated Charging Stations around the campus.</a:t>
          </a:r>
          <a:endParaRPr lang="en-US"/>
        </a:p>
      </dgm:t>
    </dgm:pt>
    <dgm:pt modelId="{9972F307-16C5-433C-B2EC-B77B77CD89C4}" type="parTrans" cxnId="{E6FF4CD1-0C99-4AC9-BC72-903CAD82DE2E}">
      <dgm:prSet/>
      <dgm:spPr/>
      <dgm:t>
        <a:bodyPr/>
        <a:lstStyle/>
        <a:p>
          <a:endParaRPr lang="en-US"/>
        </a:p>
      </dgm:t>
    </dgm:pt>
    <dgm:pt modelId="{05DB7E89-B604-45E6-B9F9-E589A54F4B9F}" type="sibTrans" cxnId="{E6FF4CD1-0C99-4AC9-BC72-903CAD82DE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82A967-D95C-49FA-AB73-7BECA525EF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Dedicated parking spaces around each campus building</a:t>
          </a:r>
          <a:endParaRPr lang="en-US"/>
        </a:p>
      </dgm:t>
    </dgm:pt>
    <dgm:pt modelId="{3FB1F180-AF0B-4D80-B005-FFC110A35EA5}" type="parTrans" cxnId="{64A4D3D1-E50C-4B42-A5D4-DB510FB3FABE}">
      <dgm:prSet/>
      <dgm:spPr/>
      <dgm:t>
        <a:bodyPr/>
        <a:lstStyle/>
        <a:p>
          <a:endParaRPr lang="en-US"/>
        </a:p>
      </dgm:t>
    </dgm:pt>
    <dgm:pt modelId="{BFDE7D26-6DFB-4BEE-993A-A4683621C6E1}" type="sibTrans" cxnId="{64A4D3D1-E50C-4B42-A5D4-DB510FB3FA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068003-64AB-4CD8-A6DB-E75D7EBF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campus e-bike maintenance</a:t>
          </a:r>
        </a:p>
      </dgm:t>
    </dgm:pt>
    <dgm:pt modelId="{6AEE80F7-9F0B-4DEE-BD59-E7F233ABC128}" type="parTrans" cxnId="{83567E9E-E976-4D7C-A153-3816121B7C27}">
      <dgm:prSet/>
      <dgm:spPr/>
      <dgm:t>
        <a:bodyPr/>
        <a:lstStyle/>
        <a:p>
          <a:endParaRPr lang="en-US"/>
        </a:p>
      </dgm:t>
    </dgm:pt>
    <dgm:pt modelId="{971C11DF-3841-409F-BE9A-A3ABA56189FB}" type="sibTrans" cxnId="{83567E9E-E976-4D7C-A153-3816121B7C27}">
      <dgm:prSet/>
      <dgm:spPr/>
      <dgm:t>
        <a:bodyPr/>
        <a:lstStyle/>
        <a:p>
          <a:endParaRPr lang="en-US"/>
        </a:p>
      </dgm:t>
    </dgm:pt>
    <dgm:pt modelId="{B29C1D5B-5A89-41E8-A47A-23628C49DCD7}" type="pres">
      <dgm:prSet presAssocID="{288CC233-C8DF-4B79-B4C4-8E58C3DE517C}" presName="root" presStyleCnt="0">
        <dgm:presLayoutVars>
          <dgm:dir/>
          <dgm:resizeHandles val="exact"/>
        </dgm:presLayoutVars>
      </dgm:prSet>
      <dgm:spPr/>
    </dgm:pt>
    <dgm:pt modelId="{A97C93E4-48C0-4292-A7BC-78D3597B1626}" type="pres">
      <dgm:prSet presAssocID="{288CC233-C8DF-4B79-B4C4-8E58C3DE517C}" presName="container" presStyleCnt="0">
        <dgm:presLayoutVars>
          <dgm:dir/>
          <dgm:resizeHandles val="exact"/>
        </dgm:presLayoutVars>
      </dgm:prSet>
      <dgm:spPr/>
    </dgm:pt>
    <dgm:pt modelId="{3F113923-4308-44D5-97BF-143EA07FC394}" type="pres">
      <dgm:prSet presAssocID="{3FF42A75-037B-4DDB-982B-5514EF609C05}" presName="compNode" presStyleCnt="0"/>
      <dgm:spPr/>
    </dgm:pt>
    <dgm:pt modelId="{4ED311ED-F31E-43BA-8EB7-916BD0AD1C11}" type="pres">
      <dgm:prSet presAssocID="{3FF42A75-037B-4DDB-982B-5514EF609C05}" presName="iconBgRect" presStyleLbl="bgShp" presStyleIdx="0" presStyleCnt="6"/>
      <dgm:spPr/>
    </dgm:pt>
    <dgm:pt modelId="{689C6068-C3ED-4907-862F-30CD7E5EC9B1}" type="pres">
      <dgm:prSet presAssocID="{3FF42A75-037B-4DDB-982B-5514EF609C0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D19D8242-C5B0-49BB-B2BF-EF3CA52E1CD5}" type="pres">
      <dgm:prSet presAssocID="{3FF42A75-037B-4DDB-982B-5514EF609C05}" presName="spaceRect" presStyleCnt="0"/>
      <dgm:spPr/>
    </dgm:pt>
    <dgm:pt modelId="{4D547A13-ECDB-4151-B1F6-62AB8B57E0BD}" type="pres">
      <dgm:prSet presAssocID="{3FF42A75-037B-4DDB-982B-5514EF609C05}" presName="textRect" presStyleLbl="revTx" presStyleIdx="0" presStyleCnt="6">
        <dgm:presLayoutVars>
          <dgm:chMax val="1"/>
          <dgm:chPref val="1"/>
        </dgm:presLayoutVars>
      </dgm:prSet>
      <dgm:spPr/>
    </dgm:pt>
    <dgm:pt modelId="{C459FE8B-C34F-4011-B839-2DBFFFF67B16}" type="pres">
      <dgm:prSet presAssocID="{EF9DE029-0A63-4040-9ACA-A2E82781354D}" presName="sibTrans" presStyleLbl="sibTrans2D1" presStyleIdx="0" presStyleCnt="0"/>
      <dgm:spPr/>
    </dgm:pt>
    <dgm:pt modelId="{83F78ACC-5F89-472D-83AC-8FAC3886F6D9}" type="pres">
      <dgm:prSet presAssocID="{891D61DF-0C59-4E00-880A-17054E9E3EBA}" presName="compNode" presStyleCnt="0"/>
      <dgm:spPr/>
    </dgm:pt>
    <dgm:pt modelId="{C5D50ADE-5B23-4976-8202-A773281082E4}" type="pres">
      <dgm:prSet presAssocID="{891D61DF-0C59-4E00-880A-17054E9E3EBA}" presName="iconBgRect" presStyleLbl="bgShp" presStyleIdx="1" presStyleCnt="6"/>
      <dgm:spPr/>
    </dgm:pt>
    <dgm:pt modelId="{385F139B-E4ED-4A52-8FCE-15F3CE083057}" type="pres">
      <dgm:prSet presAssocID="{891D61DF-0C59-4E00-880A-17054E9E3E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C84166C7-14CB-4605-AB00-3DD561508773}" type="pres">
      <dgm:prSet presAssocID="{891D61DF-0C59-4E00-880A-17054E9E3EBA}" presName="spaceRect" presStyleCnt="0"/>
      <dgm:spPr/>
    </dgm:pt>
    <dgm:pt modelId="{9329ABC7-9312-4004-BF0E-B1961DE49DDC}" type="pres">
      <dgm:prSet presAssocID="{891D61DF-0C59-4E00-880A-17054E9E3EBA}" presName="textRect" presStyleLbl="revTx" presStyleIdx="1" presStyleCnt="6">
        <dgm:presLayoutVars>
          <dgm:chMax val="1"/>
          <dgm:chPref val="1"/>
        </dgm:presLayoutVars>
      </dgm:prSet>
      <dgm:spPr/>
    </dgm:pt>
    <dgm:pt modelId="{8B0EAF5E-6E78-475F-8533-78FDBB9CC130}" type="pres">
      <dgm:prSet presAssocID="{1441D79D-3DB9-442A-A3CF-8537CD29D882}" presName="sibTrans" presStyleLbl="sibTrans2D1" presStyleIdx="0" presStyleCnt="0"/>
      <dgm:spPr/>
    </dgm:pt>
    <dgm:pt modelId="{7F1888D1-F261-4B5D-9616-F6E9984CADC5}" type="pres">
      <dgm:prSet presAssocID="{EC63C23F-FE36-4FD5-9AEC-576F9D28D4EA}" presName="compNode" presStyleCnt="0"/>
      <dgm:spPr/>
    </dgm:pt>
    <dgm:pt modelId="{E565D0F3-16C1-4842-8063-8823AC5DFC4A}" type="pres">
      <dgm:prSet presAssocID="{EC63C23F-FE36-4FD5-9AEC-576F9D28D4EA}" presName="iconBgRect" presStyleLbl="bgShp" presStyleIdx="2" presStyleCnt="6"/>
      <dgm:spPr/>
    </dgm:pt>
    <dgm:pt modelId="{3B1C7A00-2DD8-4B0F-A260-FCE94D35D9F6}" type="pres">
      <dgm:prSet presAssocID="{EC63C23F-FE36-4FD5-9AEC-576F9D28D4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820AAB9-7ABC-4A4E-96F0-4E15A1533F9B}" type="pres">
      <dgm:prSet presAssocID="{EC63C23F-FE36-4FD5-9AEC-576F9D28D4EA}" presName="spaceRect" presStyleCnt="0"/>
      <dgm:spPr/>
    </dgm:pt>
    <dgm:pt modelId="{8E45C2F3-765F-4EAF-8D71-F3DB9DD0ABFE}" type="pres">
      <dgm:prSet presAssocID="{EC63C23F-FE36-4FD5-9AEC-576F9D28D4EA}" presName="textRect" presStyleLbl="revTx" presStyleIdx="2" presStyleCnt="6">
        <dgm:presLayoutVars>
          <dgm:chMax val="1"/>
          <dgm:chPref val="1"/>
        </dgm:presLayoutVars>
      </dgm:prSet>
      <dgm:spPr/>
    </dgm:pt>
    <dgm:pt modelId="{78212F75-ECB7-4252-B080-02D3D12AD9CE}" type="pres">
      <dgm:prSet presAssocID="{9F34B387-FEFC-43AD-986E-A4EAAB94F735}" presName="sibTrans" presStyleLbl="sibTrans2D1" presStyleIdx="0" presStyleCnt="0"/>
      <dgm:spPr/>
    </dgm:pt>
    <dgm:pt modelId="{DEF30D92-27AC-4352-9FEB-685DE2ECA6B7}" type="pres">
      <dgm:prSet presAssocID="{5D1667FF-449B-428E-82DE-E95E83F8C7F4}" presName="compNode" presStyleCnt="0"/>
      <dgm:spPr/>
    </dgm:pt>
    <dgm:pt modelId="{69728714-06C8-43B9-B0AA-C02E65234E40}" type="pres">
      <dgm:prSet presAssocID="{5D1667FF-449B-428E-82DE-E95E83F8C7F4}" presName="iconBgRect" presStyleLbl="bgShp" presStyleIdx="3" presStyleCnt="6"/>
      <dgm:spPr/>
    </dgm:pt>
    <dgm:pt modelId="{4991C9EF-E668-465C-A3E4-B1DBE07F3AA4}" type="pres">
      <dgm:prSet presAssocID="{5D1667FF-449B-428E-82DE-E95E83F8C7F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E206CE22-5B2E-4852-9140-73979EC62E6A}" type="pres">
      <dgm:prSet presAssocID="{5D1667FF-449B-428E-82DE-E95E83F8C7F4}" presName="spaceRect" presStyleCnt="0"/>
      <dgm:spPr/>
    </dgm:pt>
    <dgm:pt modelId="{4A3D0A2D-EAE1-4CF1-9210-62C65BDEDE63}" type="pres">
      <dgm:prSet presAssocID="{5D1667FF-449B-428E-82DE-E95E83F8C7F4}" presName="textRect" presStyleLbl="revTx" presStyleIdx="3" presStyleCnt="6">
        <dgm:presLayoutVars>
          <dgm:chMax val="1"/>
          <dgm:chPref val="1"/>
        </dgm:presLayoutVars>
      </dgm:prSet>
      <dgm:spPr/>
    </dgm:pt>
    <dgm:pt modelId="{829716FC-295A-451E-BDC8-BBDEEEAF8E9D}" type="pres">
      <dgm:prSet presAssocID="{05DB7E89-B604-45E6-B9F9-E589A54F4B9F}" presName="sibTrans" presStyleLbl="sibTrans2D1" presStyleIdx="0" presStyleCnt="0"/>
      <dgm:spPr/>
    </dgm:pt>
    <dgm:pt modelId="{60B07994-0576-45C9-ABF3-3DCA3A69D502}" type="pres">
      <dgm:prSet presAssocID="{4682A967-D95C-49FA-AB73-7BECA525EFDE}" presName="compNode" presStyleCnt="0"/>
      <dgm:spPr/>
    </dgm:pt>
    <dgm:pt modelId="{783A85E0-748E-4519-A304-04E3217A82E4}" type="pres">
      <dgm:prSet presAssocID="{4682A967-D95C-49FA-AB73-7BECA525EFDE}" presName="iconBgRect" presStyleLbl="bgShp" presStyleIdx="4" presStyleCnt="6"/>
      <dgm:spPr/>
    </dgm:pt>
    <dgm:pt modelId="{632D680A-B8D6-4E2D-BD02-FF278C3E4D26}" type="pres">
      <dgm:prSet presAssocID="{4682A967-D95C-49FA-AB73-7BECA525EFDE}" presName="iconRect" presStyleLbl="node1" presStyleIdx="4" presStyleCnt="6"/>
      <dgm:spPr>
        <a:blipFill>
          <a:blip xmlns:r="http://schemas.openxmlformats.org/officeDocument/2006/relationships"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effectLst>
          <a:outerShdw blurRad="50800" dist="50800" dir="5400000" algn="ctr" rotWithShape="0">
            <a:schemeClr val="bg1"/>
          </a:outerShdw>
        </a:effectLst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FB014CF-3031-4F73-B47D-83C8E77D8E95}" type="pres">
      <dgm:prSet presAssocID="{4682A967-D95C-49FA-AB73-7BECA525EFDE}" presName="spaceRect" presStyleCnt="0"/>
      <dgm:spPr/>
    </dgm:pt>
    <dgm:pt modelId="{AA89D7E3-3812-4FA2-9ED1-A0DE6DF7C38C}" type="pres">
      <dgm:prSet presAssocID="{4682A967-D95C-49FA-AB73-7BECA525EFDE}" presName="textRect" presStyleLbl="revTx" presStyleIdx="4" presStyleCnt="6">
        <dgm:presLayoutVars>
          <dgm:chMax val="1"/>
          <dgm:chPref val="1"/>
        </dgm:presLayoutVars>
      </dgm:prSet>
      <dgm:spPr/>
    </dgm:pt>
    <dgm:pt modelId="{BC6C7216-511C-440C-BD5B-FD11ECA83453}" type="pres">
      <dgm:prSet presAssocID="{BFDE7D26-6DFB-4BEE-993A-A4683621C6E1}" presName="sibTrans" presStyleLbl="sibTrans2D1" presStyleIdx="0" presStyleCnt="0"/>
      <dgm:spPr/>
    </dgm:pt>
    <dgm:pt modelId="{48BE5716-3F9B-4171-A360-BE8F05EB9B33}" type="pres">
      <dgm:prSet presAssocID="{1E068003-64AB-4CD8-A6DB-E75D7EBF462A}" presName="compNode" presStyleCnt="0"/>
      <dgm:spPr/>
    </dgm:pt>
    <dgm:pt modelId="{6BC3E145-63C0-4DA0-99D7-FE416A25B4B0}" type="pres">
      <dgm:prSet presAssocID="{1E068003-64AB-4CD8-A6DB-E75D7EBF462A}" presName="iconBgRect" presStyleLbl="bgShp" presStyleIdx="5" presStyleCnt="6"/>
      <dgm:spPr/>
    </dgm:pt>
    <dgm:pt modelId="{183D4EA8-EFCF-4192-B075-6779C2DD764B}" type="pres">
      <dgm:prSet presAssocID="{1E068003-64AB-4CD8-A6DB-E75D7EBF462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 with solid fill"/>
        </a:ext>
      </dgm:extLst>
    </dgm:pt>
    <dgm:pt modelId="{E11C01FE-0A6E-4A01-987F-6A58FEEEA3BD}" type="pres">
      <dgm:prSet presAssocID="{1E068003-64AB-4CD8-A6DB-E75D7EBF462A}" presName="spaceRect" presStyleCnt="0"/>
      <dgm:spPr/>
    </dgm:pt>
    <dgm:pt modelId="{E9EC7364-D188-4507-9972-E2BA613221C6}" type="pres">
      <dgm:prSet presAssocID="{1E068003-64AB-4CD8-A6DB-E75D7EBF462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0506108-BF91-47F9-8462-7E531708030C}" type="presOf" srcId="{EF9DE029-0A63-4040-9ACA-A2E82781354D}" destId="{C459FE8B-C34F-4011-B839-2DBFFFF67B16}" srcOrd="0" destOrd="0" presId="urn:microsoft.com/office/officeart/2018/2/layout/IconCircleList"/>
    <dgm:cxn modelId="{074A9525-5D98-45F5-BF4F-84E07C2FCBB4}" type="presOf" srcId="{891D61DF-0C59-4E00-880A-17054E9E3EBA}" destId="{9329ABC7-9312-4004-BF0E-B1961DE49DDC}" srcOrd="0" destOrd="0" presId="urn:microsoft.com/office/officeart/2018/2/layout/IconCircleList"/>
    <dgm:cxn modelId="{A683222B-6A37-4330-A759-8A32E4FC3AAF}" type="presOf" srcId="{288CC233-C8DF-4B79-B4C4-8E58C3DE517C}" destId="{B29C1D5B-5A89-41E8-A47A-23628C49DCD7}" srcOrd="0" destOrd="0" presId="urn:microsoft.com/office/officeart/2018/2/layout/IconCircleList"/>
    <dgm:cxn modelId="{DD91583C-52A7-4449-B910-A94B7F54C3EC}" type="presOf" srcId="{1441D79D-3DB9-442A-A3CF-8537CD29D882}" destId="{8B0EAF5E-6E78-475F-8533-78FDBB9CC130}" srcOrd="0" destOrd="0" presId="urn:microsoft.com/office/officeart/2018/2/layout/IconCircleList"/>
    <dgm:cxn modelId="{B486C862-1959-4E14-BDDE-E2D771A8EB5E}" srcId="{288CC233-C8DF-4B79-B4C4-8E58C3DE517C}" destId="{EC63C23F-FE36-4FD5-9AEC-576F9D28D4EA}" srcOrd="2" destOrd="0" parTransId="{743D5CC5-1E42-46C5-B488-D8944B87502D}" sibTransId="{9F34B387-FEFC-43AD-986E-A4EAAB94F735}"/>
    <dgm:cxn modelId="{715C8963-2B9C-4A56-A079-257ADAD0830F}" srcId="{288CC233-C8DF-4B79-B4C4-8E58C3DE517C}" destId="{3FF42A75-037B-4DDB-982B-5514EF609C05}" srcOrd="0" destOrd="0" parTransId="{E771B42F-5BAB-494F-962F-9F469305B4C9}" sibTransId="{EF9DE029-0A63-4040-9ACA-A2E82781354D}"/>
    <dgm:cxn modelId="{4B49D447-AFF2-436C-93BC-1EF1D101459D}" type="presOf" srcId="{4682A967-D95C-49FA-AB73-7BECA525EFDE}" destId="{AA89D7E3-3812-4FA2-9ED1-A0DE6DF7C38C}" srcOrd="0" destOrd="0" presId="urn:microsoft.com/office/officeart/2018/2/layout/IconCircleList"/>
    <dgm:cxn modelId="{5616C07F-64C7-4EF5-8F8E-A80D71DBC7C6}" type="presOf" srcId="{BFDE7D26-6DFB-4BEE-993A-A4683621C6E1}" destId="{BC6C7216-511C-440C-BD5B-FD11ECA83453}" srcOrd="0" destOrd="0" presId="urn:microsoft.com/office/officeart/2018/2/layout/IconCircleList"/>
    <dgm:cxn modelId="{421B968A-CE50-4373-B803-46B3EB390BD0}" type="presOf" srcId="{9F34B387-FEFC-43AD-986E-A4EAAB94F735}" destId="{78212F75-ECB7-4252-B080-02D3D12AD9CE}" srcOrd="0" destOrd="0" presId="urn:microsoft.com/office/officeart/2018/2/layout/IconCircleList"/>
    <dgm:cxn modelId="{95838C99-626C-4412-8129-CDBA9D4E76F2}" type="presOf" srcId="{05DB7E89-B604-45E6-B9F9-E589A54F4B9F}" destId="{829716FC-295A-451E-BDC8-BBDEEEAF8E9D}" srcOrd="0" destOrd="0" presId="urn:microsoft.com/office/officeart/2018/2/layout/IconCircleList"/>
    <dgm:cxn modelId="{83567E9E-E976-4D7C-A153-3816121B7C27}" srcId="{288CC233-C8DF-4B79-B4C4-8E58C3DE517C}" destId="{1E068003-64AB-4CD8-A6DB-E75D7EBF462A}" srcOrd="5" destOrd="0" parTransId="{6AEE80F7-9F0B-4DEE-BD59-E7F233ABC128}" sibTransId="{971C11DF-3841-409F-BE9A-A3ABA56189FB}"/>
    <dgm:cxn modelId="{1DC628A1-DE4E-4BCF-9EB7-62BC156F500A}" srcId="{288CC233-C8DF-4B79-B4C4-8E58C3DE517C}" destId="{891D61DF-0C59-4E00-880A-17054E9E3EBA}" srcOrd="1" destOrd="0" parTransId="{D82C54A0-11E2-40C5-A1DA-0C0F658291E1}" sibTransId="{1441D79D-3DB9-442A-A3CF-8537CD29D882}"/>
    <dgm:cxn modelId="{FE75EFAC-F547-4177-BA22-E94372630A75}" type="presOf" srcId="{1E068003-64AB-4CD8-A6DB-E75D7EBF462A}" destId="{E9EC7364-D188-4507-9972-E2BA613221C6}" srcOrd="0" destOrd="0" presId="urn:microsoft.com/office/officeart/2018/2/layout/IconCircleList"/>
    <dgm:cxn modelId="{10C291C1-D09F-4DE7-8012-6D998436055B}" type="presOf" srcId="{3FF42A75-037B-4DDB-982B-5514EF609C05}" destId="{4D547A13-ECDB-4151-B1F6-62AB8B57E0BD}" srcOrd="0" destOrd="0" presId="urn:microsoft.com/office/officeart/2018/2/layout/IconCircleList"/>
    <dgm:cxn modelId="{603763C9-4538-45AE-9E0C-D88DA975A29F}" type="presOf" srcId="{EC63C23F-FE36-4FD5-9AEC-576F9D28D4EA}" destId="{8E45C2F3-765F-4EAF-8D71-F3DB9DD0ABFE}" srcOrd="0" destOrd="0" presId="urn:microsoft.com/office/officeart/2018/2/layout/IconCircleList"/>
    <dgm:cxn modelId="{E6FF4CD1-0C99-4AC9-BC72-903CAD82DE2E}" srcId="{288CC233-C8DF-4B79-B4C4-8E58C3DE517C}" destId="{5D1667FF-449B-428E-82DE-E95E83F8C7F4}" srcOrd="3" destOrd="0" parTransId="{9972F307-16C5-433C-B2EC-B77B77CD89C4}" sibTransId="{05DB7E89-B604-45E6-B9F9-E589A54F4B9F}"/>
    <dgm:cxn modelId="{64A4D3D1-E50C-4B42-A5D4-DB510FB3FABE}" srcId="{288CC233-C8DF-4B79-B4C4-8E58C3DE517C}" destId="{4682A967-D95C-49FA-AB73-7BECA525EFDE}" srcOrd="4" destOrd="0" parTransId="{3FB1F180-AF0B-4D80-B005-FFC110A35EA5}" sibTransId="{BFDE7D26-6DFB-4BEE-993A-A4683621C6E1}"/>
    <dgm:cxn modelId="{2C4740DA-E8FA-4476-9C4C-6E542A4D757F}" type="presOf" srcId="{5D1667FF-449B-428E-82DE-E95E83F8C7F4}" destId="{4A3D0A2D-EAE1-4CF1-9210-62C65BDEDE63}" srcOrd="0" destOrd="0" presId="urn:microsoft.com/office/officeart/2018/2/layout/IconCircleList"/>
    <dgm:cxn modelId="{5DEFB9CE-35FB-44FC-89BC-BA74AF0BAE3A}" type="presParOf" srcId="{B29C1D5B-5A89-41E8-A47A-23628C49DCD7}" destId="{A97C93E4-48C0-4292-A7BC-78D3597B1626}" srcOrd="0" destOrd="0" presId="urn:microsoft.com/office/officeart/2018/2/layout/IconCircleList"/>
    <dgm:cxn modelId="{01416E59-6295-4857-A00A-8BBCFA4A5156}" type="presParOf" srcId="{A97C93E4-48C0-4292-A7BC-78D3597B1626}" destId="{3F113923-4308-44D5-97BF-143EA07FC394}" srcOrd="0" destOrd="0" presId="urn:microsoft.com/office/officeart/2018/2/layout/IconCircleList"/>
    <dgm:cxn modelId="{1802EFE5-2328-40C8-AE6D-1A2A7199C6F8}" type="presParOf" srcId="{3F113923-4308-44D5-97BF-143EA07FC394}" destId="{4ED311ED-F31E-43BA-8EB7-916BD0AD1C11}" srcOrd="0" destOrd="0" presId="urn:microsoft.com/office/officeart/2018/2/layout/IconCircleList"/>
    <dgm:cxn modelId="{AAB60F8C-BEA7-44DE-8A06-3F5A85481F5F}" type="presParOf" srcId="{3F113923-4308-44D5-97BF-143EA07FC394}" destId="{689C6068-C3ED-4907-862F-30CD7E5EC9B1}" srcOrd="1" destOrd="0" presId="urn:microsoft.com/office/officeart/2018/2/layout/IconCircleList"/>
    <dgm:cxn modelId="{5AF26CFF-F2E8-4DB1-9C0B-FD1AB1A58CB9}" type="presParOf" srcId="{3F113923-4308-44D5-97BF-143EA07FC394}" destId="{D19D8242-C5B0-49BB-B2BF-EF3CA52E1CD5}" srcOrd="2" destOrd="0" presId="urn:microsoft.com/office/officeart/2018/2/layout/IconCircleList"/>
    <dgm:cxn modelId="{AD68A79A-1399-4816-B488-8627D67E7591}" type="presParOf" srcId="{3F113923-4308-44D5-97BF-143EA07FC394}" destId="{4D547A13-ECDB-4151-B1F6-62AB8B57E0BD}" srcOrd="3" destOrd="0" presId="urn:microsoft.com/office/officeart/2018/2/layout/IconCircleList"/>
    <dgm:cxn modelId="{47CBBDBA-17AE-4CF5-99BF-27C843271725}" type="presParOf" srcId="{A97C93E4-48C0-4292-A7BC-78D3597B1626}" destId="{C459FE8B-C34F-4011-B839-2DBFFFF67B16}" srcOrd="1" destOrd="0" presId="urn:microsoft.com/office/officeart/2018/2/layout/IconCircleList"/>
    <dgm:cxn modelId="{7D5CDCC1-FA4E-4661-9644-94A73A5C5039}" type="presParOf" srcId="{A97C93E4-48C0-4292-A7BC-78D3597B1626}" destId="{83F78ACC-5F89-472D-83AC-8FAC3886F6D9}" srcOrd="2" destOrd="0" presId="urn:microsoft.com/office/officeart/2018/2/layout/IconCircleList"/>
    <dgm:cxn modelId="{6DDE02CE-D63C-4AF7-AD50-0F8A8ED48264}" type="presParOf" srcId="{83F78ACC-5F89-472D-83AC-8FAC3886F6D9}" destId="{C5D50ADE-5B23-4976-8202-A773281082E4}" srcOrd="0" destOrd="0" presId="urn:microsoft.com/office/officeart/2018/2/layout/IconCircleList"/>
    <dgm:cxn modelId="{97D0F393-2CD6-47B7-A383-4B2A139CE3AC}" type="presParOf" srcId="{83F78ACC-5F89-472D-83AC-8FAC3886F6D9}" destId="{385F139B-E4ED-4A52-8FCE-15F3CE083057}" srcOrd="1" destOrd="0" presId="urn:microsoft.com/office/officeart/2018/2/layout/IconCircleList"/>
    <dgm:cxn modelId="{4698A039-083D-44D6-8BAA-C0E72BFF64E8}" type="presParOf" srcId="{83F78ACC-5F89-472D-83AC-8FAC3886F6D9}" destId="{C84166C7-14CB-4605-AB00-3DD561508773}" srcOrd="2" destOrd="0" presId="urn:microsoft.com/office/officeart/2018/2/layout/IconCircleList"/>
    <dgm:cxn modelId="{1E4615F5-F624-4C92-A417-445DDC3DDB09}" type="presParOf" srcId="{83F78ACC-5F89-472D-83AC-8FAC3886F6D9}" destId="{9329ABC7-9312-4004-BF0E-B1961DE49DDC}" srcOrd="3" destOrd="0" presId="urn:microsoft.com/office/officeart/2018/2/layout/IconCircleList"/>
    <dgm:cxn modelId="{2BF0B512-0831-42F9-BE11-24D1CE493B5C}" type="presParOf" srcId="{A97C93E4-48C0-4292-A7BC-78D3597B1626}" destId="{8B0EAF5E-6E78-475F-8533-78FDBB9CC130}" srcOrd="3" destOrd="0" presId="urn:microsoft.com/office/officeart/2018/2/layout/IconCircleList"/>
    <dgm:cxn modelId="{E900ADFB-5478-4901-8CAC-981F799DFB7D}" type="presParOf" srcId="{A97C93E4-48C0-4292-A7BC-78D3597B1626}" destId="{7F1888D1-F261-4B5D-9616-F6E9984CADC5}" srcOrd="4" destOrd="0" presId="urn:microsoft.com/office/officeart/2018/2/layout/IconCircleList"/>
    <dgm:cxn modelId="{8251BC93-82EA-4A2F-B8B5-DA94B3FB5AA1}" type="presParOf" srcId="{7F1888D1-F261-4B5D-9616-F6E9984CADC5}" destId="{E565D0F3-16C1-4842-8063-8823AC5DFC4A}" srcOrd="0" destOrd="0" presId="urn:microsoft.com/office/officeart/2018/2/layout/IconCircleList"/>
    <dgm:cxn modelId="{7E4538A5-A6E2-4CBB-B02C-621D86EAA974}" type="presParOf" srcId="{7F1888D1-F261-4B5D-9616-F6E9984CADC5}" destId="{3B1C7A00-2DD8-4B0F-A260-FCE94D35D9F6}" srcOrd="1" destOrd="0" presId="urn:microsoft.com/office/officeart/2018/2/layout/IconCircleList"/>
    <dgm:cxn modelId="{0475F84D-6CE3-4502-BF7E-DEC1ED8D5D92}" type="presParOf" srcId="{7F1888D1-F261-4B5D-9616-F6E9984CADC5}" destId="{D820AAB9-7ABC-4A4E-96F0-4E15A1533F9B}" srcOrd="2" destOrd="0" presId="urn:microsoft.com/office/officeart/2018/2/layout/IconCircleList"/>
    <dgm:cxn modelId="{2B791CF1-83A5-4390-B716-A7A8F009B924}" type="presParOf" srcId="{7F1888D1-F261-4B5D-9616-F6E9984CADC5}" destId="{8E45C2F3-765F-4EAF-8D71-F3DB9DD0ABFE}" srcOrd="3" destOrd="0" presId="urn:microsoft.com/office/officeart/2018/2/layout/IconCircleList"/>
    <dgm:cxn modelId="{7984A116-49CF-4704-ADF7-7EB8CCC19748}" type="presParOf" srcId="{A97C93E4-48C0-4292-A7BC-78D3597B1626}" destId="{78212F75-ECB7-4252-B080-02D3D12AD9CE}" srcOrd="5" destOrd="0" presId="urn:microsoft.com/office/officeart/2018/2/layout/IconCircleList"/>
    <dgm:cxn modelId="{D99702A9-5E36-4FFD-B527-7E7247BE32F5}" type="presParOf" srcId="{A97C93E4-48C0-4292-A7BC-78D3597B1626}" destId="{DEF30D92-27AC-4352-9FEB-685DE2ECA6B7}" srcOrd="6" destOrd="0" presId="urn:microsoft.com/office/officeart/2018/2/layout/IconCircleList"/>
    <dgm:cxn modelId="{B86DA091-E37D-49B8-ACD7-424532870977}" type="presParOf" srcId="{DEF30D92-27AC-4352-9FEB-685DE2ECA6B7}" destId="{69728714-06C8-43B9-B0AA-C02E65234E40}" srcOrd="0" destOrd="0" presId="urn:microsoft.com/office/officeart/2018/2/layout/IconCircleList"/>
    <dgm:cxn modelId="{68A668FA-2235-4823-A45A-893FD294670A}" type="presParOf" srcId="{DEF30D92-27AC-4352-9FEB-685DE2ECA6B7}" destId="{4991C9EF-E668-465C-A3E4-B1DBE07F3AA4}" srcOrd="1" destOrd="0" presId="urn:microsoft.com/office/officeart/2018/2/layout/IconCircleList"/>
    <dgm:cxn modelId="{952CAC45-DAF4-4662-B6B9-59767108A4BE}" type="presParOf" srcId="{DEF30D92-27AC-4352-9FEB-685DE2ECA6B7}" destId="{E206CE22-5B2E-4852-9140-73979EC62E6A}" srcOrd="2" destOrd="0" presId="urn:microsoft.com/office/officeart/2018/2/layout/IconCircleList"/>
    <dgm:cxn modelId="{05104472-0796-47FA-86A1-9E798E97606B}" type="presParOf" srcId="{DEF30D92-27AC-4352-9FEB-685DE2ECA6B7}" destId="{4A3D0A2D-EAE1-4CF1-9210-62C65BDEDE63}" srcOrd="3" destOrd="0" presId="urn:microsoft.com/office/officeart/2018/2/layout/IconCircleList"/>
    <dgm:cxn modelId="{EC43D64E-1731-4C69-83BE-A9B93652BDC6}" type="presParOf" srcId="{A97C93E4-48C0-4292-A7BC-78D3597B1626}" destId="{829716FC-295A-451E-BDC8-BBDEEEAF8E9D}" srcOrd="7" destOrd="0" presId="urn:microsoft.com/office/officeart/2018/2/layout/IconCircleList"/>
    <dgm:cxn modelId="{1874141B-2A20-4408-8970-2ED138B1114C}" type="presParOf" srcId="{A97C93E4-48C0-4292-A7BC-78D3597B1626}" destId="{60B07994-0576-45C9-ABF3-3DCA3A69D502}" srcOrd="8" destOrd="0" presId="urn:microsoft.com/office/officeart/2018/2/layout/IconCircleList"/>
    <dgm:cxn modelId="{F96B9604-7236-467E-87E6-6C0CA38E34F7}" type="presParOf" srcId="{60B07994-0576-45C9-ABF3-3DCA3A69D502}" destId="{783A85E0-748E-4519-A304-04E3217A82E4}" srcOrd="0" destOrd="0" presId="urn:microsoft.com/office/officeart/2018/2/layout/IconCircleList"/>
    <dgm:cxn modelId="{455CBEA9-9FEC-4BB0-8E7E-43D4AF96D7F5}" type="presParOf" srcId="{60B07994-0576-45C9-ABF3-3DCA3A69D502}" destId="{632D680A-B8D6-4E2D-BD02-FF278C3E4D26}" srcOrd="1" destOrd="0" presId="urn:microsoft.com/office/officeart/2018/2/layout/IconCircleList"/>
    <dgm:cxn modelId="{CBEA97A3-4FBB-406E-9C66-DFE834C0F74E}" type="presParOf" srcId="{60B07994-0576-45C9-ABF3-3DCA3A69D502}" destId="{4FB014CF-3031-4F73-B47D-83C8E77D8E95}" srcOrd="2" destOrd="0" presId="urn:microsoft.com/office/officeart/2018/2/layout/IconCircleList"/>
    <dgm:cxn modelId="{915F7C49-2D2F-4FC2-9EFF-615A62DBEE57}" type="presParOf" srcId="{60B07994-0576-45C9-ABF3-3DCA3A69D502}" destId="{AA89D7E3-3812-4FA2-9ED1-A0DE6DF7C38C}" srcOrd="3" destOrd="0" presId="urn:microsoft.com/office/officeart/2018/2/layout/IconCircleList"/>
    <dgm:cxn modelId="{2FE4CA13-6059-45C0-88BF-423E96CB9F91}" type="presParOf" srcId="{A97C93E4-48C0-4292-A7BC-78D3597B1626}" destId="{BC6C7216-511C-440C-BD5B-FD11ECA83453}" srcOrd="9" destOrd="0" presId="urn:microsoft.com/office/officeart/2018/2/layout/IconCircleList"/>
    <dgm:cxn modelId="{F4363110-255D-46E7-93A5-2CB185B7B621}" type="presParOf" srcId="{A97C93E4-48C0-4292-A7BC-78D3597B1626}" destId="{48BE5716-3F9B-4171-A360-BE8F05EB9B33}" srcOrd="10" destOrd="0" presId="urn:microsoft.com/office/officeart/2018/2/layout/IconCircleList"/>
    <dgm:cxn modelId="{25935A2C-13AD-4B2E-B3BE-0F35EB9FD046}" type="presParOf" srcId="{48BE5716-3F9B-4171-A360-BE8F05EB9B33}" destId="{6BC3E145-63C0-4DA0-99D7-FE416A25B4B0}" srcOrd="0" destOrd="0" presId="urn:microsoft.com/office/officeart/2018/2/layout/IconCircleList"/>
    <dgm:cxn modelId="{0062FAAF-2E46-457E-9DCE-5F8853D1F7C0}" type="presParOf" srcId="{48BE5716-3F9B-4171-A360-BE8F05EB9B33}" destId="{183D4EA8-EFCF-4192-B075-6779C2DD764B}" srcOrd="1" destOrd="0" presId="urn:microsoft.com/office/officeart/2018/2/layout/IconCircleList"/>
    <dgm:cxn modelId="{FB4B0BF1-0AD4-4BD2-B174-9850FEECAD42}" type="presParOf" srcId="{48BE5716-3F9B-4171-A360-BE8F05EB9B33}" destId="{E11C01FE-0A6E-4A01-987F-6A58FEEEA3BD}" srcOrd="2" destOrd="0" presId="urn:microsoft.com/office/officeart/2018/2/layout/IconCircleList"/>
    <dgm:cxn modelId="{5D28405E-0D9A-4CB5-B22C-E0D5F10F3A49}" type="presParOf" srcId="{48BE5716-3F9B-4171-A360-BE8F05EB9B33}" destId="{E9EC7364-D188-4507-9972-E2BA613221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FB542-EA68-4881-8153-EEFD8469A70B}">
      <dsp:nvSpPr>
        <dsp:cNvPr id="0" name=""/>
        <dsp:cNvSpPr/>
      </dsp:nvSpPr>
      <dsp:spPr>
        <a:xfrm>
          <a:off x="0" y="1339453"/>
          <a:ext cx="1815465" cy="1152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59DE8-8906-4B41-B179-5E4387E96F43}">
      <dsp:nvSpPr>
        <dsp:cNvPr id="0" name=""/>
        <dsp:cNvSpPr/>
      </dsp:nvSpPr>
      <dsp:spPr>
        <a:xfrm>
          <a:off x="201718" y="1531086"/>
          <a:ext cx="1815465" cy="1152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Students enrolled in the university</a:t>
          </a:r>
          <a:endParaRPr lang="en-US" sz="2100" kern="1200"/>
        </a:p>
      </dsp:txBody>
      <dsp:txXfrm>
        <a:off x="235483" y="1564851"/>
        <a:ext cx="1747935" cy="1085290"/>
      </dsp:txXfrm>
    </dsp:sp>
    <dsp:sp modelId="{1717FF6D-D8F2-4188-AF24-C392688E6908}">
      <dsp:nvSpPr>
        <dsp:cNvPr id="0" name=""/>
        <dsp:cNvSpPr/>
      </dsp:nvSpPr>
      <dsp:spPr>
        <a:xfrm>
          <a:off x="2218901" y="1339453"/>
          <a:ext cx="1815465" cy="1152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11BE7-6BC0-4F8F-9D40-9C03B881E4EC}">
      <dsp:nvSpPr>
        <dsp:cNvPr id="0" name=""/>
        <dsp:cNvSpPr/>
      </dsp:nvSpPr>
      <dsp:spPr>
        <a:xfrm>
          <a:off x="2420620" y="1531086"/>
          <a:ext cx="1815465" cy="1152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Visitors to the university</a:t>
          </a:r>
          <a:endParaRPr lang="en-US" sz="2100" kern="1200"/>
        </a:p>
      </dsp:txBody>
      <dsp:txXfrm>
        <a:off x="2454385" y="1564851"/>
        <a:ext cx="1747935" cy="1085290"/>
      </dsp:txXfrm>
    </dsp:sp>
    <dsp:sp modelId="{F50B75D8-F233-4F9B-BE64-AB7843F9F88A}">
      <dsp:nvSpPr>
        <dsp:cNvPr id="0" name=""/>
        <dsp:cNvSpPr/>
      </dsp:nvSpPr>
      <dsp:spPr>
        <a:xfrm>
          <a:off x="4437803" y="1339453"/>
          <a:ext cx="1815465" cy="1152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14B19-9B6E-4B41-BC41-C2268B427211}">
      <dsp:nvSpPr>
        <dsp:cNvPr id="0" name=""/>
        <dsp:cNvSpPr/>
      </dsp:nvSpPr>
      <dsp:spPr>
        <a:xfrm>
          <a:off x="4639521" y="1531086"/>
          <a:ext cx="1815465" cy="1152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E-bike providers</a:t>
          </a:r>
          <a:endParaRPr lang="en-US" sz="2100" kern="1200"/>
        </a:p>
      </dsp:txBody>
      <dsp:txXfrm>
        <a:off x="4673286" y="1564851"/>
        <a:ext cx="1747935" cy="1085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311ED-F31E-43BA-8EB7-916BD0AD1C11}">
      <dsp:nvSpPr>
        <dsp:cNvPr id="0" name=""/>
        <dsp:cNvSpPr/>
      </dsp:nvSpPr>
      <dsp:spPr>
        <a:xfrm>
          <a:off x="344932" y="759090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C6068-C3ED-4907-862F-30CD7E5EC9B1}">
      <dsp:nvSpPr>
        <dsp:cNvPr id="0" name=""/>
        <dsp:cNvSpPr/>
      </dsp:nvSpPr>
      <dsp:spPr>
        <a:xfrm>
          <a:off x="51548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47A13-ECDB-4151-B1F6-62AB8B57E0BD}">
      <dsp:nvSpPr>
        <dsp:cNvPr id="0" name=""/>
        <dsp:cNvSpPr/>
      </dsp:nvSpPr>
      <dsp:spPr>
        <a:xfrm>
          <a:off x="1331094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Provide App Integrations for bike to customers</a:t>
          </a:r>
          <a:endParaRPr lang="en-US" sz="1700" kern="1200"/>
        </a:p>
      </dsp:txBody>
      <dsp:txXfrm>
        <a:off x="1331094" y="759090"/>
        <a:ext cx="1914313" cy="812133"/>
      </dsp:txXfrm>
    </dsp:sp>
    <dsp:sp modelId="{C5D50ADE-5B23-4976-8202-A773281082E4}">
      <dsp:nvSpPr>
        <dsp:cNvPr id="0" name=""/>
        <dsp:cNvSpPr/>
      </dsp:nvSpPr>
      <dsp:spPr>
        <a:xfrm>
          <a:off x="3578962" y="759090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F139B-E4ED-4A52-8FCE-15F3CE083057}">
      <dsp:nvSpPr>
        <dsp:cNvPr id="0" name=""/>
        <dsp:cNvSpPr/>
      </dsp:nvSpPr>
      <dsp:spPr>
        <a:xfrm>
          <a:off x="374951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9ABC7-9312-4004-BF0E-B1961DE49DDC}">
      <dsp:nvSpPr>
        <dsp:cNvPr id="0" name=""/>
        <dsp:cNvSpPr/>
      </dsp:nvSpPr>
      <dsp:spPr>
        <a:xfrm>
          <a:off x="456512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Leasing 250 bikes on the campus from company</a:t>
          </a:r>
          <a:endParaRPr lang="en-US" sz="1700" kern="1200"/>
        </a:p>
      </dsp:txBody>
      <dsp:txXfrm>
        <a:off x="4565123" y="759090"/>
        <a:ext cx="1914313" cy="812133"/>
      </dsp:txXfrm>
    </dsp:sp>
    <dsp:sp modelId="{E565D0F3-16C1-4842-8063-8823AC5DFC4A}">
      <dsp:nvSpPr>
        <dsp:cNvPr id="0" name=""/>
        <dsp:cNvSpPr/>
      </dsp:nvSpPr>
      <dsp:spPr>
        <a:xfrm>
          <a:off x="6812992" y="759090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C7A00-2DD8-4B0F-A260-FCE94D35D9F6}">
      <dsp:nvSpPr>
        <dsp:cNvPr id="0" name=""/>
        <dsp:cNvSpPr/>
      </dsp:nvSpPr>
      <dsp:spPr>
        <a:xfrm>
          <a:off x="698354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5C2F3-765F-4EAF-8D71-F3DB9DD0ABFE}">
      <dsp:nvSpPr>
        <dsp:cNvPr id="0" name=""/>
        <dsp:cNvSpPr/>
      </dsp:nvSpPr>
      <dsp:spPr>
        <a:xfrm>
          <a:off x="779915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code-based bike lock/unlock.</a:t>
          </a:r>
          <a:endParaRPr lang="en-US" sz="1700" kern="1200"/>
        </a:p>
      </dsp:txBody>
      <dsp:txXfrm>
        <a:off x="7799153" y="759090"/>
        <a:ext cx="1914313" cy="812133"/>
      </dsp:txXfrm>
    </dsp:sp>
    <dsp:sp modelId="{69728714-06C8-43B9-B0AA-C02E65234E40}">
      <dsp:nvSpPr>
        <dsp:cNvPr id="0" name=""/>
        <dsp:cNvSpPr/>
      </dsp:nvSpPr>
      <dsp:spPr>
        <a:xfrm>
          <a:off x="344932" y="221485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1C9EF-E668-465C-A3E4-B1DBE07F3AA4}">
      <dsp:nvSpPr>
        <dsp:cNvPr id="0" name=""/>
        <dsp:cNvSpPr/>
      </dsp:nvSpPr>
      <dsp:spPr>
        <a:xfrm>
          <a:off x="51548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D0A2D-EAE1-4CF1-9210-62C65BDEDE63}">
      <dsp:nvSpPr>
        <dsp:cNvPr id="0" name=""/>
        <dsp:cNvSpPr/>
      </dsp:nvSpPr>
      <dsp:spPr>
        <a:xfrm>
          <a:off x="1331094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Dedicated Charging Stations around the campus.</a:t>
          </a:r>
          <a:endParaRPr lang="en-US" sz="1700" kern="1200"/>
        </a:p>
      </dsp:txBody>
      <dsp:txXfrm>
        <a:off x="1331094" y="2214856"/>
        <a:ext cx="1914313" cy="812133"/>
      </dsp:txXfrm>
    </dsp:sp>
    <dsp:sp modelId="{783A85E0-748E-4519-A304-04E3217A82E4}">
      <dsp:nvSpPr>
        <dsp:cNvPr id="0" name=""/>
        <dsp:cNvSpPr/>
      </dsp:nvSpPr>
      <dsp:spPr>
        <a:xfrm>
          <a:off x="3578962" y="221485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D680A-B8D6-4E2D-BD02-FF278C3E4D26}">
      <dsp:nvSpPr>
        <dsp:cNvPr id="0" name=""/>
        <dsp:cNvSpPr/>
      </dsp:nvSpPr>
      <dsp:spPr>
        <a:xfrm>
          <a:off x="374951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bg1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9D7E3-3812-4FA2-9ED1-A0DE6DF7C38C}">
      <dsp:nvSpPr>
        <dsp:cNvPr id="0" name=""/>
        <dsp:cNvSpPr/>
      </dsp:nvSpPr>
      <dsp:spPr>
        <a:xfrm>
          <a:off x="456512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Dedicated parking spaces around each campus building</a:t>
          </a:r>
          <a:endParaRPr lang="en-US" sz="1700" kern="1200"/>
        </a:p>
      </dsp:txBody>
      <dsp:txXfrm>
        <a:off x="4565123" y="2214856"/>
        <a:ext cx="1914313" cy="812133"/>
      </dsp:txXfrm>
    </dsp:sp>
    <dsp:sp modelId="{6BC3E145-63C0-4DA0-99D7-FE416A25B4B0}">
      <dsp:nvSpPr>
        <dsp:cNvPr id="0" name=""/>
        <dsp:cNvSpPr/>
      </dsp:nvSpPr>
      <dsp:spPr>
        <a:xfrm>
          <a:off x="6812992" y="2214856"/>
          <a:ext cx="812133" cy="8121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D4EA8-EFCF-4192-B075-6779C2DD764B}">
      <dsp:nvSpPr>
        <dsp:cNvPr id="0" name=""/>
        <dsp:cNvSpPr/>
      </dsp:nvSpPr>
      <dsp:spPr>
        <a:xfrm>
          <a:off x="698354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364-D188-4507-9972-E2BA613221C6}">
      <dsp:nvSpPr>
        <dsp:cNvPr id="0" name=""/>
        <dsp:cNvSpPr/>
      </dsp:nvSpPr>
      <dsp:spPr>
        <a:xfrm>
          <a:off x="779915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 campus e-bike maintenance</a:t>
          </a:r>
        </a:p>
      </dsp:txBody>
      <dsp:txXfrm>
        <a:off x="7799153" y="2214856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7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8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9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CB3DF6-4D23-476D-A1EB-492F70938F1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E3D57C-275A-4114-8383-B00D8CF4B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F4E58-1DE0-9063-70B8-16809E59C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Group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083318-A047-0723-EBB3-4EEE59D4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Ajinkya Tungare</a:t>
            </a:r>
          </a:p>
          <a:p>
            <a:r>
              <a:rPr lang="en-US" dirty="0"/>
              <a:t>Sumeet </a:t>
            </a:r>
            <a:r>
              <a:rPr lang="en-US" dirty="0" err="1"/>
              <a:t>badgujar</a:t>
            </a:r>
            <a:endParaRPr lang="en-US" dirty="0"/>
          </a:p>
          <a:p>
            <a:r>
              <a:rPr lang="en-US" dirty="0" err="1"/>
              <a:t>Rutuja</a:t>
            </a:r>
            <a:r>
              <a:rPr lang="en-US" dirty="0"/>
              <a:t> </a:t>
            </a:r>
            <a:r>
              <a:rPr lang="en-US" dirty="0" err="1"/>
              <a:t>patole</a:t>
            </a:r>
            <a:endParaRPr lang="en-US" dirty="0"/>
          </a:p>
          <a:p>
            <a:r>
              <a:rPr lang="en-US" dirty="0"/>
              <a:t>Sharan rai</a:t>
            </a:r>
          </a:p>
          <a:p>
            <a:r>
              <a:rPr lang="en-US" dirty="0"/>
              <a:t>Shubham </a:t>
            </a:r>
            <a:r>
              <a:rPr lang="en-US" dirty="0" err="1"/>
              <a:t>pandey</a:t>
            </a:r>
            <a:endParaRPr lang="en-US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13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A09EE-41AB-2086-AB4B-B31662A0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414EE1-91D6-4C9B-9388-097BCF2FA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23" y="724670"/>
            <a:ext cx="8072628" cy="54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A09EE-41AB-2086-AB4B-B31662A0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Activity flow diagram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A7A9A4-5D19-3F40-7C68-60DFE0D5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20008"/>
            <a:ext cx="6391275" cy="65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4BB6-D6CA-BBE0-AE72-27CBE4E1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Work Breakdown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2A78-FD29-4ABB-6C32-50D22690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393578" cy="4023360"/>
          </a:xfrm>
        </p:spPr>
        <p:txBody>
          <a:bodyPr>
            <a:normAutofit/>
          </a:bodyPr>
          <a:lstStyle/>
          <a:p>
            <a:pPr marL="11430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 Planning: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	Develop WBS and build schedule and then plan the work – 1/2 day.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11430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II.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Analysis tasks: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Meet with the UTD transportation department – 1 day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Meet with the UI team – 1 day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Define the required data elements and share with the development team – 1 day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 user activities – 2 day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11430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III.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tasks: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database schema and share with the development team – 1 day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UI elements and features – 2 days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 program classes and methods – 1 day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11430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IV.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Build tasks: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Build database schema – 1 day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 program code – 5 days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Build test data – 1 day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 Quality Assurance tests – 2 days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 application performance testing – 1 day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 user acceptance tests with user – 1 day</a:t>
            </a:r>
          </a:p>
          <a:p>
            <a:pPr marL="11430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Release accepted version – 1 day</a:t>
            </a:r>
          </a:p>
        </p:txBody>
      </p:sp>
      <p:pic>
        <p:nvPicPr>
          <p:cNvPr id="18" name="Graphic 6" descr="List">
            <a:extLst>
              <a:ext uri="{FF2B5EF4-FFF2-40B4-BE49-F238E27FC236}">
                <a16:creationId xmlns:a16="http://schemas.microsoft.com/office/drawing/2014/main" id="{F552D846-EB75-856C-A032-25CFEEF6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497" y="2074938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2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253B8-4D02-2855-052F-C2881FF4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82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969-A8D7-B393-2005-9FEE9CDAF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UNIRIDE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8D2F-E713-98A2-C5AF-A4F422D5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4" y="643467"/>
            <a:ext cx="3559003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An </a:t>
            </a:r>
            <a:r>
              <a:rPr lang="en-US"/>
              <a:t>e-bike commute system for university campuses</a:t>
            </a:r>
            <a:endParaRPr lang="en-US" dirty="0"/>
          </a:p>
        </p:txBody>
      </p:sp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2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DE0F9-26DD-CBA8-C4A9-0D5A8542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Graphic 6" descr="Comment Urgent">
            <a:extLst>
              <a:ext uri="{FF2B5EF4-FFF2-40B4-BE49-F238E27FC236}">
                <a16:creationId xmlns:a16="http://schemas.microsoft.com/office/drawing/2014/main" id="{437FD19C-3D5B-61A6-4713-E7D4323F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C275D5-B249-F85B-FD5A-7814371A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Walking across the university campus from one location to another becomes tedious task as the campus is a very widespread area.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Students constantly need to travel from one  location to another across campus, either for attending classes or for their job and this takes up lot of time and energy.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502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F376D-F653-2A0C-C4FF-7A9365B7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Uniride</a:t>
            </a:r>
            <a:r>
              <a:rPr lang="en-US" dirty="0"/>
              <a:t> trying to solve?</a:t>
            </a: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359F0559-B1D0-5B8F-06A4-2A8D8298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2E69-1B64-DD43-A9AF-F59B7BF7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develop a platform that provides E-bike services to the users across the university campus.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make travelling across the campus easier.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save </a:t>
            </a:r>
            <a:r>
              <a:rPr lang="en-US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commuting time of students.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61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3BF-CF2A-5D66-6606-21DB14E4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5277F26-E2F2-C026-2C4B-489A2DFD72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49C2F420-5C99-FD91-E828-51FDB40FC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A09EE-41AB-2086-AB4B-B31662A0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Scope</a:t>
            </a:r>
            <a:endParaRPr lang="en-US" dirty="0"/>
          </a:p>
        </p:txBody>
      </p:sp>
      <p:pic>
        <p:nvPicPr>
          <p:cNvPr id="9" name="Graphic 6" descr="Comet">
            <a:extLst>
              <a:ext uri="{FF2B5EF4-FFF2-40B4-BE49-F238E27FC236}">
                <a16:creationId xmlns:a16="http://schemas.microsoft.com/office/drawing/2014/main" id="{35959669-6E44-0CA8-2255-FB6395C6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DFA5EF-5CBF-A78A-0704-53E7E5AF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 based e-bike system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Registration using comet card/ NET ID and contact details.</a:t>
            </a:r>
            <a:endParaRPr lang="en-US" sz="17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700">
                <a:latin typeface="Arial" panose="020B0604020202020204" pitchFamily="34" charset="0"/>
                <a:ea typeface="Arial" panose="020B0604020202020204" pitchFamily="34" charset="0"/>
              </a:rPr>
              <a:t>E-bike navigation using real time GPS co-ordinates</a:t>
            </a:r>
            <a:endParaRPr lang="en-US" sz="17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Scan QR code present on the e-bike </a:t>
            </a:r>
            <a:r>
              <a:rPr lang="en-U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unlock and start ride.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After parking at the destination, the e-bike will lock automatically.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user will be charged for the e-bike ride based on the distance covered within the university campus.</a:t>
            </a:r>
            <a:endParaRPr lang="en-US" sz="17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70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GB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-wallet or one time payment method to pay for the ride.</a:t>
            </a:r>
            <a:endParaRPr lang="en-US" sz="17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98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09EE-41AB-2086-AB4B-B31662A0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Deliverables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B5C1AD-4534-BD21-E74E-6C7BE2680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8035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31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A09EE-41AB-2086-AB4B-B31662A0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Acceptance criteria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C78687-C214-D66D-79C4-AF0A8A83E2EB}"/>
              </a:ext>
            </a:extLst>
          </p:cNvPr>
          <p:cNvSpPr/>
          <p:nvPr/>
        </p:nvSpPr>
        <p:spPr>
          <a:xfrm>
            <a:off x="633999" y="1296626"/>
            <a:ext cx="4001315" cy="4001316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EE9FD91-D184-A2D4-8363-3AD4CA05EC45}"/>
              </a:ext>
            </a:extLst>
          </p:cNvPr>
          <p:cNvSpPr/>
          <p:nvPr/>
        </p:nvSpPr>
        <p:spPr>
          <a:xfrm>
            <a:off x="633999" y="1296626"/>
            <a:ext cx="4001315" cy="4001316"/>
          </a:xfrm>
          <a:prstGeom prst="pie">
            <a:avLst>
              <a:gd name="adj1" fmla="val 16200000"/>
              <a:gd name="adj2" fmla="val 1080000"/>
            </a:avLst>
          </a:prstGeom>
          <a:solidFill>
            <a:schemeClr val="accent1"/>
          </a:solidFill>
        </p:spPr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B61EAC-9B2B-3F50-2D4D-62ACEE32F495}"/>
              </a:ext>
            </a:extLst>
          </p:cNvPr>
          <p:cNvSpPr/>
          <p:nvPr/>
        </p:nvSpPr>
        <p:spPr>
          <a:xfrm>
            <a:off x="934097" y="1596724"/>
            <a:ext cx="3401119" cy="3401120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30" name="Graphic 6" descr="Group Brainstorm">
            <a:extLst>
              <a:ext uri="{FF2B5EF4-FFF2-40B4-BE49-F238E27FC236}">
                <a16:creationId xmlns:a16="http://schemas.microsoft.com/office/drawing/2014/main" id="{33853DD3-EF8E-2C2D-95FA-6C4E569A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275" y="2136902"/>
            <a:ext cx="2320763" cy="2320764"/>
          </a:xfrm>
          <a:prstGeom prst="rect">
            <a:avLst/>
          </a:prstGeom>
          <a:solidFill>
            <a:prstClr val="white"/>
          </a:solidFill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CDFA5EF-5CBF-A78A-0704-53E7E5AF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Daily 1000 rides around campus.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Minimum 30% of Students have used this service at least 1 time in a month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35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A09EE-41AB-2086-AB4B-B31662A0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74B86-0903-E083-7935-E6C68EC21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27" y="533094"/>
            <a:ext cx="7722739" cy="55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42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464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Group 2</vt:lpstr>
      <vt:lpstr>UNIRIDE</vt:lpstr>
      <vt:lpstr>Problem Statement</vt:lpstr>
      <vt:lpstr>What is Uniride trying to solve?</vt:lpstr>
      <vt:lpstr>Stakeholders</vt:lpstr>
      <vt:lpstr>Scope</vt:lpstr>
      <vt:lpstr>Deliverables</vt:lpstr>
      <vt:lpstr>Acceptance criteria</vt:lpstr>
      <vt:lpstr>Use case diagram</vt:lpstr>
      <vt:lpstr>Class diagram</vt:lpstr>
      <vt:lpstr>Activity flow diagram</vt:lpstr>
      <vt:lpstr>Work Breakdown Structure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Tungare, Ajinkya Prafull</dc:creator>
  <cp:lastModifiedBy>Tungare, Ajinkya Prafull</cp:lastModifiedBy>
  <cp:revision>9</cp:revision>
  <dcterms:created xsi:type="dcterms:W3CDTF">2022-12-07T21:06:25Z</dcterms:created>
  <dcterms:modified xsi:type="dcterms:W3CDTF">2022-12-09T05:17:03Z</dcterms:modified>
</cp:coreProperties>
</file>