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1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Relationship Id="rId4" Type="http://schemas.openxmlformats.org/officeDocument/2006/relationships/image" Target="../media/image00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 Process Communication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Session 13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Shared memory example (creator and accessor) 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66325"/>
            <a:ext cx="8520599" cy="379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shm_server.c 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Create shared memory region using call to shmget with read write </a:t>
            </a:r>
          </a:p>
          <a:p>
            <a:pPr indent="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permission to all (user, group and others)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Attach that shared memory region to its address space 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Write something and wait to get read response from client 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Detach shared memory from the address space 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Remove shared memory region using call to shmctl 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shm_client.c 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Get shared memory id using call to shmget with key as used in server.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Attach that shared memory region to its address space 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Read from shared memory and write some value for which server is waiting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Detach shared memory from the address space </a:t>
            </a:r>
          </a:p>
          <a:p>
            <a: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Remove shared memory region using call to shmctl</a:t>
            </a:r>
          </a:p>
          <a:p>
            <a:pPr indent="0" lvl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Synchronization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Concurrency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race conditions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Why we need synchronization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Examples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1.	Banking example credit and debit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2.	File read and write 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3. 	Ticket booking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Semaphores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66325"/>
            <a:ext cx="8520599" cy="324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Process vs Thread level synchronization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	Named semaphore vs unnamed semaphore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/>
              <a:t>	Semaphores in shared memory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Count of semaphore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POSIX Semaphore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Semaphore count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b="1" lang="en"/>
              <a:t>SEM_VALUE_MAX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Semaphore structure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b="1" lang="en"/>
              <a:t>sem_t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Functions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0"/>
            <a:ext cx="8520599" cy="51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named semaphores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713175"/>
            <a:ext cx="8520599" cy="430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Opening named semaphore </a:t>
            </a: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b="1" lang="en" sz="1400"/>
              <a:t>sem_t *sem_open(const char *name, int oflag)</a:t>
            </a: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b="1" lang="en" sz="1400"/>
              <a:t>sem_t *sem_open(const char *name, int oflag,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                       mode_t mode, unsigned int value)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	</a:t>
            </a:r>
            <a:r>
              <a:rPr lang="en" sz="1400"/>
              <a:t>first variant is used to access to already opened semaphore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second variant is used to open a named semaphore and initialize it with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some initial </a:t>
            </a:r>
            <a:r>
              <a:rPr b="1" lang="en" sz="1400"/>
              <a:t>value</a:t>
            </a:r>
            <a:r>
              <a:rPr lang="en" sz="1400"/>
              <a:t>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Name specifies name of file. it should start from </a:t>
            </a:r>
            <a:r>
              <a:rPr b="1" lang="en" sz="1400"/>
              <a:t>/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	oflag </a:t>
            </a:r>
            <a:r>
              <a:rPr lang="en" sz="1400"/>
              <a:t>specifies flags to be used while opening semaphore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r>
              <a:rPr b="1" lang="en" sz="1400"/>
              <a:t>O_CREAT </a:t>
            </a:r>
            <a:r>
              <a:rPr lang="en" sz="1400"/>
              <a:t>- flag value is used for creating semaphore for the first time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0 - is used in first variant of sem_open function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On success sem_open returns address of new semaphore and on failure returns 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SEM_FAILED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return value of sem_open should be checked/compared against </a:t>
            </a:r>
            <a:r>
              <a:rPr b="1" lang="en" sz="1400"/>
              <a:t>SEM_FAILED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Closing named semaphore </a:t>
            </a:r>
          </a:p>
          <a:p>
            <a:pPr indent="-228600" lvl="1" marL="914400" rtl="0">
              <a:spcBef>
                <a:spcPts val="0"/>
              </a:spcBef>
              <a:spcAft>
                <a:spcPts val="0"/>
              </a:spcAft>
            </a:pPr>
            <a:r>
              <a:rPr b="1" lang="en"/>
              <a:t>int sem_close(sem_t *sem)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r>
              <a:rPr b="1" lang="en" sz="1400"/>
              <a:t> </a:t>
            </a:r>
            <a:r>
              <a:rPr lang="en" sz="1400"/>
              <a:t>On success 0 is returned and on failure -1 is returned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1028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Initialization and destruction of semaphores (unnamed)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966950"/>
            <a:ext cx="8520599" cy="404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400"/>
              <a:t>Initialization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int sem_init (sem_t *sem, int pshared, unsigned int value)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semaphore structure variable </a:t>
            </a:r>
            <a:r>
              <a:rPr b="1" lang="en" sz="1400"/>
              <a:t>sem</a:t>
            </a:r>
            <a:r>
              <a:rPr lang="en" sz="1400"/>
              <a:t> is initialized with given </a:t>
            </a:r>
            <a:r>
              <a:rPr b="1" lang="en" sz="1400"/>
              <a:t>value. 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will signify count 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pshared </a:t>
            </a:r>
            <a:r>
              <a:rPr lang="en" sz="1400"/>
              <a:t>- defines whether semaphore can be shared between processes 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or not</a:t>
            </a:r>
            <a:r>
              <a:rPr b="1" lang="en" sz="1400"/>
              <a:t> 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Return value :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On initialization is successful return 0 else -1 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reason for failure </a:t>
            </a: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value exceeds the maximum counter value SEM_VALUE_MAX</a:t>
            </a: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/>
              <a:t>This semaphore can not be shared and pshared value is specified as other than 0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400"/>
              <a:t>Destruction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int sem_destroy (sem_t * sem)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Destroys semaphore structure </a:t>
            </a:r>
            <a:r>
              <a:rPr b="1" lang="en" sz="1400"/>
              <a:t>sem, </a:t>
            </a:r>
            <a:r>
              <a:rPr lang="en" sz="1400"/>
              <a:t>Fails if any thread or process is waiting on </a:t>
            </a: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semaphore 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64150" y="134900"/>
            <a:ext cx="89396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Waiting on and signalling semaphore ( for named and unnamed)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063150"/>
            <a:ext cx="8520599" cy="35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Signalling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	int sem_post(sem_t *sem)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	</a:t>
            </a:r>
            <a:r>
              <a:rPr lang="en" sz="1400"/>
              <a:t>increases count of sem by 1 in case of success and returns 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This will cause one of the process waiting on sem to woke up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In case of failure returns -1 and count value is unchanged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Waiting 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int sem_wait(sem_t *sem)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int sem_trywait(sem_t *sem)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int sem_timedwait(sem_t *sem, const struct timespec *abs_timeout)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First variant decrements the count in sem blocks calling process if count before increment in sem is 0. 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sem_trywait - Same as sem_wait except instead of blocking returns an error 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sem_timedwait - same as sem_wait except it get blocked for time specified in abs_timout struct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Sharing semaphore between processes 	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Sharing of unnamed semaphores between processes requires support of shared memory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	semaphore variables can be stored in shared memory and can be accessed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"/>
              <a:t>by processes using these semaphores to synchronize their tasks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Named semaphores can access semaphores by using same name in sem_open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145600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Message queue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052450"/>
            <a:ext cx="8520599" cy="3996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Recommended for sending small messages between processes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Implemented as a queue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Unique message queue id is generated from a key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This unique message queue id is used in further communication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Message is written from one and read from the other, each message has a type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Has limit on what amount of message can be sent without reading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Blocking vs non blocking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Message queue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600" y="1322225"/>
            <a:ext cx="4396375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Synchronization with semaphores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Shared memory concepts and Implementation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Message queues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message queue API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266325"/>
            <a:ext cx="8520599" cy="351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Message queue structure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struct queue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	long type; 	// Determines unique type of message &gt; 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	char buf[1]   // Actual message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} q; 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Getting message queue id from key or create message queue id from key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	int msgget(key_t key, int msgflg)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	-- </a:t>
            </a:r>
            <a:r>
              <a:rPr lang="en" sz="1600"/>
              <a:t>key to create a message queue with given key or to retrieve a message 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queue if of already created message queue 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-- msgflg determines creation and permissions of message queue 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IPC_CREAT - to create message queue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-- returns message queue id if successful else -1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Message queue API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1266325"/>
            <a:ext cx="8520599" cy="354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Sending message (calling process must have write permission on queue)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b="1" lang="en" sz="1600"/>
              <a:t>int msgsnd(int msqid, const void *msgp, size_t msgsz, int msgflg)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receiving message (calling process must have read permission on queue)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ssize_t msgrcv(int msqid, void *msgp, size_t msgsz, long msgtyp,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                      int msgflg);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-- msqid </a:t>
            </a:r>
            <a:r>
              <a:rPr lang="en" sz="1600"/>
              <a:t>message queue id returned by call to msgget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-- msgp </a:t>
            </a:r>
            <a:r>
              <a:rPr lang="en" sz="1600"/>
              <a:t>message queue structure 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-- msgsz </a:t>
            </a:r>
            <a:r>
              <a:rPr lang="en" sz="1600"/>
              <a:t>size of message data in message queue except message type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-- msgflg </a:t>
            </a:r>
            <a:r>
              <a:rPr lang="en" sz="1600"/>
              <a:t>- used for performing blocking or non blocking write/write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on failure both msgsnd and msgrcv returns -1 and on success msgsnd returns 0 and msgrcv returns number of bytes actually returned to the message queue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IPC - interprocess communication API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Need of IPC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Controlling IPC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Three main services in IPC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Shared memory 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Message queue 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"/>
              <a:t>Semaphores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1,2 are used for sharing information between processes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3 is for synchronizing the critical concurrent activities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15077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IPC API’s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007375"/>
            <a:ext cx="8520599" cy="394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How to generate unique communication structure between two processes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process involved in communication will use that unique structure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key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Used to generate one unique id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One process will use key to generate unique id and other will use to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obtain the unique id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id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Used as an identifier for the next communication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Shared memory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66325"/>
            <a:ext cx="8520599" cy="365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Sharing allows data transfer between process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Shared memory is recommended for sharing large data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How shared memory is attached to process address space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Permissions of shared memory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Size of shared memory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Identifier for shared memory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Shared memory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Brief view                                               Mapping of shared memory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75" y="2067912"/>
            <a:ext cx="23622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4750" y="1647075"/>
            <a:ext cx="310515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Shared memory API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66325"/>
            <a:ext cx="8520599" cy="383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3 main inputs to create a shared memory </a:t>
            </a:r>
          </a:p>
          <a:p>
            <a:pPr indent="-228600" lvl="0" marL="9144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/>
              <a:t>key - identifier of shared memory region</a:t>
            </a:r>
          </a:p>
          <a:p>
            <a:pPr indent="-228600" lvl="0" marL="9144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/>
              <a:t>size - size of the shared memory in bytes </a:t>
            </a:r>
          </a:p>
          <a:p>
            <a:pPr indent="-228600" lvl="0" marL="9144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/>
              <a:t>flags - dictate the permission of newly created shared memory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"/>
              <a:t>shmget function to create shared memory segment id or to get it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	</a:t>
            </a:r>
            <a:r>
              <a:rPr b="1" lang="en"/>
              <a:t>int shmget(int key, int size, int flags)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	</a:t>
            </a:r>
            <a:r>
              <a:rPr lang="en"/>
              <a:t>return value - shared memory segment id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	This function is used for 2 purposes :</a:t>
            </a:r>
          </a:p>
          <a:p>
            <a:pPr indent="-228600" lvl="0" marL="9144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/>
              <a:t>to create shared memory region </a:t>
            </a:r>
          </a:p>
          <a:p>
            <a:pPr indent="-228600" lvl="0" marL="914400" rtl="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"/>
              <a:t>to get shared memory segment id of existing shared memory region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Shared memory API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66325"/>
            <a:ext cx="8520599" cy="38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600"/>
              <a:t>controlling access to shared memory 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1600"/>
              <a:t>int shmctl(int shmid, int cmd, struct shmid_ds *buf);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600"/>
              <a:t>shmid - refers to shared memory segment id obtained in call to shmget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600"/>
              <a:t>cmd may refer to one of the following values </a:t>
            </a: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600"/>
              <a:t>SHM_LOCk - used for locking shared memory </a:t>
            </a: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600"/>
              <a:t>SHM_UNLOCK - used for unlocking shared memory </a:t>
            </a: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600"/>
              <a:t>IPC_STAT - used for obtaining control information of the shared memory</a:t>
            </a: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600"/>
              <a:t>IPC_SET - set effective user and group id and access permissions </a:t>
            </a:r>
          </a:p>
          <a:p>
            <a:pPr indent="-330200" lvl="0" marL="914400" rtl="0">
              <a:lnSpc>
                <a:spcPct val="10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1600"/>
              <a:t>IPC_RMID - remove shared memory region 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600"/>
              <a:t>Third argument is used for holding results </a:t>
            </a: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 sz="1600"/>
              <a:t>The caller needs to have proper permission and effective shmid of owner, creator or superuser to call </a:t>
            </a:r>
            <a:r>
              <a:rPr b="1" lang="en" sz="1600"/>
              <a:t>shmctl </a:t>
            </a:r>
            <a:r>
              <a:rPr lang="en" sz="1600"/>
              <a:t>on shared memory region identified by shmid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867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Shared Memory API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954250"/>
            <a:ext cx="8520599" cy="406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Attaching shared memory region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	void *shmat(int shmid, const void *shmaddr, int shmflg)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If successful it will return pointer to the shared memory and -1 on failure 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e.g. 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char * shared_memory = (char *) shmat(shmid, NULL, 0) 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( shared_memory == (char *)  -1 ) 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print failure 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else </a:t>
            </a: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print success and go ahead with shared_memory to write or read data to or 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from shared memory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Detaching shared memory region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	int shmdt(const void *shmaddr)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	</a:t>
            </a:r>
            <a:r>
              <a:rPr lang="en" sz="1600"/>
              <a:t>If successful then detach shared memory region pointed by shmaddr from 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process address space and returns 0 else -1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