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Narrow-regular.fntdata"/><Relationship Id="rId25" Type="http://schemas.openxmlformats.org/officeDocument/2006/relationships/slide" Target="slides/slide21.xml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File Handling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Session 14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the kernel accesses file 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Kernel always maintains inode of the current directory in memory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Using this inode, searches inode blocks and locates the disk block of directory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fetches disk block of directory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directory disk block searches the file name and finds the inode number of file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From inode number of file, searches the inode blocks and finds the size and disk block where data file is located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Read number of bytes from disk block equal to the size of the file found in inode of the file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15077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hard links and soft links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030925"/>
            <a:ext cx="8520599" cy="397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hard link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ln &lt;hardlink file&gt; &lt;original file&gt;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Actual data will be allocated in disk block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inode of hardlink file and original file will be same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kernel increments link count after creation of a hard link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if a particular hard link is deleted then kernel decrements link count by 1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link count zero means data file can be erased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not possible to create hard link between files on different file system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can’t link a directory from within the file system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Soft Links (symbolic link)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ln -s &lt;sym link file&gt; &lt;original file&gt;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Inode of both files will be different and disk block is not allocated for sym link file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don’t have limitations of hard link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Only link will be created for sym link file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removal of link don’t have any effect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68375"/>
            <a:ext cx="8520599" cy="46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Low level functions for opening, reading, writing and closing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681625"/>
            <a:ext cx="8520599" cy="435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Low level functions work on file descriptors whereas high level functions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fopen, fread, fwrite, fprintf, fscanf work on streams 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Opening file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r>
              <a:rPr b="1" lang="en" sz="1600"/>
              <a:t>int open(const char *pathname, int flags);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        int open(const char *pathname, int flags, mode_t mode);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	int creat(const char *pathname, mode_t mode);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	</a:t>
            </a:r>
            <a:r>
              <a:rPr lang="en" sz="1600"/>
              <a:t>pathname - file along with path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flags - way of access (read O_RDONLY, write O_WRONLY, both O_RDWR, creation 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O_CREAT etc. )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mode - Permissions (user, group and others)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return type - fd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Writing to a file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	 ssize_t write(int fd, const void *buf, size_t count);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	</a:t>
            </a:r>
            <a:r>
              <a:rPr lang="en" sz="1600"/>
              <a:t>fd - file descriptor returned by open or other similar functions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	</a:t>
            </a:r>
            <a:r>
              <a:rPr lang="en" sz="1600"/>
              <a:t>Buffer - data to be written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count - size of data to be written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return value - number of bytes written in case of success or sometimes 0, -1 if fails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file descriptor table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400" y="1161800"/>
            <a:ext cx="5690449" cy="35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Low level I/O functions 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Reading from file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ssize_t read(int fd, void *buf, size_t count);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</a:t>
            </a:r>
            <a:r>
              <a:rPr lang="en" sz="1600"/>
              <a:t>fd - file descriptor returned by open or other similar functions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	</a:t>
            </a:r>
            <a:r>
              <a:rPr lang="en" sz="1600"/>
              <a:t>Buffer - location to store read data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count - size of data to be read </a:t>
            </a:r>
            <a:br>
              <a:rPr lang="en" sz="1600"/>
            </a:br>
            <a:r>
              <a:rPr lang="en" sz="1600"/>
              <a:t>	return value - number of bytes successfully read 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Closing 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int close(int fd);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returns 0 on success and -1 on failure 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Example 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Pipes and Fifos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IPC tools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Provides two ends 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"/>
              <a:t>writing end 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"/>
              <a:t>reading end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differs in ways of creation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usage is same after creation (internally)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56650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Pipes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668400"/>
            <a:ext cx="8520599" cy="436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Data structure for storing file descriptors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int fd[2]; 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Creating pipe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pipe(fd);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fd[0] -- used for read and fd[1] -- used for write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How to read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read(fd[0], &amp;buff, sizeof(buff))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How to write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write(fd[1], &amp;buff, sizeof(buff))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Closing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close(fd[0]); close(fd[1]); </a:t>
            </a:r>
          </a:p>
          <a:p>
            <a: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Capacity of pipe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Pipes 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Using pipes in single process is of no use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Usual usage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"/>
              <a:t>As a communication link between parent and child 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"/>
              <a:t>As a communication between siblings (two childs)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used as communication link between parent and child, parent should close one end(read/write) and child should close the other end(read/write)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If used as communication link between childs then parent should close both ends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127250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Fifo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920400"/>
            <a:ext cx="8520599" cy="4070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Named pipe (as internally kernel provides pipe for each created FIFO)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used for communication between two processes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usually created by using one of the following function 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b="1" lang="en"/>
              <a:t>int mknod(const char *pathname, mode_t mode, dev_t dev);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		</a:t>
            </a:r>
            <a:r>
              <a:rPr lang="en"/>
              <a:t>With mode as </a:t>
            </a:r>
            <a:r>
              <a:rPr b="1" lang="en"/>
              <a:t>S_FIFO </a:t>
            </a:r>
            <a:r>
              <a:rPr lang="en"/>
              <a:t>along with |red to other permissions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b="1" lang="en"/>
              <a:t>2.    int mkfifo(const char *pathname, mode_t mode);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		</a:t>
            </a:r>
            <a:r>
              <a:rPr lang="en"/>
              <a:t>pathname refers to file on filesystem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mode for permissions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is return type?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/>
              <a:t>Agenda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Working with files and directories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Hard Links and Soft links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Pipes and Fifo Implementation 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Fifo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Both mknod and mkfifo return fd(file descriptor)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Using returned fd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reader program/process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open(fd, O_RDONLY);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read(fd, &amp;buff, sizeof(buff));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writer program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open(fd, O_WRONLY);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write(fd, &amp;buff, sizeof(buff)); 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Hard disk	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599" cy="3680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Formatting (initial)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Creating partitions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Why partitions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File system on each partition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Partitions and Filesystem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When filesystem is created partition will have 4 blocks 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"/>
              <a:t>Boot Block 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"/>
              <a:t>Superblock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"/>
              <a:t>Inode blocks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"/>
              <a:t>Data blocks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562" y="3264237"/>
            <a:ext cx="448627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10367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Contents of I-Node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889700"/>
            <a:ext cx="8520599" cy="4124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File type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Number of links (the number of aliases file has)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Owner(the user-id number of the owner)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Group (the group-id number)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File Mode (the triad of the three permissions )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Number of bytes in the file (file size)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Date and time of last modification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Date and time of last access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Date and time of last change in the inode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An array of 13 pointers to the file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spcAft>
                <a:spcPts val="0"/>
              </a:spcAft>
            </a:pPr>
            <a:r>
              <a:rPr lang="en"/>
              <a:t>Interesting no inode number and name of file . This info is stored in directory of the file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blocks 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used for storing data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Block addressing scheme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200" y="616825"/>
            <a:ext cx="4567150" cy="395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Boot block and Superblock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Boot block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used if partition is of bootable type and if used, then stores kernel image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Superblock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size of the file system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length of the disk block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Last time of updation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number of free data blocks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partial list of immediately allocable free data blocks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Number of free inodes available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partial list of immediately usable inodes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Directory 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Opening directory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r>
              <a:rPr b="1" lang="en" sz="1600"/>
              <a:t>       DIR *opendir(const char *name);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       DIR *fdopendir(int fd);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DIR - directory stream, fd - file descriptor, name - dir file along with path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opendir opens directory and position DIR stream at first dir entry 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fdopendir opens DIR stream from the given fd which refers to already 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open directory using functions which returns fd. 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Directory entry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struct dirent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	ino_t d_ino;		// Inode number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	char d_name[];        // file or dir name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0"/>
            <a:ext cx="8520599" cy="52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Directory 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252850" y="783750"/>
            <a:ext cx="8520599" cy="427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Reading directory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500"/>
              <a:t>	 struct dirent *readdir(DIR *dirp);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500"/>
              <a:t>	</a:t>
            </a:r>
            <a:r>
              <a:rPr lang="en" sz="1500"/>
              <a:t>- read directory entry (dirent) from directory stream pointed by </a:t>
            </a:r>
            <a:r>
              <a:rPr b="1" lang="en" sz="1500"/>
              <a:t>dirp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500"/>
              <a:t>	</a:t>
            </a:r>
            <a:r>
              <a:rPr lang="en" sz="1500"/>
              <a:t>- returns pointer to directory entry on success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	- NULL when reached at the end and errno is not set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     - in case of failure NULL is returned and errno is set 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Closing directory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	</a:t>
            </a:r>
            <a:r>
              <a:rPr b="1" lang="en" sz="1500"/>
              <a:t>int closedir(DIR *direp);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500"/>
              <a:t>	</a:t>
            </a:r>
            <a:r>
              <a:rPr lang="en" sz="1500"/>
              <a:t>-- closes directory stream pointed by direp and returns 0 on success and -1 on failure</a:t>
            </a:r>
          </a:p>
          <a:p>
            <a:pPr lvl="0">
              <a:spcBef>
                <a:spcPts val="0"/>
              </a:spcBef>
              <a:buNone/>
            </a:pPr>
            <a:r>
              <a:rPr lang="en" sz="1500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