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Handling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Files and Directories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Hard and soft links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Pipes and FIFOs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