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21B91BD-1D6C-4259-AE1A-714827387714}">
  <a:tblStyle styleId="{721B91BD-1D6C-4259-AE1A-71482738771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 and Signals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creation - exec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Why I need the same instructions in parent and child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instructions of child may differ from child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exec function call come in use in such situations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 way of fork and exec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5" y="1266333"/>
            <a:ext cx="9144000" cy="380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0"/>
            <a:ext cx="8520599" cy="3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exec example 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678200"/>
            <a:ext cx="8520599" cy="435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pid_t pid = fork();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if ( pid == 0 )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 (“Child code\n”);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perform some work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# first two arguments are programs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execl(“prorgam”, “program”, arg1, arg2, …, argn);  # program should be specified with absolute path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exit(status);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else if (pid &gt; 0 )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printf(“Parent code\n”);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perform work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wait for child by calling wait or waitpid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else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printf(“fork failed\n”);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exit(-1);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Signals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599" cy="374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Software interrupt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sender of signals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default response to the signal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65175" y="1242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Signals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831625"/>
            <a:ext cx="8520599" cy="373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Signal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Nested Signal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1685" l="4154" r="4337" t="45647"/>
          <a:stretch/>
        </p:blipFill>
        <p:spPr>
          <a:xfrm>
            <a:off x="2427375" y="1112062"/>
            <a:ext cx="5560525" cy="18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17173" r="15080" t="45151"/>
          <a:stretch/>
        </p:blipFill>
        <p:spPr>
          <a:xfrm>
            <a:off x="2614525" y="3086200"/>
            <a:ext cx="4116924" cy="18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Signal generation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Errors within program (not all error but errors which require signal generation)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External events ( expiration of timer, arrival of some input from a process)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Explicit requests (using kill function or kill command)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synchronous vs asynchronous (based on generation)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Delivery of signals and actions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blocked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generated → pending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    delivered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Actions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ignore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provide a signal handler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default action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usual default action is to terminate the process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core dumps in program errors (usually segmentation fault)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 flipH="1" rot="10800000">
            <a:off x="3218675" y="1517050"/>
            <a:ext cx="609599" cy="213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3240075" y="1828550"/>
            <a:ext cx="620099" cy="2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9400"/>
            <a:ext cx="8520599" cy="6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signals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1" name="Shape 171"/>
          <p:cNvGraphicFramePr/>
          <p:nvPr/>
        </p:nvGraphicFramePr>
        <p:xfrm>
          <a:off x="198612" y="7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{721B91BD-1D6C-4259-AE1A-714827387714}</a:tableStyleId>
              </a:tblPr>
              <a:tblGrid>
                <a:gridCol w="512375"/>
                <a:gridCol w="1470700"/>
                <a:gridCol w="6763700"/>
              </a:tblGrid>
              <a:tr h="337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Sr 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Signal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Signals</a:t>
                      </a:r>
                    </a:p>
                  </a:txBody>
                  <a:tcPr marT="91425" marB="91425" marR="91425" marL="91425"/>
                </a:tc>
              </a:tr>
              <a:tr h="337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Program errors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SIGFPE - floating point operation or division by zero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SIGSEGV - segmentation fault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SIGABRT - an error detected by program itself and generated by calling abort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default action - terminate process</a:t>
                      </a:r>
                    </a:p>
                  </a:txBody>
                  <a:tcPr marT="91425" marB="91425" marR="91425" marL="91425"/>
                </a:tc>
              </a:tr>
              <a:tr h="337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Termination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SIGINT - Ctrl+c, default action to terminate the process, can be ignored, handled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SIGTERM - Polite way to tell process to terminate, can be handled or ignored (kill)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SIGKILL - kill -9, asking forcefully to terminate, can not be handled or ignored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SIGHUP - to report disconnection of terminal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SIGQUIT - Ctrl+\, simillar to SIGINT, produces core dump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default action - terminate process</a:t>
                      </a:r>
                    </a:p>
                  </a:txBody>
                  <a:tcPr marT="91425" marB="91425" marR="91425" marL="91425"/>
                </a:tc>
              </a:tr>
              <a:tr h="337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Timer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SIGALRM - expiration of timer that measures real or clock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SIGVALRM - Expiration of timer that measures CPU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SIGPROF - expiration of </a:t>
                      </a: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of a timer that measures both CPU time used by the current process, and CPU time expended on behalf of the process by the system, used for profiling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</a:rPr>
                        <a:t>default action - terminate program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92975" y="81450"/>
            <a:ext cx="8520599" cy="5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signals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54250" y="9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{721B91BD-1D6C-4259-AE1A-714827387714}</a:tableStyleId>
              </a:tblPr>
              <a:tblGrid>
                <a:gridCol w="614750"/>
                <a:gridCol w="1363225"/>
                <a:gridCol w="7020075"/>
              </a:tblGrid>
              <a:tr h="52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Sr 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Signal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Signals</a:t>
                      </a:r>
                    </a:p>
                  </a:txBody>
                  <a:tcPr marT="91425" marB="91425" marR="91425" marL="91425"/>
                </a:tc>
              </a:tr>
              <a:tr h="495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Asynchronous I/O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SIGIO - if a file descriptor is ready to perform I/O, for sockets and terminals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SIGURG - out of band or urgent pointer data arrives on the socket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default action - ignore the signals</a:t>
                      </a:r>
                    </a:p>
                  </a:txBody>
                  <a:tcPr marT="91425" marB="91425" marR="91425" marL="91425"/>
                </a:tc>
              </a:tr>
              <a:tr h="558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Job control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SIGSTOP - stopping execution of process Ctrl+z  default action - suspend process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SIGCONT - Resuming execution of process  default action - resume process execution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6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Operation Error signals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SIGPIPE - broken pipe, writing on pipe, fifo failed due to closing or invalidation of it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default action - terminate process</a:t>
                      </a:r>
                    </a:p>
                  </a:txBody>
                  <a:tcPr marT="91425" marB="91425" marR="91425" marL="91425"/>
                </a:tc>
              </a:tr>
              <a:tr h="90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/>
                        <a:t>Miscellaneous Signals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SIGUSR1 and SIGUSR2 - left for user to perform IPC using signals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User signals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default action - terminate the process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Sending signals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599" cy="371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int kill(pid_t pid, int signum)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send </a:t>
            </a:r>
            <a:r>
              <a:rPr b="1" lang="en" sz="1600"/>
              <a:t>signum</a:t>
            </a:r>
            <a:r>
              <a:rPr lang="en" sz="1600"/>
              <a:t> signal to process with pid as </a:t>
            </a:r>
            <a:r>
              <a:rPr b="1" lang="en" sz="1600"/>
              <a:t>pid</a:t>
            </a:r>
            <a:r>
              <a:rPr lang="en" sz="1600"/>
              <a:t>.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</a:t>
            </a:r>
            <a:r>
              <a:rPr b="1" lang="en" sz="1600"/>
              <a:t>pid &gt; 0 </a:t>
            </a:r>
            <a:r>
              <a:rPr lang="en" sz="1600"/>
              <a:t> → send signal to process with pid as </a:t>
            </a:r>
            <a:r>
              <a:rPr b="1" lang="en" sz="1600"/>
              <a:t>pid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</a:t>
            </a:r>
            <a:r>
              <a:rPr b="1" lang="en" sz="1600"/>
              <a:t>pid == 0 </a:t>
            </a:r>
            <a:r>
              <a:rPr lang="en" sz="1600"/>
              <a:t>→</a:t>
            </a:r>
            <a:r>
              <a:rPr b="1" lang="en" sz="1600"/>
              <a:t> </a:t>
            </a:r>
            <a:r>
              <a:rPr lang="en" sz="1600"/>
              <a:t>send signal to all processes in the same process group as sender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</a:t>
            </a:r>
            <a:r>
              <a:rPr b="1" lang="en" sz="1600"/>
              <a:t>pid &lt; -1 </a:t>
            </a:r>
            <a:r>
              <a:rPr lang="en" sz="1600"/>
              <a:t>→ send signal to process group whose process group pid is </a:t>
            </a:r>
            <a:r>
              <a:rPr b="1" lang="en" sz="1600"/>
              <a:t>abs(pid)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</a:t>
            </a:r>
            <a:r>
              <a:rPr b="1" lang="en" sz="1600"/>
              <a:t>pid == -1 </a:t>
            </a:r>
            <a:r>
              <a:rPr lang="en" sz="1600"/>
              <a:t>→ If sender process is privileged then send signal to all processes except some system processes. If not privileged send signal to all processes with the effective user ID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Process can send signal to itself kill(getpid(), signum), getpid returns PID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return value 0 indicates signal sent successfully in case of 1 process, to one of the process in case of sending signal to group of processes. 1 indicates failure to send signal to all processes in case of sending signal to group of processes or to single process in case of sending signal to single process 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kill &lt;signum&gt; &lt;pid&gt; → command to send signal from terminal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6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 Creation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fork, waitpid and exec system calls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concepts of the signals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Generating and handling the signals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signals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599" cy="371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Signal handler function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void handler(int signo) { //code to handle signal 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registering signal handler for signal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sighandler_t signal(int signum, sighandler_t action)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/>
              <a:t>signum</a:t>
            </a:r>
            <a:r>
              <a:rPr lang="en"/>
              <a:t> - signal number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/>
              <a:t>action</a:t>
            </a:r>
            <a:r>
              <a:rPr lang="en"/>
              <a:t> →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b="1" lang="en"/>
              <a:t>SIG_IGN </a:t>
            </a:r>
            <a:r>
              <a:rPr lang="en"/>
              <a:t>→ ignore the signal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b="1" lang="en"/>
              <a:t>SIG_DFL</a:t>
            </a:r>
            <a:r>
              <a:rPr lang="en"/>
              <a:t> → call default signal handler for this signal 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b="1" lang="en"/>
              <a:t>handler function name</a:t>
            </a:r>
            <a:r>
              <a:rPr lang="en"/>
              <a:t> → call particular handler function defined to handle the signal with signal number as signum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snippet - generating and handling signals 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Signal handler method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void sig_handler(int signo)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Signal handling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Registering handler to the signal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signal(SIGUSR1, sig_handler);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Generating signal from inside process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kill(getpid(), SIGUSR1);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kill(getpid(), SIGKILL);                suicide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Processes in linux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Process ID, parent process 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User process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Kernel process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First user process (init)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First kernel process (scheduler)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of process creation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599" cy="36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Address space allocation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4 important memory segments of process (from Users perspective)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data (global variables - initialized and uninitialized data)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code (execution statements)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user stack (method execution)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heap (dynamic memory allocation)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Memory segments allocated from other sources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shared memory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shared libraries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Important segments of process (from kernels perspective)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task_struct (store info about process which will be used by the kernel)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919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image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00" y="752275"/>
            <a:ext cx="5172075" cy="41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Ways of creating process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egg and hen problem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 image copy (efficiency, copy-on-write)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need a process to create a process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fork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exec(usually after call to fork)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creation using fork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599" cy="37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fork() - function call to create a process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Interesting return type (  failure case → &lt; 0 and success case → = 0 in child &gt; 0  in parent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will happen after fork (in parent and child)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Parent should wait for child to exit/terminate (wait, waitpid)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wait allow to get exit status of child (WEXITSTATUS)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happens if parent does not wait for child?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much process we can create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 bomb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fork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950" y="85550"/>
            <a:ext cx="4156549" cy="47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0"/>
            <a:ext cx="8520599" cy="63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Sample program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8225" y="566750"/>
            <a:ext cx="8520599" cy="44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pid_t pid = fork();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if ( pid == 0 )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 (“Child code\n”);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execl (optional) or execute own instructions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exit(status);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else if (pid &gt; 0 )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printf(“Parent code\n”);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perform work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// wait for child by calling wait or waitpid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else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printf(“fork failed\n”);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exit(-1);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