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72" r:id="rId9"/>
    <p:sldId id="273" r:id="rId10"/>
    <p:sldId id="271" r:id="rId11"/>
    <p:sldId id="275" r:id="rId12"/>
    <p:sldId id="274" r:id="rId13"/>
    <p:sldId id="276" r:id="rId14"/>
    <p:sldId id="277" r:id="rId15"/>
    <p:sldId id="270" r:id="rId16"/>
    <p:sldId id="278" r:id="rId17"/>
    <p:sldId id="279" r:id="rId18"/>
    <p:sldId id="264" r:id="rId19"/>
    <p:sldId id="26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816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58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7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719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180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98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4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fdb83b6f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efdb83b6f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84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fdb83b6f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fdb83b6f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03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fdb83b6f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fdb83b6f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92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fdb83b6f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fdb83b6f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38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4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6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93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0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31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fdb83b6f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fdb83b6f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6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431225" y="1618100"/>
            <a:ext cx="65301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Pima Indians Diabetes Prediction</a:t>
            </a:r>
            <a:endParaRPr sz="3200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431225" y="3413150"/>
            <a:ext cx="57888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Name: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</a:rPr>
              <a:t>Rutuja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S.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</a:rPr>
              <a:t>Sankhe</a:t>
            </a:r>
            <a:endParaRPr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Visualization (Continued)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382234"/>
            <a:ext cx="7505700" cy="3179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 smtClean="0"/>
              <a:t>SkinThickness</a:t>
            </a:r>
            <a:r>
              <a:rPr lang="en-US" sz="1600" b="1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2"/>
          <a:stretch/>
        </p:blipFill>
        <p:spPr>
          <a:xfrm>
            <a:off x="2120222" y="1773368"/>
            <a:ext cx="5114444" cy="28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Visualization (Continued)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382234"/>
            <a:ext cx="7505700" cy="3179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smtClean="0"/>
              <a:t>Insulin: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0"/>
          <a:stretch/>
        </p:blipFill>
        <p:spPr>
          <a:xfrm>
            <a:off x="1917370" y="1649616"/>
            <a:ext cx="5309259" cy="29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Visualization (Continued)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382234"/>
            <a:ext cx="7505700" cy="3179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smtClean="0"/>
              <a:t>BMI: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27"/>
          <a:stretch/>
        </p:blipFill>
        <p:spPr>
          <a:xfrm>
            <a:off x="1971333" y="1653673"/>
            <a:ext cx="5201333" cy="29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Visualization (Continued)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339713"/>
            <a:ext cx="7657030" cy="3497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600" b="1" dirty="0" err="1"/>
              <a:t>DiabetesPedigreeFunction</a:t>
            </a:r>
            <a:r>
              <a:rPr lang="en-US" sz="1600" b="1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03"/>
          <a:stretch/>
        </p:blipFill>
        <p:spPr>
          <a:xfrm>
            <a:off x="2068850" y="1824023"/>
            <a:ext cx="5400461" cy="30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Visualization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(Continued)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279492"/>
            <a:ext cx="7811142" cy="3539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smtClean="0"/>
              <a:t>Age: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02"/>
          <a:stretch/>
        </p:blipFill>
        <p:spPr>
          <a:xfrm>
            <a:off x="1869897" y="1613044"/>
            <a:ext cx="5534706" cy="30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Visualization 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382234"/>
            <a:ext cx="7780320" cy="3456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smtClean="0"/>
              <a:t>Outcome: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27"/>
          <a:stretch/>
        </p:blipFill>
        <p:spPr>
          <a:xfrm>
            <a:off x="1996931" y="1675300"/>
            <a:ext cx="5403291" cy="30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764568"/>
            <a:ext cx="7780320" cy="574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171254"/>
            <a:ext cx="7780320" cy="3667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85" y="1745710"/>
            <a:ext cx="7168342" cy="20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758896" y="1028312"/>
            <a:ext cx="7780320" cy="574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Identify the Best Model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053100" y="1726059"/>
            <a:ext cx="7217597" cy="218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lrTx/>
            </a:pPr>
            <a:r>
              <a:rPr lang="en-US" dirty="0">
                <a:latin typeface="Calibri" panose="020F0502020204030204" pitchFamily="34" charset="0"/>
              </a:rPr>
              <a:t>Training with the different basic model for prediction and checking the </a:t>
            </a:r>
            <a:r>
              <a:rPr lang="en-US" dirty="0" smtClean="0">
                <a:latin typeface="Calibri" panose="020F0502020204030204" pitchFamily="34" charset="0"/>
              </a:rPr>
              <a:t>accuracy</a:t>
            </a:r>
          </a:p>
          <a:p>
            <a:pPr>
              <a:lnSpc>
                <a:spcPct val="200000"/>
              </a:lnSpc>
              <a:buClrTx/>
            </a:pPr>
            <a:r>
              <a:rPr lang="en-US" dirty="0">
                <a:latin typeface="Calibri" panose="020F0502020204030204" pitchFamily="34" charset="0"/>
              </a:rPr>
              <a:t>Predicting with the unseen data and checking the </a:t>
            </a:r>
            <a:r>
              <a:rPr lang="en-US" dirty="0" smtClean="0">
                <a:latin typeface="Calibri" panose="020F0502020204030204" pitchFamily="34" charset="0"/>
              </a:rPr>
              <a:t>accuracy</a:t>
            </a:r>
          </a:p>
          <a:p>
            <a:pPr>
              <a:lnSpc>
                <a:spcPct val="200000"/>
              </a:lnSpc>
              <a:buClrTx/>
            </a:pPr>
            <a:r>
              <a:rPr lang="en-US" dirty="0">
                <a:latin typeface="Calibri" panose="020F0502020204030204" pitchFamily="34" charset="0"/>
              </a:rPr>
              <a:t>Select the model on the basis of the accuracy score of train and </a:t>
            </a:r>
            <a:r>
              <a:rPr lang="en-US" dirty="0" smtClean="0">
                <a:latin typeface="Calibri" panose="020F0502020204030204" pitchFamily="34" charset="0"/>
              </a:rPr>
              <a:t>test Or</a:t>
            </a:r>
          </a:p>
          <a:p>
            <a:pPr>
              <a:lnSpc>
                <a:spcPct val="200000"/>
              </a:lnSpc>
              <a:buClrTx/>
            </a:pPr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hoose </a:t>
            </a:r>
            <a:r>
              <a:rPr lang="en-US" dirty="0">
                <a:latin typeface="Calibri" panose="020F0502020204030204" pitchFamily="34" charset="0"/>
              </a:rPr>
              <a:t>the model which is best fit to </a:t>
            </a:r>
            <a:r>
              <a:rPr lang="en-US" dirty="0" smtClean="0">
                <a:latin typeface="Calibri" panose="020F0502020204030204" pitchFamily="34" charset="0"/>
              </a:rPr>
              <a:t>predict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 smtClean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8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819150" y="999713"/>
            <a:ext cx="7505700" cy="654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891070" y="1990725"/>
            <a:ext cx="7505700" cy="1543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The main aim of this project is to design and implement Diabetes Prediction using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different machine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earning models and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it has been achieved successfully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400" dirty="0"/>
              <a:t>During this </a:t>
            </a:r>
            <a:r>
              <a:rPr lang="en-US" sz="1400" dirty="0" smtClean="0"/>
              <a:t>process I used different libraries to do the data visualization.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Evaluating model based on various performance metrics provides a comprehensive understanding of their effectiveness. </a:t>
            </a:r>
            <a:endParaRPr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accent6">
                    <a:lumMod val="75000"/>
                  </a:schemeClr>
                </a:solidFill>
              </a:rPr>
              <a:t>Thank You!</a:t>
            </a:r>
            <a:endParaRPr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391400" cy="596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94182"/>
            <a:ext cx="3832375" cy="2790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-GB" dirty="0">
                <a:solidFill>
                  <a:schemeClr val="bg2"/>
                </a:solidFill>
                <a:highlight>
                  <a:srgbClr val="FFFFFF"/>
                </a:highlight>
              </a:rPr>
              <a:t>Pima Indians Diabetes Database this dataset is originally from the National Institute of Diabetes and Digestive and Kidney </a:t>
            </a:r>
            <a:r>
              <a:rPr lang="en-GB" dirty="0" smtClean="0">
                <a:solidFill>
                  <a:schemeClr val="bg2"/>
                </a:solidFill>
                <a:highlight>
                  <a:srgbClr val="FFFFFF"/>
                </a:highlight>
              </a:rPr>
              <a:t>Diseases.</a:t>
            </a:r>
            <a:endParaRPr dirty="0" smtClean="0">
              <a:solidFill>
                <a:schemeClr val="bg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935"/>
              <a:buNone/>
            </a:pPr>
            <a:endParaRPr dirty="0" smtClean="0">
              <a:solidFill>
                <a:schemeClr val="bg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-GB" dirty="0" smtClean="0">
                <a:solidFill>
                  <a:schemeClr val="bg2"/>
                </a:solidFill>
                <a:highlight>
                  <a:srgbClr val="FFFFFF"/>
                </a:highlight>
              </a:rPr>
              <a:t>The </a:t>
            </a:r>
            <a:r>
              <a:rPr lang="en-GB" dirty="0">
                <a:solidFill>
                  <a:schemeClr val="bg2"/>
                </a:solidFill>
                <a:highlight>
                  <a:srgbClr val="FFFFFF"/>
                </a:highlight>
              </a:rPr>
              <a:t>objective of the dataset is to diagnostically predict whether or not a patient has diabetes, based on certain diagnostic measurements included in the dataset.</a:t>
            </a:r>
            <a:endParaRPr dirty="0">
              <a:solidFill>
                <a:schemeClr val="bg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-GB" dirty="0">
                <a:solidFill>
                  <a:schemeClr val="bg2"/>
                </a:solidFill>
                <a:highlight>
                  <a:srgbClr val="FFFFFF"/>
                </a:highlight>
              </a:rPr>
              <a:t>In particular, all patients here are females at least 21 years old of Pima Indian heritage.</a:t>
            </a: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935"/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500"/>
              </a:spcBef>
              <a:spcAft>
                <a:spcPts val="1200"/>
              </a:spcAft>
              <a:buSzPts val="935"/>
              <a:buNone/>
            </a:pPr>
            <a:endParaRPr sz="1105" dirty="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525" y="1594182"/>
            <a:ext cx="4187677" cy="279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486650" cy="58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595125"/>
            <a:ext cx="3753000" cy="2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-GB" dirty="0">
                <a:solidFill>
                  <a:schemeClr val="bg2"/>
                </a:solidFill>
                <a:highlight>
                  <a:srgbClr val="FFFFFF"/>
                </a:highlight>
              </a:rPr>
              <a:t>The datasets consists of several medical predictor variables and one target variable, Outcome. </a:t>
            </a:r>
            <a:endParaRPr dirty="0">
              <a:solidFill>
                <a:schemeClr val="bg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-GB" dirty="0">
                <a:solidFill>
                  <a:schemeClr val="bg2"/>
                </a:solidFill>
                <a:highlight>
                  <a:srgbClr val="FFFFFF"/>
                </a:highlight>
              </a:rPr>
              <a:t>Predictor variables includes the number of pregnancies the patient has had, their BMI, insulin level, age, and so on.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50" y="1595136"/>
            <a:ext cx="4267050" cy="284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835629"/>
            <a:ext cx="7338531" cy="64415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Software Used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885" y="1489754"/>
            <a:ext cx="8326942" cy="3236358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Tools Used: </a:t>
            </a:r>
          </a:p>
          <a:p>
            <a:pPr marL="603250" lvl="1" indent="0">
              <a:buNone/>
            </a:pPr>
            <a:r>
              <a:rPr lang="en-US" sz="1300" b="1" dirty="0" smtClean="0">
                <a:solidFill>
                  <a:srgbClr val="FFC000"/>
                </a:solidFill>
              </a:rPr>
              <a:t>1.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</a:rPr>
              <a:t>Google </a:t>
            </a:r>
            <a:r>
              <a:rPr lang="en-US" sz="1300" dirty="0" err="1" smtClean="0">
                <a:solidFill>
                  <a:schemeClr val="bg2">
                    <a:lumMod val="50000"/>
                  </a:schemeClr>
                </a:solidFill>
              </a:rPr>
              <a:t>Colab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</a:rPr>
              <a:t> – Notebook   </a:t>
            </a:r>
          </a:p>
          <a:p>
            <a:pPr marL="603250" lvl="1" indent="0" algn="just">
              <a:buNone/>
            </a:pPr>
            <a:endParaRPr lang="en-US" sz="1300" b="1" dirty="0">
              <a:solidFill>
                <a:schemeClr val="bg2"/>
              </a:solidFill>
            </a:endParaRPr>
          </a:p>
          <a:p>
            <a:pPr marL="146050" indent="0" algn="just">
              <a:buNone/>
            </a:pPr>
            <a:endParaRPr lang="en-US" b="1" dirty="0" smtClean="0">
              <a:solidFill>
                <a:schemeClr val="bg2"/>
              </a:solidFill>
            </a:endParaRPr>
          </a:p>
          <a:p>
            <a:pPr marL="146050" indent="0" algn="just">
              <a:buNone/>
            </a:pPr>
            <a:r>
              <a:rPr lang="en-US" b="1" dirty="0" smtClean="0">
                <a:solidFill>
                  <a:schemeClr val="bg2"/>
                </a:solidFill>
              </a:rPr>
              <a:t>Libraries Used:</a:t>
            </a:r>
          </a:p>
          <a:p>
            <a:pPr marL="603250" lvl="1" indent="0" algn="just">
              <a:buNone/>
            </a:pPr>
            <a:r>
              <a:rPr lang="en-US" sz="1300" b="1" dirty="0" smtClean="0">
                <a:solidFill>
                  <a:srgbClr val="FFC000"/>
                </a:solidFill>
              </a:rPr>
              <a:t>1.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Analysis: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</a:rPr>
              <a:t>Numpy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, Pandas,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</a:rPr>
              <a:t>Sci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-kit 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</a:rPr>
              <a:t>Learn  </a:t>
            </a:r>
          </a:p>
          <a:p>
            <a:pPr marL="603250" lvl="1" indent="0" algn="just">
              <a:buNone/>
            </a:pPr>
            <a:r>
              <a:rPr lang="en-US" sz="1300" b="1" dirty="0" smtClean="0">
                <a:solidFill>
                  <a:srgbClr val="FFC000"/>
                </a:solidFill>
              </a:rPr>
              <a:t>2.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Visualization: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</a:rPr>
              <a:t>Matplotlib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</a:rPr>
              <a:t>Seaborn</a:t>
            </a:r>
            <a:endParaRPr lang="en-US" sz="1300" dirty="0">
              <a:solidFill>
                <a:schemeClr val="bg2">
                  <a:lumMod val="50000"/>
                </a:schemeClr>
              </a:solidFill>
            </a:endParaRPr>
          </a:p>
          <a:p>
            <a:pPr marL="603250" lvl="1" indent="0" algn="just">
              <a:buNone/>
            </a:pPr>
            <a:endParaRPr lang="en-US" sz="1000" dirty="0" smtClean="0">
              <a:solidFill>
                <a:schemeClr val="bg2"/>
              </a:solidFill>
            </a:endParaRPr>
          </a:p>
          <a:p>
            <a:pPr marL="146050" indent="0" algn="just">
              <a:buNone/>
            </a:pPr>
            <a:r>
              <a:rPr lang="en-US" sz="1400" b="1" dirty="0">
                <a:solidFill>
                  <a:schemeClr val="bg2"/>
                </a:solidFill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</a:rPr>
              <a:t> 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61" y="1469811"/>
            <a:ext cx="876941" cy="87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35" y="2448889"/>
            <a:ext cx="1049356" cy="987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92" y="2142725"/>
            <a:ext cx="1550969" cy="1097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62" y="2575527"/>
            <a:ext cx="1374040" cy="739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61" y="3855047"/>
            <a:ext cx="2014660" cy="400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2" y="3671290"/>
            <a:ext cx="2359845" cy="6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07500"/>
            <a:ext cx="7505700" cy="54505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Data Description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495425"/>
            <a:ext cx="7505700" cy="29433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Pregnancies: Number of times </a:t>
            </a:r>
            <a:r>
              <a:rPr lang="en-US" dirty="0" smtClean="0">
                <a:solidFill>
                  <a:schemeClr val="bg2"/>
                </a:solidFill>
              </a:rPr>
              <a:t>pregnant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Glucose</a:t>
            </a:r>
            <a:r>
              <a:rPr lang="en-US" dirty="0">
                <a:solidFill>
                  <a:schemeClr val="bg2"/>
                </a:solidFill>
              </a:rPr>
              <a:t>: Glucose level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BloodPressure</a:t>
            </a:r>
            <a:r>
              <a:rPr lang="en-US" dirty="0">
                <a:solidFill>
                  <a:schemeClr val="bg2"/>
                </a:solidFill>
              </a:rPr>
              <a:t>: Blood </a:t>
            </a:r>
            <a:r>
              <a:rPr lang="en-US" dirty="0" smtClean="0">
                <a:solidFill>
                  <a:schemeClr val="bg2"/>
                </a:solidFill>
              </a:rPr>
              <a:t>pressure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SkinThickness</a:t>
            </a:r>
            <a:r>
              <a:rPr lang="en-US" dirty="0">
                <a:solidFill>
                  <a:schemeClr val="bg2"/>
                </a:solidFill>
              </a:rPr>
              <a:t>:  Triceps Skin fold thickness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Insulin</a:t>
            </a:r>
            <a:r>
              <a:rPr lang="en-US" dirty="0">
                <a:solidFill>
                  <a:schemeClr val="bg2"/>
                </a:solidFill>
              </a:rPr>
              <a:t>: Insulin level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BMI</a:t>
            </a:r>
            <a:r>
              <a:rPr lang="en-US" dirty="0">
                <a:solidFill>
                  <a:schemeClr val="bg2"/>
                </a:solidFill>
              </a:rPr>
              <a:t>: Body Mass Index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DiabetesPedigreeFunction</a:t>
            </a:r>
            <a:r>
              <a:rPr lang="en-US" dirty="0">
                <a:solidFill>
                  <a:schemeClr val="bg2"/>
                </a:solidFill>
              </a:rPr>
              <a:t>: A function that calculates the likelihood of having diabetes based on </a:t>
            </a:r>
            <a:r>
              <a:rPr lang="en-US" dirty="0" smtClean="0">
                <a:solidFill>
                  <a:schemeClr val="bg2"/>
                </a:solidFill>
              </a:rPr>
              <a:t>the family </a:t>
            </a:r>
            <a:r>
              <a:rPr lang="en-US" dirty="0">
                <a:solidFill>
                  <a:schemeClr val="bg2"/>
                </a:solidFill>
              </a:rPr>
              <a:t>members.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Age</a:t>
            </a:r>
            <a:r>
              <a:rPr lang="en-US" dirty="0">
                <a:solidFill>
                  <a:schemeClr val="bg2"/>
                </a:solidFill>
              </a:rPr>
              <a:t>: Age (in years)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Outcome</a:t>
            </a:r>
            <a:r>
              <a:rPr lang="en-US" dirty="0">
                <a:solidFill>
                  <a:schemeClr val="bg2"/>
                </a:solidFill>
              </a:rPr>
              <a:t>: Information about whether the individual has diabetes or not. Affected by the disease (1) or Not (0)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081906"/>
            <a:ext cx="7505700" cy="56196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Data Preprocessing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787703"/>
            <a:ext cx="7505700" cy="280513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Handling missing values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Checking data type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Data cleaning</a:t>
            </a:r>
          </a:p>
          <a:p>
            <a:pPr marL="14605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382234"/>
            <a:ext cx="7505700" cy="3179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smtClean="0"/>
              <a:t>Pregnancies: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35"/>
          <a:stretch/>
        </p:blipFill>
        <p:spPr>
          <a:xfrm>
            <a:off x="2052084" y="1787104"/>
            <a:ext cx="5369442" cy="2973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Visualization (Continued)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382234"/>
            <a:ext cx="7505700" cy="3179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smtClean="0"/>
              <a:t>Glucose: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77"/>
          <a:stretch/>
        </p:blipFill>
        <p:spPr>
          <a:xfrm>
            <a:off x="1838363" y="1695237"/>
            <a:ext cx="5271354" cy="29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55701"/>
            <a:ext cx="7297434" cy="61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Visualization (Continued)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382234"/>
            <a:ext cx="7505700" cy="3179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 smtClean="0"/>
              <a:t>BloodPressure</a:t>
            </a:r>
            <a:r>
              <a:rPr lang="en-US" sz="1600" b="1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5"/>
          <a:stretch/>
        </p:blipFill>
        <p:spPr>
          <a:xfrm>
            <a:off x="2104811" y="1767154"/>
            <a:ext cx="5214202" cy="29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345</Words>
  <Application>Microsoft Office PowerPoint</Application>
  <PresentationFormat>On-screen Show (16:9)</PresentationFormat>
  <Paragraphs>71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Nunito</vt:lpstr>
      <vt:lpstr>Shift</vt:lpstr>
      <vt:lpstr>Pima Indians Diabetes Prediction</vt:lpstr>
      <vt:lpstr>Problem Statement</vt:lpstr>
      <vt:lpstr>Problem Statement</vt:lpstr>
      <vt:lpstr>Software Used</vt:lpstr>
      <vt:lpstr>Data Description</vt:lpstr>
      <vt:lpstr>Data Preprocessing</vt:lpstr>
      <vt:lpstr>Data Visualization</vt:lpstr>
      <vt:lpstr>Data Visualization (Continued)</vt:lpstr>
      <vt:lpstr>Data Visualization (Continued)</vt:lpstr>
      <vt:lpstr>Data Visualization (Continued)</vt:lpstr>
      <vt:lpstr>Data Visualization (Continued)</vt:lpstr>
      <vt:lpstr>Data Visualization (Continued)</vt:lpstr>
      <vt:lpstr>Data Visualization (Continued)</vt:lpstr>
      <vt:lpstr>Data Visualization (Continued)</vt:lpstr>
      <vt:lpstr>Data Visualization </vt:lpstr>
      <vt:lpstr>Results</vt:lpstr>
      <vt:lpstr>Identify the Best Model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Pima Indians Diabetes Prediction</dc:title>
  <cp:lastModifiedBy>Dell</cp:lastModifiedBy>
  <cp:revision>23</cp:revision>
  <dcterms:modified xsi:type="dcterms:W3CDTF">2023-12-04T06:50:07Z</dcterms:modified>
</cp:coreProperties>
</file>