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ip, Thombre Rutuja" userId="eff23746-8a41-473c-b10e-9351a77d2994" providerId="ADAL" clId="{48BEA828-3472-4364-8757-712C5102185E}"/>
    <pc:docChg chg="modSld">
      <pc:chgData name="Dilip, Thombre Rutuja" userId="eff23746-8a41-473c-b10e-9351a77d2994" providerId="ADAL" clId="{48BEA828-3472-4364-8757-712C5102185E}" dt="2023-03-03T09:36:24.744" v="0" actId="2164"/>
      <pc:docMkLst>
        <pc:docMk/>
      </pc:docMkLst>
      <pc:sldChg chg="modSp mod">
        <pc:chgData name="Dilip, Thombre Rutuja" userId="eff23746-8a41-473c-b10e-9351a77d2994" providerId="ADAL" clId="{48BEA828-3472-4364-8757-712C5102185E}" dt="2023-03-03T09:36:24.744" v="0" actId="2164"/>
        <pc:sldMkLst>
          <pc:docMk/>
          <pc:sldMk cId="0" sldId="256"/>
        </pc:sldMkLst>
        <pc:graphicFrameChg chg="modGraphic">
          <ac:chgData name="Dilip, Thombre Rutuja" userId="eff23746-8a41-473c-b10e-9351a77d2994" providerId="ADAL" clId="{48BEA828-3472-4364-8757-712C5102185E}" dt="2023-03-03T09:36:24.744" v="0" actId="2164"/>
          <ac:graphicFrameMkLst>
            <pc:docMk/>
            <pc:sldMk cId="0" sldId="256"/>
            <ac:graphicFrameMk id="21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tujaThombre/.NET-Fullstac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abhishek3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297481269"/>
              </p:ext>
            </p:extLst>
          </p:nvPr>
        </p:nvGraphicFramePr>
        <p:xfrm>
          <a:off x="9241791" y="1184912"/>
          <a:ext cx="2990538" cy="4750232"/>
        </p:xfrm>
        <a:graphic>
          <a:graphicData uri="http://schemas.openxmlformats.org/drawingml/2006/table">
            <a:tbl>
              <a:tblPr firstRow="1" bandRow="1">
                <a:noFill/>
                <a:tableStyleId>{F3958360-5B90-4246-8843-5B4384386CDC}</a:tableStyleId>
              </a:tblPr>
              <a:tblGrid>
                <a:gridCol w="1393094">
                  <a:extLst>
                    <a:ext uri="{9D8B030D-6E8A-4147-A177-3AD203B41FA5}">
                      <a16:colId xmlns:a16="http://schemas.microsoft.com/office/drawing/2014/main" val="20000"/>
                    </a:ext>
                  </a:extLst>
                </a:gridCol>
                <a:gridCol w="1597444">
                  <a:extLst>
                    <a:ext uri="{9D8B030D-6E8A-4147-A177-3AD203B41FA5}">
                      <a16:colId xmlns:a16="http://schemas.microsoft.com/office/drawing/2014/main" val="20001"/>
                    </a:ext>
                  </a:extLst>
                </a:gridCol>
              </a:tblGrid>
              <a:tr h="773320">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txBody>
                  <a:tcPr marL="91450" marR="91450" marT="45725" marB="45725"/>
                </a:tc>
                <a:extLst>
                  <a:ext uri="{0D108BD9-81ED-4DB2-BD59-A6C34878D82A}">
                    <a16:rowId xmlns:a16="http://schemas.microsoft.com/office/drawing/2014/main" val="10000"/>
                  </a:ext>
                </a:extLst>
              </a:tr>
              <a:tr h="1142320">
                <a:tc>
                  <a:txBody>
                    <a:bodyPr/>
                    <a:lstStyle/>
                    <a:p>
                      <a:pPr marL="0" marR="0" lvl="0" indent="0" algn="l" rtl="0">
                        <a:spcBef>
                          <a:spcPts val="0"/>
                        </a:spcBef>
                        <a:spcAft>
                          <a:spcPts val="0"/>
                        </a:spcAft>
                        <a:buNone/>
                      </a:pPr>
                      <a:r>
                        <a:rPr lang="en-IN" sz="1100" b="0" i="0" u="none" strike="noStrike" cap="none" dirty="0">
                          <a:solidFill>
                            <a:srgbClr val="000000"/>
                          </a:solidFill>
                          <a:latin typeface="Verdana"/>
                          <a:ea typeface="Verdana"/>
                          <a:cs typeface="Verdana"/>
                          <a:sym typeface="Verdana"/>
                        </a:rPr>
                        <a:t> Angular</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Verdana"/>
                        <a:buNone/>
                        <a:tabLst/>
                        <a:defRPr/>
                      </a:pPr>
                      <a:r>
                        <a:rPr lang="en-IN" sz="1100" dirty="0"/>
                        <a:t>Components, services, Modules, Routing, Forms and Validation</a:t>
                      </a:r>
                    </a:p>
                    <a:p>
                      <a:pPr marL="0" marR="0" lvl="0" indent="0" algn="l" rtl="0">
                        <a:lnSpc>
                          <a:spcPct val="100000"/>
                        </a:lnSpc>
                        <a:spcBef>
                          <a:spcPts val="0"/>
                        </a:spcBef>
                        <a:spcAft>
                          <a:spcPts val="0"/>
                        </a:spcAft>
                        <a:buClr>
                          <a:schemeClr val="dk1"/>
                        </a:buClr>
                        <a:buSzPts val="1100"/>
                        <a:buFont typeface="Verdana"/>
                        <a:buNone/>
                      </a:pPr>
                      <a:endParaRPr dirty="0"/>
                    </a:p>
                  </a:txBody>
                  <a:tcPr marL="91450" marR="91450" marT="45725" marB="45725"/>
                </a:tc>
                <a:extLst>
                  <a:ext uri="{0D108BD9-81ED-4DB2-BD59-A6C34878D82A}">
                    <a16:rowId xmlns:a16="http://schemas.microsoft.com/office/drawing/2014/main" val="4044077264"/>
                  </a:ext>
                </a:extLst>
              </a:tr>
              <a:tr h="749689">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.NET Framework</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254901">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 NOSQL</a:t>
                      </a:r>
                      <a:endParaRPr dirty="0"/>
                    </a:p>
                  </a:txBody>
                  <a:tcPr marL="91450" marR="91450" marT="45725" marB="45725"/>
                </a:tc>
                <a:extLst>
                  <a:ext uri="{0D108BD9-81ED-4DB2-BD59-A6C34878D82A}">
                    <a16:rowId xmlns:a16="http://schemas.microsoft.com/office/drawing/2014/main" val="10003"/>
                  </a:ext>
                </a:extLst>
              </a:tr>
              <a:tr h="58476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 VISUAL STUDIO,SSMS.</a:t>
                      </a:r>
                      <a:endParaRPr dirty="0"/>
                    </a:p>
                  </a:txBody>
                  <a:tcPr marL="91450" marR="91450" marT="45725" marB="45725"/>
                </a:tc>
                <a:extLst>
                  <a:ext uri="{0D108BD9-81ED-4DB2-BD59-A6C34878D82A}">
                    <a16:rowId xmlns:a16="http://schemas.microsoft.com/office/drawing/2014/main" val="10004"/>
                  </a:ext>
                </a:extLst>
              </a:tr>
              <a:tr h="419830">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&amp; Angular</a:t>
                      </a:r>
                      <a:endParaRPr dirty="0"/>
                    </a:p>
                  </a:txBody>
                  <a:tcPr marL="91450" marR="91450" marT="45725" marB="45725"/>
                </a:tc>
                <a:extLst>
                  <a:ext uri="{0D108BD9-81ED-4DB2-BD59-A6C34878D82A}">
                    <a16:rowId xmlns:a16="http://schemas.microsoft.com/office/drawing/2014/main" val="10005"/>
                  </a:ext>
                </a:extLst>
              </a:tr>
              <a:tr h="802002">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974980" y="2950733"/>
            <a:ext cx="4008437" cy="17163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a:ea typeface="Times New Roman"/>
              <a:cs typeface="Times New Roman"/>
              <a:sym typeface="Times New Roman"/>
            </a:endParaRPr>
          </a:p>
          <a:p>
            <a:pPr marL="0" indent="0">
              <a:lnSpc>
                <a:spcPct val="100000"/>
              </a:lnSpc>
              <a:spcBef>
                <a:spcPts val="0"/>
              </a:spcBef>
              <a:buSzPts val="1200"/>
            </a:pPr>
            <a:r>
              <a:rPr lang="en-US" sz="1200" b="1" dirty="0">
                <a:solidFill>
                  <a:srgbClr val="242424"/>
                </a:solidFill>
                <a:latin typeface="Times New Roman"/>
                <a:cs typeface="Times New Roman"/>
                <a:sym typeface="Times New Roman"/>
              </a:rPr>
              <a:t>ROLLOFF MANAGEMENT</a:t>
            </a:r>
          </a:p>
          <a:p>
            <a:pPr marL="0" indent="0">
              <a:lnSpc>
                <a:spcPct val="100000"/>
              </a:lnSpc>
              <a:spcBef>
                <a:spcPts val="0"/>
              </a:spcBef>
              <a:buSzPts val="1200"/>
            </a:pPr>
            <a:endParaRPr lang="en-US" sz="1200" b="1" dirty="0">
              <a:solidFill>
                <a:srgbClr val="242424"/>
              </a:solidFill>
              <a:latin typeface="Times New Roman"/>
              <a:cs typeface="Times New Roman"/>
              <a:sym typeface="Times New Roman"/>
            </a:endParaRPr>
          </a:p>
          <a:p>
            <a:pPr marL="0" indent="0">
              <a:lnSpc>
                <a:spcPct val="100000"/>
              </a:lnSpc>
              <a:spcBef>
                <a:spcPts val="0"/>
              </a:spcBef>
              <a:buSzPts val="1200"/>
            </a:pPr>
            <a:r>
              <a:rPr lang="en-US" sz="1200" dirty="0">
                <a:latin typeface="Times New Roman"/>
                <a:ea typeface="Times New Roman"/>
                <a:cs typeface="Times New Roman"/>
                <a:sym typeface="Times New Roman"/>
              </a:rPr>
              <a:t>Developed a WEB APPLICATION as part of case study using .NET WEBAPI , Swagger, responsive UI with HTML, CSS &amp; ANGULAR</a:t>
            </a:r>
            <a:r>
              <a:rPr lang="en-US" sz="1200" dirty="0">
                <a:solidFill>
                  <a:srgbClr val="242424"/>
                </a:solidFill>
                <a:latin typeface="Times New Roman"/>
                <a:ea typeface="Times New Roman"/>
                <a:cs typeface="Times New Roman"/>
                <a:sym typeface="Times New Roman"/>
              </a:rPr>
              <a:t> used for User Interface.</a:t>
            </a:r>
          </a:p>
          <a:p>
            <a:pPr marL="0" indent="0">
              <a:lnSpc>
                <a:spcPct val="100000"/>
              </a:lnSpc>
              <a:spcBef>
                <a:spcPts val="0"/>
              </a:spcBef>
              <a:buSzPts val="1200"/>
            </a:pPr>
            <a:endParaRPr lang="en-US" sz="1200" dirty="0">
              <a:solidFill>
                <a:srgbClr val="242424"/>
              </a:solidFill>
              <a:latin typeface="Times New Roman"/>
              <a:ea typeface="Times New Roman"/>
              <a:cs typeface="Times New Roman"/>
              <a:sym typeface="Times New Roman"/>
            </a:endParaRPr>
          </a:p>
          <a:p>
            <a:pPr marL="0" indent="0">
              <a:lnSpc>
                <a:spcPct val="100000"/>
              </a:lnSpc>
              <a:spcBef>
                <a:spcPts val="0"/>
              </a:spcBef>
              <a:buSzPts val="1200"/>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It is implemented to make roll off process easier for all departments involved and reduce the repetitive tasks.</a:t>
            </a:r>
            <a:endParaRPr lang="en-IN" sz="1200" b="1" dirty="0">
              <a:solidFill>
                <a:schemeClr val="hlink"/>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None/>
            </a:pPr>
            <a:endParaRPr lang="en-US" sz="1200" u="sng" dirty="0">
              <a:solidFill>
                <a:srgbClr val="242424"/>
              </a:solidFill>
              <a:highlight>
                <a:srgbClr val="FFFF00"/>
              </a:highlight>
              <a:latin typeface="Times New Roman"/>
              <a:cs typeface="Times New Roman"/>
              <a:sym typeface="Times New Roman"/>
            </a:endParaRPr>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IN" dirty="0"/>
              <a:t>		</a:t>
            </a:r>
            <a:endParaRPr dirty="0"/>
          </a:p>
          <a:p>
            <a:pPr marL="0" indent="0">
              <a:lnSpc>
                <a:spcPct val="114000"/>
              </a:lnSpc>
            </a:pPr>
            <a:r>
              <a:rPr lang="en-IN" dirty="0"/>
              <a:t> </a:t>
            </a:r>
            <a:r>
              <a:rPr lang="en-US" dirty="0">
                <a:latin typeface="Verdana"/>
                <a:ea typeface="Verdana"/>
                <a:cs typeface="Verdana"/>
                <a:sym typeface="Verdana"/>
              </a:rPr>
              <a:t>                                               </a:t>
            </a:r>
            <a:r>
              <a:rPr lang="en-IN" dirty="0"/>
              <a:t>                </a:t>
            </a:r>
            <a:r>
              <a:rPr lang="en-US" dirty="0">
                <a:latin typeface="Verdana"/>
                <a:ea typeface="Verdana"/>
                <a:cs typeface="Verdana"/>
                <a:sym typeface="Verdana"/>
              </a:rPr>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822969"/>
            <a:ext cx="6056312" cy="307776"/>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Analyst/Software Engineer</a:t>
            </a:r>
            <a:endParaRPr dirty="0"/>
          </a:p>
        </p:txBody>
      </p:sp>
      <p:sp>
        <p:nvSpPr>
          <p:cNvPr id="219" name="Google Shape;219;p1"/>
          <p:cNvSpPr txBox="1">
            <a:spLocks noGrp="1"/>
          </p:cNvSpPr>
          <p:nvPr>
            <p:ph type="body" idx="6"/>
          </p:nvPr>
        </p:nvSpPr>
        <p:spPr>
          <a:xfrm>
            <a:off x="3276599" y="1582805"/>
            <a:ext cx="3092669" cy="20611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thombre-rutuja.dilip@capgemini.com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+91 9588691747</a:t>
            </a:r>
            <a:endParaRPr dirty="0"/>
          </a:p>
        </p:txBody>
      </p:sp>
      <p:sp>
        <p:nvSpPr>
          <p:cNvPr id="221" name="Google Shape;221;p1"/>
          <p:cNvSpPr txBox="1">
            <a:spLocks noGrp="1"/>
          </p:cNvSpPr>
          <p:nvPr>
            <p:ph type="body" idx="8"/>
          </p:nvPr>
        </p:nvSpPr>
        <p:spPr>
          <a:xfrm>
            <a:off x="518736" y="2773544"/>
            <a:ext cx="3978346" cy="32614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 Full Stack Developer</a:t>
            </a:r>
          </a:p>
          <a:p>
            <a:pPr marL="0" lvl="0" indent="0" algn="l" rtl="0">
              <a:lnSpc>
                <a:spcPct val="114000"/>
              </a:lnSpc>
              <a:spcBef>
                <a:spcPts val="0"/>
              </a:spcBef>
              <a:spcAft>
                <a:spcPts val="0"/>
              </a:spcAft>
              <a:buClr>
                <a:schemeClr val="dk1"/>
              </a:buClr>
              <a:buSzPts val="1100"/>
              <a:buNone/>
            </a:pPr>
            <a:endParaRPr lang="en-US" sz="1100" b="1"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dirty="0"/>
              <a:t>Hands on experience on C#, ADO.NET, LINQ, Entity Framework, SQL server, ASP.NET MVC5 with WEB API.</a:t>
            </a:r>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endParaRPr lang="en-US"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dirty="0"/>
              <a:t>Experience in creating Single Page Web application in Angular. Hands on experience in developing web pages using HTML5,CSS3,Typescript,JSON.Good understanding of Document Object Model(DOM).</a:t>
            </a:r>
            <a:endParaRPr lang="en-US" sz="1100" b="1" dirty="0"/>
          </a:p>
          <a:p>
            <a:pPr marL="171450" lvl="0" indent="-171450" algn="l" rtl="0">
              <a:lnSpc>
                <a:spcPct val="114000"/>
              </a:lnSpc>
              <a:spcBef>
                <a:spcPts val="1000"/>
              </a:spcBef>
              <a:spcAft>
                <a:spcPts val="0"/>
              </a:spcAft>
              <a:buClr>
                <a:schemeClr val="dk1"/>
              </a:buClr>
              <a:buSzPts val="1000"/>
              <a:buFont typeface="Arial"/>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Good understanding on concepts of </a:t>
            </a:r>
            <a:r>
              <a:rPr lang="en-US" b="1" dirty="0"/>
              <a:t>Data structure.</a:t>
            </a:r>
          </a:p>
          <a:p>
            <a:pPr marL="0" indent="0"/>
            <a:r>
              <a:rPr lang="en-US" b="1" dirty="0"/>
              <a:t>     </a:t>
            </a:r>
          </a:p>
          <a:p>
            <a:pPr marL="0" indent="0"/>
            <a:r>
              <a:rPr lang="en-US" b="1" dirty="0"/>
              <a:t> </a:t>
            </a: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indent="0"/>
            <a:r>
              <a:rPr lang="en-US" u="sng" dirty="0">
                <a:solidFill>
                  <a:schemeClr val="hlink"/>
                </a:solidFill>
                <a:latin typeface="Verdana"/>
                <a:ea typeface="Verdana"/>
                <a:cs typeface="Verdana"/>
                <a:sym typeface="Verdana"/>
                <a:hlinkClick r:id="rId3"/>
              </a:rPr>
              <a:t>            GitHub Link </a:t>
            </a:r>
            <a:r>
              <a:rPr lang="en-US" dirty="0">
                <a:latin typeface="Verdana"/>
                <a:ea typeface="Verdana"/>
                <a:cs typeface="Verdana"/>
                <a:sym typeface="Verdana"/>
              </a:rPr>
              <a:t> </a:t>
            </a:r>
            <a:endParaRPr lang="en-US"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467252"/>
            <a:ext cx="6223000" cy="12964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dirty="0"/>
              <a:t>Thombre Rutuja Dilip</a:t>
            </a:r>
            <a:endParaRPr dirty="0"/>
          </a:p>
        </p:txBody>
      </p:sp>
      <p:pic>
        <p:nvPicPr>
          <p:cNvPr id="223" name="Google Shape;223;p1">
            <a:hlinkClick r:id="rId4"/>
          </p:cNvPr>
          <p:cNvPicPr preferRelativeResize="0"/>
          <p:nvPr/>
        </p:nvPicPr>
        <p:blipFill rotWithShape="1">
          <a:blip r:embed="rId5">
            <a:alphaModFix/>
          </a:blip>
          <a:srcRect l="23582" t="2057" r="24331" b="4875"/>
          <a:stretch/>
        </p:blipFill>
        <p:spPr>
          <a:xfrm>
            <a:off x="539653" y="6035031"/>
            <a:ext cx="441007" cy="471488"/>
          </a:xfrm>
          <a:prstGeom prst="rect">
            <a:avLst/>
          </a:prstGeom>
          <a:noFill/>
          <a:ln>
            <a:noFill/>
          </a:ln>
        </p:spPr>
      </p:pic>
      <p:sp>
        <p:nvSpPr>
          <p:cNvPr id="224" name="Google Shape;224;p1"/>
          <p:cNvSpPr txBox="1"/>
          <p:nvPr/>
        </p:nvSpPr>
        <p:spPr>
          <a:xfrm>
            <a:off x="3015894" y="1934765"/>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5" name="Google Shape;225;p1"/>
          <p:cNvSpPr/>
          <p:nvPr/>
        </p:nvSpPr>
        <p:spPr>
          <a:xfrm>
            <a:off x="9337045" y="544227"/>
            <a:ext cx="2895283" cy="44315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Eng</a:t>
            </a:r>
            <a:r>
              <a:rPr lang="en-US" sz="1000" dirty="0">
                <a:solidFill>
                  <a:schemeClr val="dk1"/>
                </a:solidFill>
                <a:latin typeface="Verdana"/>
                <a:ea typeface="Verdana"/>
                <a:cs typeface="Verdana"/>
                <a:sym typeface="Verdana"/>
              </a:rPr>
              <a:t>ineering</a:t>
            </a:r>
            <a:r>
              <a:rPr lang="en-US" sz="1000" b="0" i="0" u="none" strike="noStrike" cap="none" dirty="0">
                <a:solidFill>
                  <a:schemeClr val="dk1"/>
                </a:solidFill>
                <a:latin typeface="Verdana"/>
                <a:ea typeface="Verdana"/>
                <a:cs typeface="Verdana"/>
                <a:sym typeface="Verdana"/>
              </a:rPr>
              <a:t>,</a:t>
            </a:r>
          </a:p>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Electrical Engineering: </a:t>
            </a:r>
            <a:r>
              <a:rPr lang="en-US" sz="1000" dirty="0">
                <a:solidFill>
                  <a:schemeClr val="dk1"/>
                </a:solidFill>
                <a:latin typeface="Verdana"/>
                <a:ea typeface="Verdana"/>
                <a:cs typeface="Verdana"/>
                <a:sym typeface="Verdana"/>
              </a:rPr>
              <a:t>2019-22</a:t>
            </a:r>
            <a:endParaRPr sz="1000" b="0" i="0" u="none" strike="noStrike" cap="none" dirty="0">
              <a:solidFill>
                <a:schemeClr val="dk1"/>
              </a:solidFill>
              <a:latin typeface="Verdana"/>
              <a:ea typeface="Verdana"/>
              <a:cs typeface="Verdana"/>
              <a:sym typeface="Verdana"/>
            </a:endParaRPr>
          </a:p>
        </p:txBody>
      </p:sp>
      <p:sp>
        <p:nvSpPr>
          <p:cNvPr id="226" name="Google Shape;226;p1"/>
          <p:cNvSpPr/>
          <p:nvPr/>
        </p:nvSpPr>
        <p:spPr>
          <a:xfrm>
            <a:off x="9241790" y="93980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29"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dirty="0">
                <a:solidFill>
                  <a:schemeClr val="bg1"/>
                </a:solidFill>
                <a:latin typeface="Verdana" panose="020B0604030504040204" pitchFamily="34" charset="0"/>
                <a:ea typeface="Verdana" panose="020B0604030504040204" pitchFamily="34" charset="0"/>
                <a:cs typeface="Calibri" panose="020F0502020204030204" pitchFamily="34" charset="0"/>
              </a:rPr>
              <a:t>Mumbai</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sp>
        <p:nvSpPr>
          <p:cNvPr id="4" name="Google Shape;227;p1">
            <a:extLst>
              <a:ext uri="{FF2B5EF4-FFF2-40B4-BE49-F238E27FC236}">
                <a16:creationId xmlns:a16="http://schemas.microsoft.com/office/drawing/2014/main" id="{91462D2F-53DA-28E0-27F3-2EB1371769FE}"/>
              </a:ext>
            </a:extLst>
          </p:cNvPr>
          <p:cNvSpPr txBox="1"/>
          <p:nvPr/>
        </p:nvSpPr>
        <p:spPr>
          <a:xfrm>
            <a:off x="3015894" y="1925928"/>
            <a:ext cx="3793970" cy="4204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3" name="Picture Placeholder 2">
            <a:extLst>
              <a:ext uri="{FF2B5EF4-FFF2-40B4-BE49-F238E27FC236}">
                <a16:creationId xmlns:a16="http://schemas.microsoft.com/office/drawing/2014/main" id="{71A56FD7-9201-A358-EC59-AAF99026E9FB}"/>
              </a:ext>
            </a:extLst>
          </p:cNvPr>
          <p:cNvSpPr>
            <a:spLocks noGrp="1"/>
          </p:cNvSpPr>
          <p:nvPr>
            <p:ph type="pic" idx="5"/>
          </p:nvPr>
        </p:nvSpPr>
        <p:spPr>
          <a:xfrm>
            <a:off x="383259" y="203409"/>
            <a:ext cx="1734208" cy="1735628"/>
          </a:xfrm>
        </p:spPr>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253</Words>
  <Application>Microsoft Office PowerPoint</Application>
  <PresentationFormat>Widescreen</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Dilip, Thombre Rutuja</cp:lastModifiedBy>
  <cp:revision>5</cp:revision>
  <dcterms:created xsi:type="dcterms:W3CDTF">2020-09-22T06:24:00Z</dcterms:created>
  <dcterms:modified xsi:type="dcterms:W3CDTF">2023-03-03T09:36:27Z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