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1.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9" r:id="rId6"/>
  </p:sldMasterIdLst>
  <p:notesMasterIdLst>
    <p:notesMasterId r:id="rId7"/>
  </p:notesMasterIdLst>
  <p:sldIdLst>
    <p:sldId id="256" r:id="rId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41">
          <p15:clr>
            <a:srgbClr val="A4A3A4"/>
          </p15:clr>
        </p15:guide>
        <p15:guide id="2" pos="3659">
          <p15:clr>
            <a:srgbClr val="A4A3A4"/>
          </p15:clr>
        </p15:guide>
      </p15:sldGuideLst>
    </p:ext>
    <p:ext uri="http://customooxmlschemas.google.com/">
      <go:slidesCustomData xmlns:go="http://customooxmlschemas.google.com/" r:id="rId9" roundtripDataSignature="AMtx7mjgIwhIaWARU5QASwW2X4OcYQZb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80A9D49-4C47-45DC-BEEF-74EB9FD56E5E}">
  <a:tblStyle styleId="{980A9D49-4C47-45DC-BEEF-74EB9FD56E5E}" styleName="Table_0">
    <a:wholeTbl>
      <a:tcTxStyle b="off" i="off">
        <a:font>
          <a:latin typeface="Verdana"/>
          <a:ea typeface="Verdana"/>
          <a:cs typeface="Verdana"/>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2"/>
              </a:solidFill>
              <a:prstDash val="solid"/>
              <a:round/>
              <a:headEnd len="sm" w="sm" type="none"/>
              <a:tailEnd len="sm" w="sm" type="none"/>
            </a:ln>
          </a:top>
          <a:bottom>
            <a:ln cap="flat" cmpd="sng" w="12700">
              <a:solidFill>
                <a:schemeClr val="accent2"/>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2">
              <a:alpha val="20000"/>
            </a:schemeClr>
          </a:solidFill>
        </a:fill>
      </a:tcStyle>
    </a:band1H>
    <a:band2H>
      <a:tcTxStyle/>
    </a:band2H>
    <a:band1V>
      <a:tcTxStyle/>
      <a:tcStyle>
        <a:fill>
          <a:solidFill>
            <a:schemeClr val="accent2">
              <a:alpha val="20000"/>
            </a:schemeClr>
          </a:solidFill>
        </a:fill>
      </a:tcStyle>
    </a:band1V>
    <a:band2V>
      <a:tcTxStyle/>
    </a:band2V>
    <a:lastCol>
      <a:tcTxStyle b="on" i="off"/>
    </a:lastCol>
    <a:firstCol>
      <a:tcTxStyle b="on" i="off"/>
    </a:firstCol>
    <a:lastRow>
      <a:tcTxStyle b="on" i="off"/>
      <a:tcStyle>
        <a:tcBdr>
          <a:top>
            <a:ln cap="flat" cmpd="sng" w="12700">
              <a:solidFill>
                <a:schemeClr val="accent2"/>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2"/>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41" orient="horz"/>
        <p:guide pos="3659"/>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900" u="none" cap="none" strike="noStrike">
                <a:solidFill>
                  <a:schemeClr val="dk1"/>
                </a:solidFill>
                <a:latin typeface="Verdana"/>
                <a:ea typeface="Verdana"/>
                <a:cs typeface="Verdana"/>
                <a:sym typeface="Verdana"/>
              </a:defRPr>
            </a:lvl1pPr>
            <a:lvl2pPr indent="-228600" lvl="1" marL="9144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2pPr>
            <a:lvl3pPr indent="-228600" lvl="2" marL="13716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3pPr>
            <a:lvl4pPr indent="-228600" lvl="3" marL="18288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4pPr>
            <a:lvl5pPr indent="-228600" lvl="4" marL="22860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5pPr>
            <a:lvl6pPr indent="-228600" lvl="5" marL="27432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6pPr>
            <a:lvl7pPr indent="-228600" lvl="6" marL="32004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7pPr>
            <a:lvl8pPr indent="-228600" lvl="7" marL="36576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8pPr>
            <a:lvl9pPr indent="-228600" lvl="8" marL="41148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900" u="none" cap="none" strike="noStrike">
                <a:solidFill>
                  <a:schemeClr val="dk1"/>
                </a:solidFill>
                <a:latin typeface="Verdana"/>
                <a:ea typeface="Verdana"/>
                <a:cs typeface="Verdana"/>
                <a:sym typeface="Verdana"/>
              </a:rPr>
              <a:t>‹#›</a:t>
            </a:fld>
            <a:endParaRPr b="0" i="0" sz="900" u="none" cap="none" strike="noStrike">
              <a:solidFill>
                <a:schemeClr val="dk1"/>
              </a:solidFill>
              <a:latin typeface="Verdana"/>
              <a:ea typeface="Verdana"/>
              <a:cs typeface="Verdana"/>
              <a:sym typeface="Verdan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4" name="Google Shape;21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8.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hyperlink" Target="http://www.facebook.com/capgemini" TargetMode="External"/><Relationship Id="rId13" Type="http://schemas.openxmlformats.org/officeDocument/2006/relationships/hyperlink" Target="https://www.capgemini.com/insights-data" TargetMode="External"/><Relationship Id="rId12" Type="http://schemas.openxmlformats.org/officeDocument/2006/relationships/image" Target="../media/image9.png"/><Relationship Id="rId1" Type="http://schemas.openxmlformats.org/officeDocument/2006/relationships/slideMaster" Target="../slideMasters/slideMaster1.xml"/><Relationship Id="rId2" Type="http://schemas.openxmlformats.org/officeDocument/2006/relationships/hyperlink" Target="http://www.linkedin.com/company/capgemini" TargetMode="External"/><Relationship Id="rId3" Type="http://schemas.openxmlformats.org/officeDocument/2006/relationships/image" Target="../media/image3.png"/><Relationship Id="rId4" Type="http://schemas.openxmlformats.org/officeDocument/2006/relationships/hyperlink" Target="http://www.slideshare.net/capgemini" TargetMode="External"/><Relationship Id="rId9"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hyperlink" Target="http://www.twitter.com/capgemini" TargetMode="External"/><Relationship Id="rId7" Type="http://schemas.openxmlformats.org/officeDocument/2006/relationships/image" Target="../media/image4.png"/><Relationship Id="rId8" Type="http://schemas.openxmlformats.org/officeDocument/2006/relationships/hyperlink" Target="http://www.youtube.com/capgeminimedia" TargetMode="Externa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Pager Template 2017 NL">
  <p:cSld name="OnePager Template 2017 NL">
    <p:spTree>
      <p:nvGrpSpPr>
        <p:cNvPr id="18"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b="0" l="0" r="0" t="0"/>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70AD"/>
                </a:solidFill>
                <a:latin typeface="Verdana"/>
                <a:ea typeface="Verdana"/>
                <a:cs typeface="Verdana"/>
                <a:sym typeface="Verdana"/>
              </a:rPr>
              <a:t>Strengths</a:t>
            </a:r>
            <a:endParaRPr/>
          </a:p>
        </p:txBody>
      </p:sp>
      <p:sp>
        <p:nvSpPr>
          <p:cNvPr id="21" name="Google Shape;21;p3"/>
          <p:cNvSpPr txBox="1"/>
          <p:nvPr/>
        </p:nvSpPr>
        <p:spPr>
          <a:xfrm>
            <a:off x="5157789" y="2538372"/>
            <a:ext cx="1876425" cy="2778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70AD"/>
                </a:solidFill>
                <a:latin typeface="Verdana"/>
                <a:ea typeface="Verdana"/>
                <a:cs typeface="Verdana"/>
                <a:sym typeface="Verdana"/>
              </a:rPr>
              <a:t>Achievement </a:t>
            </a:r>
            <a:endParaRPr/>
          </a:p>
        </p:txBody>
      </p:sp>
      <p:sp>
        <p:nvSpPr>
          <p:cNvPr id="22" name="Google Shape;22;p3"/>
          <p:cNvSpPr txBox="1"/>
          <p:nvPr/>
        </p:nvSpPr>
        <p:spPr>
          <a:xfrm>
            <a:off x="9366250" y="320675"/>
            <a:ext cx="2779713"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70AD"/>
                </a:solidFill>
                <a:latin typeface="Verdana"/>
                <a:ea typeface="Verdana"/>
                <a:cs typeface="Verdana"/>
                <a:sym typeface="Verdana"/>
              </a:rPr>
              <a:t>Education and certificates</a:t>
            </a:r>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lt1"/>
                  </a:solidFill>
                  <a:latin typeface="Verdana"/>
                  <a:ea typeface="Verdana"/>
                  <a:cs typeface="Verdana"/>
                  <a:sym typeface="Verdana"/>
                </a:rPr>
                <a:t>Base Location:</a:t>
              </a:r>
              <a:endParaRPr/>
            </a:p>
          </p:txBody>
        </p:sp>
        <p:sp>
          <p:nvSpPr>
            <p:cNvPr id="25" name="Google Shape;25;p3"/>
            <p:cNvSpPr txBox="1"/>
            <p:nvPr/>
          </p:nvSpPr>
          <p:spPr>
            <a:xfrm>
              <a:off x="2385583" y="1628598"/>
              <a:ext cx="1141842" cy="21240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lt1"/>
                  </a:solidFill>
                  <a:latin typeface="Verdana"/>
                  <a:ea typeface="Verdana"/>
                  <a:cs typeface="Verdana"/>
                  <a:sym typeface="Verdana"/>
                </a:rPr>
                <a:t>Email ID:</a:t>
              </a:r>
              <a:endParaRPr/>
            </a:p>
          </p:txBody>
        </p:sp>
        <p:sp>
          <p:nvSpPr>
            <p:cNvPr id="26" name="Google Shape;26;p3"/>
            <p:cNvSpPr txBox="1"/>
            <p:nvPr/>
          </p:nvSpPr>
          <p:spPr>
            <a:xfrm>
              <a:off x="2385583" y="1820404"/>
              <a:ext cx="1141842" cy="21240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lt1"/>
                  </a:solidFill>
                  <a:latin typeface="Verdana"/>
                  <a:ea typeface="Verdana"/>
                  <a:cs typeface="Verdana"/>
                  <a:sym typeface="Verdana"/>
                </a:rPr>
                <a:t>Mobile No:</a:t>
              </a:r>
              <a:endParaRPr/>
            </a:p>
          </p:txBody>
        </p:sp>
        <p:sp>
          <p:nvSpPr>
            <p:cNvPr id="27" name="Google Shape;27;p3"/>
            <p:cNvSpPr/>
            <p:nvPr/>
          </p:nvSpPr>
          <p:spPr>
            <a:xfrm>
              <a:off x="2384425" y="1239838"/>
              <a:ext cx="1104784" cy="8985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lt1"/>
                </a:solidFill>
                <a:latin typeface="Verdana"/>
                <a:ea typeface="Verdana"/>
                <a:cs typeface="Verdana"/>
                <a:sym typeface="Verdana"/>
              </a:rPr>
              <a:t>Grade:</a:t>
            </a:r>
            <a:endParaRPr/>
          </a:p>
        </p:txBody>
      </p:sp>
      <p:pic>
        <p:nvPicPr>
          <p:cNvPr descr="Strengths" id="29" name="Google Shape;29;p3"/>
          <p:cNvPicPr preferRelativeResize="0"/>
          <p:nvPr/>
        </p:nvPicPr>
        <p:blipFill rotWithShape="1">
          <a:blip r:embed="rId3">
            <a:alphaModFix/>
          </a:blip>
          <a:srcRect b="0" l="0" r="0" t="0"/>
          <a:stretch/>
        </p:blipFill>
        <p:spPr>
          <a:xfrm>
            <a:off x="77788" y="2133600"/>
            <a:ext cx="611187" cy="612775"/>
          </a:xfrm>
          <a:prstGeom prst="rect">
            <a:avLst/>
          </a:prstGeom>
          <a:noFill/>
          <a:ln>
            <a:noFill/>
          </a:ln>
        </p:spPr>
      </p:pic>
      <p:pic>
        <p:nvPicPr>
          <p:cNvPr descr="Achievement, trophy icon" id="30" name="Google Shape;30;p3"/>
          <p:cNvPicPr preferRelativeResize="0"/>
          <p:nvPr/>
        </p:nvPicPr>
        <p:blipFill rotWithShape="1">
          <a:blip r:embed="rId4">
            <a:alphaModFix/>
          </a:blip>
          <a:srcRect b="0" l="0" r="0" t="0"/>
          <a:stretch/>
        </p:blipFill>
        <p:spPr>
          <a:xfrm>
            <a:off x="4740275" y="2362200"/>
            <a:ext cx="446088" cy="446087"/>
          </a:xfrm>
          <a:prstGeom prst="rect">
            <a:avLst/>
          </a:prstGeom>
          <a:noFill/>
          <a:ln>
            <a:noFill/>
          </a:ln>
        </p:spPr>
      </p:pic>
      <p:sp>
        <p:nvSpPr>
          <p:cNvPr id="31" name="Google Shape;31;p3"/>
          <p:cNvSpPr txBox="1"/>
          <p:nvPr>
            <p:ph idx="1" type="body"/>
          </p:nvPr>
        </p:nvSpPr>
        <p:spPr>
          <a:xfrm>
            <a:off x="4836699" y="2995865"/>
            <a:ext cx="4009644" cy="3621503"/>
          </a:xfrm>
          <a:prstGeom prst="rect">
            <a:avLst/>
          </a:prstGeom>
          <a:noFill/>
          <a:ln>
            <a:noFill/>
          </a:ln>
        </p:spPr>
        <p:txBody>
          <a:bodyPr anchorCtr="0" anchor="t" bIns="0" lIns="0" spcFirstLastPara="1" rIns="0" wrap="square" tIns="0">
            <a:noAutofit/>
          </a:bodyPr>
          <a:lstStyle>
            <a:lvl1pPr indent="-228600" lvl="0" marL="457200" algn="l">
              <a:lnSpc>
                <a:spcPct val="150000"/>
              </a:lnSpc>
              <a:spcBef>
                <a:spcPts val="1000"/>
              </a:spcBef>
              <a:spcAft>
                <a:spcPts val="0"/>
              </a:spcAft>
              <a:buClr>
                <a:schemeClr val="dk1"/>
              </a:buClr>
              <a:buSzPts val="1000"/>
              <a:buNone/>
              <a:defRPr i="0" sz="1000" u="none"/>
            </a:lvl1pPr>
            <a:lvl2pPr indent="-342900" lvl="1" marL="914400" algn="l">
              <a:lnSpc>
                <a:spcPct val="114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
          <p:cNvSpPr txBox="1"/>
          <p:nvPr>
            <p:ph idx="2" type="body"/>
          </p:nvPr>
        </p:nvSpPr>
        <p:spPr>
          <a:xfrm>
            <a:off x="2468282" y="290679"/>
            <a:ext cx="6223654" cy="306703"/>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2100"/>
              <a:buNone/>
              <a:defRPr b="1" sz="2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
          <p:cNvSpPr txBox="1"/>
          <p:nvPr>
            <p:ph idx="3" type="body"/>
          </p:nvPr>
        </p:nvSpPr>
        <p:spPr>
          <a:xfrm>
            <a:off x="2468279" y="665942"/>
            <a:ext cx="6056596" cy="321205"/>
          </a:xfrm>
          <a:prstGeom prst="rect">
            <a:avLst/>
          </a:prstGeom>
          <a:noFill/>
          <a:ln>
            <a:noFill/>
          </a:ln>
        </p:spPr>
        <p:txBody>
          <a:bodyPr anchorCtr="0" anchor="t" bIns="0" lIns="0" spcFirstLastPara="1" rIns="0" wrap="square" tIns="0">
            <a:noAutofit/>
          </a:bodyPr>
          <a:lstStyle>
            <a:lvl1pPr indent="-228600" lvl="0" marL="457200" marR="0" algn="l">
              <a:lnSpc>
                <a:spcPct val="157142"/>
              </a:lnSpc>
              <a:spcBef>
                <a:spcPts val="0"/>
              </a:spcBef>
              <a:spcAft>
                <a:spcPts val="0"/>
              </a:spcAft>
              <a:buClr>
                <a:schemeClr val="lt1"/>
              </a:buClr>
              <a:buSzPts val="1400"/>
              <a:buFont typeface="Arial"/>
              <a:buNone/>
              <a:defRPr sz="1400">
                <a:solidFill>
                  <a:schemeClr val="lt1"/>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
          <p:cNvSpPr txBox="1"/>
          <p:nvPr>
            <p:ph idx="4" type="body"/>
          </p:nvPr>
        </p:nvSpPr>
        <p:spPr>
          <a:xfrm>
            <a:off x="3696643" y="1280458"/>
            <a:ext cx="2373312" cy="295449"/>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3"/>
          <p:cNvSpPr/>
          <p:nvPr>
            <p:ph idx="5" type="pic"/>
          </p:nvPr>
        </p:nvSpPr>
        <p:spPr>
          <a:xfrm>
            <a:off x="383259" y="287492"/>
            <a:ext cx="1734208" cy="1735628"/>
          </a:xfrm>
          <a:prstGeom prst="ellipse">
            <a:avLst/>
          </a:prstGeom>
          <a:solidFill>
            <a:schemeClr val="lt1"/>
          </a:solidFill>
          <a:ln>
            <a:noFill/>
          </a:ln>
        </p:spPr>
      </p:sp>
      <p:sp>
        <p:nvSpPr>
          <p:cNvPr id="36" name="Google Shape;36;p3"/>
          <p:cNvSpPr txBox="1"/>
          <p:nvPr>
            <p:ph idx="6" type="body"/>
          </p:nvPr>
        </p:nvSpPr>
        <p:spPr>
          <a:xfrm>
            <a:off x="3696026" y="1501534"/>
            <a:ext cx="2373312" cy="32539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
          <p:cNvSpPr txBox="1"/>
          <p:nvPr>
            <p:ph idx="7" type="body"/>
          </p:nvPr>
        </p:nvSpPr>
        <p:spPr>
          <a:xfrm>
            <a:off x="3685536" y="1711595"/>
            <a:ext cx="2373312" cy="33025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
          <p:cNvSpPr txBox="1"/>
          <p:nvPr>
            <p:ph idx="8" type="body"/>
          </p:nvPr>
        </p:nvSpPr>
        <p:spPr>
          <a:xfrm>
            <a:off x="383259" y="2995866"/>
            <a:ext cx="4056394" cy="3621502"/>
          </a:xfrm>
          <a:prstGeom prst="rect">
            <a:avLst/>
          </a:prstGeom>
          <a:noFill/>
          <a:ln>
            <a:noFill/>
          </a:ln>
        </p:spPr>
        <p:txBody>
          <a:bodyPr anchorCtr="0" anchor="t" bIns="0" lIns="0" spcFirstLastPara="1" rIns="0" wrap="square" tIns="0">
            <a:noAutofit/>
          </a:bodyPr>
          <a:lstStyle>
            <a:lvl1pPr indent="-228600" lvl="0" marL="457200" algn="l">
              <a:lnSpc>
                <a:spcPct val="114000"/>
              </a:lnSpc>
              <a:spcBef>
                <a:spcPts val="1000"/>
              </a:spcBef>
              <a:spcAft>
                <a:spcPts val="0"/>
              </a:spcAft>
              <a:buClr>
                <a:schemeClr val="dk1"/>
              </a:buClr>
              <a:buSzPts val="1000"/>
              <a:buNone/>
              <a:defRPr sz="1000" u="none"/>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3"/>
          <p:cNvSpPr txBox="1"/>
          <p:nvPr>
            <p:ph idx="9" type="body"/>
          </p:nvPr>
        </p:nvSpPr>
        <p:spPr>
          <a:xfrm>
            <a:off x="3690158" y="1891703"/>
            <a:ext cx="2373312" cy="33025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 Slide 2">
    <p:spTree>
      <p:nvGrpSpPr>
        <p:cNvPr id="95" name="Shape 95"/>
        <p:cNvGrpSpPr/>
        <p:nvPr/>
      </p:nvGrpSpPr>
      <p:grpSpPr>
        <a:xfrm>
          <a:off x="0" y="0"/>
          <a:ext cx="0" cy="0"/>
          <a:chOff x="0" y="0"/>
          <a:chExt cx="0" cy="0"/>
        </a:xfrm>
      </p:grpSpPr>
      <p:sp>
        <p:nvSpPr>
          <p:cNvPr id="96" name="Google Shape;96;p12"/>
          <p:cNvSpPr/>
          <p:nvPr/>
        </p:nvSpPr>
        <p:spPr>
          <a:xfrm>
            <a:off x="1009650" y="0"/>
            <a:ext cx="11182350" cy="6858000"/>
          </a:xfrm>
          <a:custGeom>
            <a:rect b="b" l="l" r="r" t="t"/>
            <a:pathLst>
              <a:path extrusionOk="0" h="4320" w="7044">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rect b="b" l="l" r="r" t="t"/>
              <a:pathLst>
                <a:path extrusionOk="0" h="154" w="189">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rect b="b" l="l" r="r" t="t"/>
              <a:pathLst>
                <a:path extrusionOk="0" h="359" w="1328">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rect b="b" l="l" r="r" t="t"/>
              <a:pathLst>
                <a:path extrusionOk="0" h="39" w="37">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rect b="b" l="l" r="r" t="t"/>
              <a:pathLst>
                <a:path extrusionOk="0" h="38" w="34">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rect b="b" l="l" r="r" t="t"/>
              <a:pathLst>
                <a:path extrusionOk="0" h="243" w="287">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sp>
        <p:nvSpPr>
          <p:cNvPr id="103" name="Google Shape;103;p12"/>
          <p:cNvSpPr txBox="1"/>
          <p:nvPr>
            <p:ph idx="1" type="subTitle"/>
          </p:nvPr>
        </p:nvSpPr>
        <p:spPr>
          <a:xfrm>
            <a:off x="5665976" y="1690688"/>
            <a:ext cx="6234859" cy="1126046"/>
          </a:xfrm>
          <a:prstGeom prst="rect">
            <a:avLst/>
          </a:prstGeom>
          <a:noFill/>
          <a:ln>
            <a:noFill/>
          </a:ln>
        </p:spPr>
        <p:txBody>
          <a:bodyPr anchorCtr="0" anchor="t" bIns="0" lIns="0" spcFirstLastPara="1" rIns="0" wrap="square" tIns="0">
            <a:normAutofit/>
          </a:bodyPr>
          <a:lstStyle>
            <a:lvl1pPr lvl="0" marR="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04" name="Google Shape;104;p12"/>
          <p:cNvSpPr txBox="1"/>
          <p:nvPr>
            <p:ph type="title"/>
          </p:nvPr>
        </p:nvSpPr>
        <p:spPr>
          <a:xfrm>
            <a:off x="5655320" y="622300"/>
            <a:ext cx="6260455" cy="1068388"/>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Master">
  <p:cSld name="Content Master">
    <p:spTree>
      <p:nvGrpSpPr>
        <p:cNvPr id="140" name="Shape 140"/>
        <p:cNvGrpSpPr/>
        <p:nvPr/>
      </p:nvGrpSpPr>
      <p:grpSpPr>
        <a:xfrm>
          <a:off x="0" y="0"/>
          <a:ext cx="0" cy="0"/>
          <a:chOff x="0" y="0"/>
          <a:chExt cx="0" cy="0"/>
        </a:xfrm>
      </p:grpSpPr>
      <p:sp>
        <p:nvSpPr>
          <p:cNvPr id="141" name="Google Shape;141;p14"/>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14"/>
          <p:cNvSpPr txBox="1"/>
          <p:nvPr>
            <p:ph idx="1" type="body"/>
          </p:nvPr>
        </p:nvSpPr>
        <p:spPr>
          <a:xfrm>
            <a:off x="398021" y="1494771"/>
            <a:ext cx="11793979" cy="4643751"/>
          </a:xfrm>
          <a:prstGeom prst="rect">
            <a:avLst/>
          </a:prstGeom>
          <a:noFill/>
          <a:ln>
            <a:noFill/>
          </a:ln>
        </p:spPr>
        <p:txBody>
          <a:bodyPr anchorCtr="0" anchor="t" bIns="72000" lIns="108000" spcFirstLastPara="1" rIns="72000" wrap="square" tIns="72000">
            <a:noAutofit/>
          </a:bodyPr>
          <a:lstStyle>
            <a:lvl1pPr indent="-368300" lvl="0" marL="457200" algn="l">
              <a:lnSpc>
                <a:spcPct val="90000"/>
              </a:lnSpc>
              <a:spcBef>
                <a:spcPts val="0"/>
              </a:spcBef>
              <a:spcAft>
                <a:spcPts val="0"/>
              </a:spcAft>
              <a:buSzPts val="2200"/>
              <a:buChar char="▪"/>
              <a:defRPr b="0"/>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228600" lvl="4" marL="2286000" algn="l">
              <a:spcBef>
                <a:spcPts val="600"/>
              </a:spcBef>
              <a:spcAft>
                <a:spcPts val="0"/>
              </a:spcAft>
              <a:buSzPts val="17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amp; Heading">
  <p:cSld name="1_Content &amp; Heading">
    <p:spTree>
      <p:nvGrpSpPr>
        <p:cNvPr id="143" name="Shape 143"/>
        <p:cNvGrpSpPr/>
        <p:nvPr/>
      </p:nvGrpSpPr>
      <p:grpSpPr>
        <a:xfrm>
          <a:off x="0" y="0"/>
          <a:ext cx="0" cy="0"/>
          <a:chOff x="0" y="0"/>
          <a:chExt cx="0" cy="0"/>
        </a:xfrm>
      </p:grpSpPr>
      <p:sp>
        <p:nvSpPr>
          <p:cNvPr id="144" name="Google Shape;144;p15"/>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15"/>
          <p:cNvSpPr txBox="1"/>
          <p:nvPr>
            <p:ph idx="1" type="body"/>
          </p:nvPr>
        </p:nvSpPr>
        <p:spPr>
          <a:xfrm>
            <a:off x="398021" y="2111956"/>
            <a:ext cx="11793979" cy="4026560"/>
          </a:xfrm>
          <a:prstGeom prst="rect">
            <a:avLst/>
          </a:prstGeom>
          <a:noFill/>
          <a:ln>
            <a:noFill/>
          </a:ln>
        </p:spPr>
        <p:txBody>
          <a:bodyPr anchorCtr="0" anchor="t" bIns="72000" lIns="108000" spcFirstLastPara="1" rIns="72000" wrap="square" tIns="72000">
            <a:noAutofit/>
          </a:bodyPr>
          <a:lstStyle>
            <a:lvl1pPr indent="-368300" lvl="0" marL="457200" algn="l">
              <a:lnSpc>
                <a:spcPct val="90000"/>
              </a:lnSpc>
              <a:spcBef>
                <a:spcPts val="0"/>
              </a:spcBef>
              <a:spcAft>
                <a:spcPts val="0"/>
              </a:spcAft>
              <a:buSzPts val="2200"/>
              <a:buChar char="▪"/>
              <a:defRPr b="0"/>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6" name="Google Shape;146;p15"/>
          <p:cNvSpPr txBox="1"/>
          <p:nvPr>
            <p:ph idx="2" type="body"/>
          </p:nvPr>
        </p:nvSpPr>
        <p:spPr>
          <a:xfrm>
            <a:off x="398144" y="1495447"/>
            <a:ext cx="11813714" cy="643612"/>
          </a:xfrm>
          <a:prstGeom prst="rect">
            <a:avLst/>
          </a:prstGeom>
          <a:noFill/>
          <a:ln>
            <a:noFill/>
          </a:ln>
        </p:spPr>
        <p:txBody>
          <a:bodyPr anchorCtr="0" anchor="t" bIns="72000" lIns="108000" spcFirstLastPara="1" rIns="72000" wrap="square" tIns="72000">
            <a:noAutofit/>
          </a:bodyPr>
          <a:lstStyle>
            <a:lvl1pPr indent="-228600" lvl="0" marL="457200" algn="l">
              <a:lnSpc>
                <a:spcPct val="90000"/>
              </a:lnSpc>
              <a:spcBef>
                <a:spcPts val="0"/>
              </a:spcBef>
              <a:spcAft>
                <a:spcPts val="0"/>
              </a:spcAft>
              <a:buSzPts val="2200"/>
              <a:buNone/>
              <a:defRPr b="1">
                <a:solidFill>
                  <a:schemeClr val="accent2"/>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ntents">
  <p:cSld name="2 Contents">
    <p:spTree>
      <p:nvGrpSpPr>
        <p:cNvPr id="147" name="Shape 147"/>
        <p:cNvGrpSpPr/>
        <p:nvPr/>
      </p:nvGrpSpPr>
      <p:grpSpPr>
        <a:xfrm>
          <a:off x="0" y="0"/>
          <a:ext cx="0" cy="0"/>
          <a:chOff x="0" y="0"/>
          <a:chExt cx="0" cy="0"/>
        </a:xfrm>
      </p:grpSpPr>
      <p:sp>
        <p:nvSpPr>
          <p:cNvPr id="148" name="Google Shape;148;p16"/>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16"/>
          <p:cNvSpPr txBox="1"/>
          <p:nvPr>
            <p:ph idx="1" type="body"/>
          </p:nvPr>
        </p:nvSpPr>
        <p:spPr>
          <a:xfrm>
            <a:off x="387334" y="1533439"/>
            <a:ext cx="5541093" cy="4715504"/>
          </a:xfrm>
          <a:prstGeom prst="rect">
            <a:avLst/>
          </a:prstGeom>
          <a:noFill/>
          <a:ln>
            <a:noFill/>
          </a:ln>
        </p:spPr>
        <p:txBody>
          <a:bodyPr anchorCtr="0" anchor="t" bIns="72000" lIns="108000" spcFirstLastPara="1" rIns="72000" wrap="square" tIns="72000">
            <a:noAutofit/>
          </a:bodyPr>
          <a:lstStyle>
            <a:lvl1pPr indent="-355600" lvl="0" marL="457200" algn="l">
              <a:lnSpc>
                <a:spcPct val="90000"/>
              </a:lnSpc>
              <a:spcBef>
                <a:spcPts val="0"/>
              </a:spcBef>
              <a:spcAft>
                <a:spcPts val="0"/>
              </a:spcAft>
              <a:buSzPts val="2000"/>
              <a:buChar char="▪"/>
              <a:defRPr sz="2000"/>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0" name="Google Shape;150;p16"/>
          <p:cNvSpPr txBox="1"/>
          <p:nvPr>
            <p:ph idx="2" type="body"/>
          </p:nvPr>
        </p:nvSpPr>
        <p:spPr>
          <a:xfrm>
            <a:off x="6181954" y="1533440"/>
            <a:ext cx="5541093" cy="4725584"/>
          </a:xfrm>
          <a:prstGeom prst="rect">
            <a:avLst/>
          </a:prstGeom>
          <a:noFill/>
          <a:ln>
            <a:noFill/>
          </a:ln>
        </p:spPr>
        <p:txBody>
          <a:bodyPr anchorCtr="0" anchor="t" bIns="72000" lIns="108000" spcFirstLastPara="1" rIns="72000" wrap="square" tIns="72000">
            <a:noAutofit/>
          </a:bodyPr>
          <a:lstStyle>
            <a:lvl1pPr indent="-355600" lvl="0" marL="457200" algn="l">
              <a:lnSpc>
                <a:spcPct val="90000"/>
              </a:lnSpc>
              <a:spcBef>
                <a:spcPts val="0"/>
              </a:spcBef>
              <a:spcAft>
                <a:spcPts val="0"/>
              </a:spcAft>
              <a:buSzPts val="2000"/>
              <a:buChar char="▪"/>
              <a:defRPr sz="2000"/>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ntents &amp; Headings">
  <p:cSld name="2 Contents &amp; Headings">
    <p:spTree>
      <p:nvGrpSpPr>
        <p:cNvPr id="151" name="Shape 151"/>
        <p:cNvGrpSpPr/>
        <p:nvPr/>
      </p:nvGrpSpPr>
      <p:grpSpPr>
        <a:xfrm>
          <a:off x="0" y="0"/>
          <a:ext cx="0" cy="0"/>
          <a:chOff x="0" y="0"/>
          <a:chExt cx="0" cy="0"/>
        </a:xfrm>
      </p:grpSpPr>
      <p:sp>
        <p:nvSpPr>
          <p:cNvPr id="152" name="Google Shape;152;p17"/>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17"/>
          <p:cNvSpPr txBox="1"/>
          <p:nvPr>
            <p:ph idx="1" type="body"/>
          </p:nvPr>
        </p:nvSpPr>
        <p:spPr>
          <a:xfrm>
            <a:off x="387334" y="2206953"/>
            <a:ext cx="5541093" cy="4041990"/>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sz="1800"/>
            </a:lvl1pPr>
            <a:lvl2pPr indent="-330200" lvl="1" marL="914400" algn="l">
              <a:lnSpc>
                <a:spcPct val="90000"/>
              </a:lnSpc>
              <a:spcBef>
                <a:spcPts val="600"/>
              </a:spcBef>
              <a:spcAft>
                <a:spcPts val="0"/>
              </a:spcAft>
              <a:buSzPts val="1600"/>
              <a:buChar char="▪"/>
              <a:defRPr sz="1600"/>
            </a:lvl2pPr>
            <a:lvl3pPr indent="-317500" lvl="2" marL="1371600" algn="l">
              <a:lnSpc>
                <a:spcPct val="90000"/>
              </a:lnSpc>
              <a:spcBef>
                <a:spcPts val="600"/>
              </a:spcBef>
              <a:spcAft>
                <a:spcPts val="0"/>
              </a:spcAft>
              <a:buSzPts val="1400"/>
              <a:buChar char="•"/>
              <a:defRPr sz="1400"/>
            </a:lvl3pPr>
            <a:lvl4pPr indent="-304800" lvl="3" marL="1828800" algn="l">
              <a:lnSpc>
                <a:spcPct val="90000"/>
              </a:lnSpc>
              <a:spcBef>
                <a:spcPts val="600"/>
              </a:spcBef>
              <a:spcAft>
                <a:spcPts val="0"/>
              </a:spcAft>
              <a:buSzPts val="1200"/>
              <a:buChar char="–"/>
              <a:defRPr sz="1200"/>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4" name="Google Shape;154;p17"/>
          <p:cNvSpPr txBox="1"/>
          <p:nvPr>
            <p:ph idx="2" type="body"/>
          </p:nvPr>
        </p:nvSpPr>
        <p:spPr>
          <a:xfrm>
            <a:off x="6181954" y="2208394"/>
            <a:ext cx="5541093" cy="4050630"/>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sz="1800"/>
            </a:lvl1pPr>
            <a:lvl2pPr indent="-330200" lvl="1" marL="914400" algn="l">
              <a:lnSpc>
                <a:spcPct val="90000"/>
              </a:lnSpc>
              <a:spcBef>
                <a:spcPts val="600"/>
              </a:spcBef>
              <a:spcAft>
                <a:spcPts val="0"/>
              </a:spcAft>
              <a:buSzPts val="1600"/>
              <a:buChar char="▪"/>
              <a:defRPr sz="1600"/>
            </a:lvl2pPr>
            <a:lvl3pPr indent="-317500" lvl="2" marL="1371600" algn="l">
              <a:lnSpc>
                <a:spcPct val="90000"/>
              </a:lnSpc>
              <a:spcBef>
                <a:spcPts val="600"/>
              </a:spcBef>
              <a:spcAft>
                <a:spcPts val="0"/>
              </a:spcAft>
              <a:buSzPts val="1400"/>
              <a:buChar char="•"/>
              <a:defRPr sz="1400"/>
            </a:lvl3pPr>
            <a:lvl4pPr indent="-304800" lvl="3" marL="1828800" algn="l">
              <a:lnSpc>
                <a:spcPct val="90000"/>
              </a:lnSpc>
              <a:spcBef>
                <a:spcPts val="600"/>
              </a:spcBef>
              <a:spcAft>
                <a:spcPts val="0"/>
              </a:spcAft>
              <a:buSzPts val="1200"/>
              <a:buChar char="–"/>
              <a:defRPr sz="1200"/>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5" name="Google Shape;155;p17"/>
          <p:cNvSpPr txBox="1"/>
          <p:nvPr>
            <p:ph idx="3" type="body"/>
          </p:nvPr>
        </p:nvSpPr>
        <p:spPr>
          <a:xfrm>
            <a:off x="387335" y="1542648"/>
            <a:ext cx="5541093" cy="653034"/>
          </a:xfrm>
          <a:prstGeom prst="rect">
            <a:avLst/>
          </a:prstGeom>
          <a:noFill/>
          <a:ln>
            <a:noFill/>
          </a:ln>
        </p:spPr>
        <p:txBody>
          <a:bodyPr anchorCtr="0" anchor="ctr" bIns="72000" lIns="108000" spcFirstLastPara="1" rIns="72000" wrap="square" tIns="72000">
            <a:noAutofit/>
          </a:bodyPr>
          <a:lstStyle>
            <a:lvl1pPr indent="-228600" lvl="0" marL="457200" algn="ctr">
              <a:lnSpc>
                <a:spcPct val="90000"/>
              </a:lnSpc>
              <a:spcBef>
                <a:spcPts val="0"/>
              </a:spcBef>
              <a:spcAft>
                <a:spcPts val="0"/>
              </a:spcAft>
              <a:buSzPts val="2200"/>
              <a:buNone/>
              <a:defRPr b="1" sz="2200">
                <a:solidFill>
                  <a:srgbClr val="4D4541"/>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228600" lvl="4" marL="2286000" algn="l">
              <a:spcBef>
                <a:spcPts val="600"/>
              </a:spcBef>
              <a:spcAft>
                <a:spcPts val="0"/>
              </a:spcAft>
              <a:buSzPts val="17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6" name="Google Shape;156;p17"/>
          <p:cNvSpPr txBox="1"/>
          <p:nvPr>
            <p:ph idx="4" type="body"/>
          </p:nvPr>
        </p:nvSpPr>
        <p:spPr>
          <a:xfrm>
            <a:off x="6182332" y="1533439"/>
            <a:ext cx="5541093" cy="653034"/>
          </a:xfrm>
          <a:prstGeom prst="rect">
            <a:avLst/>
          </a:prstGeom>
          <a:noFill/>
          <a:ln>
            <a:noFill/>
          </a:ln>
        </p:spPr>
        <p:txBody>
          <a:bodyPr anchorCtr="0" anchor="ctr" bIns="72000" lIns="108000" spcFirstLastPara="1" rIns="72000" wrap="square" tIns="72000">
            <a:noAutofit/>
          </a:bodyPr>
          <a:lstStyle>
            <a:lvl1pPr indent="-228600" lvl="0" marL="457200" algn="ctr">
              <a:lnSpc>
                <a:spcPct val="90000"/>
              </a:lnSpc>
              <a:spcBef>
                <a:spcPts val="0"/>
              </a:spcBef>
              <a:spcAft>
                <a:spcPts val="0"/>
              </a:spcAft>
              <a:buSzPts val="2200"/>
              <a:buNone/>
              <a:defRPr b="1" sz="2200">
                <a:solidFill>
                  <a:srgbClr val="4D4541"/>
                </a:solidFill>
                <a:latin typeface="Arial"/>
                <a:ea typeface="Arial"/>
                <a:cs typeface="Arial"/>
                <a:sym typeface="Aria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Contents">
  <p:cSld name="4-Contents">
    <p:spTree>
      <p:nvGrpSpPr>
        <p:cNvPr id="157" name="Shape 157"/>
        <p:cNvGrpSpPr/>
        <p:nvPr/>
      </p:nvGrpSpPr>
      <p:grpSpPr>
        <a:xfrm>
          <a:off x="0" y="0"/>
          <a:ext cx="0" cy="0"/>
          <a:chOff x="0" y="0"/>
          <a:chExt cx="0" cy="0"/>
        </a:xfrm>
      </p:grpSpPr>
      <p:sp>
        <p:nvSpPr>
          <p:cNvPr id="158" name="Google Shape;158;p18"/>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18"/>
          <p:cNvSpPr txBox="1"/>
          <p:nvPr>
            <p:ph idx="1" type="body"/>
          </p:nvPr>
        </p:nvSpPr>
        <p:spPr>
          <a:xfrm>
            <a:off x="292348" y="1436915"/>
            <a:ext cx="5718048" cy="518130"/>
          </a:xfrm>
          <a:prstGeom prst="rect">
            <a:avLst/>
          </a:prstGeom>
          <a:solidFill>
            <a:schemeClr val="accent1"/>
          </a:solidFill>
          <a:ln cap="flat" cmpd="sng" w="25400">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72000" lIns="108000" spcFirstLastPara="1" rIns="72000" wrap="square" tIns="72000">
            <a:noAutofit/>
          </a:bodyPr>
          <a:lstStyle>
            <a:lvl1pPr indent="-228600" lvl="0" marL="457200" algn="ctr">
              <a:lnSpc>
                <a:spcPct val="85000"/>
              </a:lnSpc>
              <a:spcBef>
                <a:spcPts val="0"/>
              </a:spcBef>
              <a:spcAft>
                <a:spcPts val="0"/>
              </a:spcAft>
              <a:buSzPts val="1600"/>
              <a:buNone/>
              <a:defRPr b="1" sz="1600">
                <a:solidFill>
                  <a:schemeClr val="dk1"/>
                </a:solidFill>
                <a:latin typeface="Arial"/>
                <a:ea typeface="Arial"/>
                <a:cs typeface="Arial"/>
                <a:sym typeface="Arial"/>
              </a:defRPr>
            </a:lvl1pPr>
            <a:lvl2pPr indent="-228600" lvl="1" marL="914400" algn="l">
              <a:lnSpc>
                <a:spcPct val="90000"/>
              </a:lnSpc>
              <a:spcBef>
                <a:spcPts val="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60" name="Google Shape;160;p18"/>
          <p:cNvSpPr txBox="1"/>
          <p:nvPr>
            <p:ph idx="2" type="body"/>
          </p:nvPr>
        </p:nvSpPr>
        <p:spPr>
          <a:xfrm>
            <a:off x="292348" y="1902620"/>
            <a:ext cx="5718048" cy="1861869"/>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72000" lIns="91425" spcFirstLastPara="1" rIns="72000" wrap="square" tIns="72000">
            <a:noAutofit/>
          </a:bodyPr>
          <a:lstStyle>
            <a:lvl1pPr indent="-317500" lvl="0" marL="457200" algn="l">
              <a:lnSpc>
                <a:spcPct val="90000"/>
              </a:lnSpc>
              <a:spcBef>
                <a:spcPts val="0"/>
              </a:spcBef>
              <a:spcAft>
                <a:spcPts val="0"/>
              </a:spcAft>
              <a:buSzPts val="1400"/>
              <a:buChar char="▪"/>
              <a:defRPr sz="1400"/>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304800" lvl="4" marL="2286000" algn="l">
              <a:spcBef>
                <a:spcPts val="600"/>
              </a:spcBef>
              <a:spcAft>
                <a:spcPts val="0"/>
              </a:spcAft>
              <a:buSzPts val="1200"/>
              <a:buChar char="–"/>
              <a:defRPr sz="12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61" name="Google Shape;161;p18"/>
          <p:cNvSpPr txBox="1"/>
          <p:nvPr>
            <p:ph idx="3" type="body"/>
          </p:nvPr>
        </p:nvSpPr>
        <p:spPr>
          <a:xfrm>
            <a:off x="6217054" y="1436915"/>
            <a:ext cx="5718048" cy="518130"/>
          </a:xfrm>
          <a:prstGeom prst="rect">
            <a:avLst/>
          </a:prstGeom>
          <a:solidFill>
            <a:schemeClr val="accent1"/>
          </a:solidFill>
          <a:ln cap="flat" cmpd="sng" w="25400">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1" anchor="ctr" bIns="45700" lIns="91425" spcFirstLastPara="1" rIns="91425" wrap="square" tIns="45700">
            <a:noAutofit/>
          </a:bodyPr>
          <a:lstStyle>
            <a:lvl1pPr indent="-228600" lvl="0" marL="457200" algn="l">
              <a:lnSpc>
                <a:spcPct val="90000"/>
              </a:lnSpc>
              <a:spcBef>
                <a:spcPts val="0"/>
              </a:spcBef>
              <a:spcAft>
                <a:spcPts val="0"/>
              </a:spcAft>
              <a:buSzPts val="1600"/>
              <a:buNone/>
              <a:defRPr b="1" sz="1600">
                <a:solidFill>
                  <a:schemeClr val="dk1"/>
                </a:solidFill>
                <a:latin typeface="Arial"/>
                <a:ea typeface="Arial"/>
                <a:cs typeface="Arial"/>
                <a:sym typeface="Arial"/>
              </a:defRPr>
            </a:lvl1pPr>
            <a:lvl2pPr indent="-228600" lvl="1" marL="914400" algn="l">
              <a:lnSpc>
                <a:spcPct val="90000"/>
              </a:lnSpc>
              <a:spcBef>
                <a:spcPts val="60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62" name="Google Shape;162;p18"/>
          <p:cNvSpPr txBox="1"/>
          <p:nvPr>
            <p:ph idx="4" type="body"/>
          </p:nvPr>
        </p:nvSpPr>
        <p:spPr>
          <a:xfrm>
            <a:off x="6217054" y="1902620"/>
            <a:ext cx="5718048" cy="1861869"/>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72000" lIns="91425" spcFirstLastPara="1" rIns="72000" wrap="square" tIns="72000">
            <a:noAutofit/>
          </a:bodyPr>
          <a:lstStyle>
            <a:lvl1pPr indent="-317500" lvl="0" marL="457200" algn="l">
              <a:lnSpc>
                <a:spcPct val="90000"/>
              </a:lnSpc>
              <a:spcBef>
                <a:spcPts val="0"/>
              </a:spcBef>
              <a:spcAft>
                <a:spcPts val="0"/>
              </a:spcAft>
              <a:buSzPts val="1400"/>
              <a:buChar char="▪"/>
              <a:defRPr sz="1400"/>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spcBef>
                <a:spcPts val="600"/>
              </a:spcBef>
              <a:spcAft>
                <a:spcPts val="0"/>
              </a:spcAft>
              <a:buSzPts val="1100"/>
              <a:buChar char="–"/>
              <a:defRPr sz="11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63" name="Google Shape;163;p18"/>
          <p:cNvSpPr txBox="1"/>
          <p:nvPr>
            <p:ph idx="5" type="body"/>
          </p:nvPr>
        </p:nvSpPr>
        <p:spPr>
          <a:xfrm>
            <a:off x="292348" y="3820890"/>
            <a:ext cx="5718048" cy="518130"/>
          </a:xfrm>
          <a:prstGeom prst="rect">
            <a:avLst/>
          </a:prstGeom>
          <a:solidFill>
            <a:schemeClr val="accent1"/>
          </a:solidFill>
          <a:ln cap="flat" cmpd="sng" w="25400">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72000" lIns="108000" spcFirstLastPara="1" rIns="72000" wrap="square" tIns="72000">
            <a:noAutofit/>
          </a:bodyPr>
          <a:lstStyle>
            <a:lvl1pPr indent="-228600" lvl="0" marL="457200" algn="ctr">
              <a:lnSpc>
                <a:spcPct val="85000"/>
              </a:lnSpc>
              <a:spcBef>
                <a:spcPts val="0"/>
              </a:spcBef>
              <a:spcAft>
                <a:spcPts val="0"/>
              </a:spcAft>
              <a:buSzPts val="1600"/>
              <a:buNone/>
              <a:defRPr b="1" sz="1600">
                <a:solidFill>
                  <a:schemeClr val="dk1"/>
                </a:solidFill>
                <a:latin typeface="Arial"/>
                <a:ea typeface="Arial"/>
                <a:cs typeface="Arial"/>
                <a:sym typeface="Arial"/>
              </a:defRPr>
            </a:lvl1pPr>
            <a:lvl2pPr indent="-228600" lvl="1" marL="914400" algn="l">
              <a:lnSpc>
                <a:spcPct val="90000"/>
              </a:lnSpc>
              <a:spcBef>
                <a:spcPts val="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64" name="Google Shape;164;p18"/>
          <p:cNvSpPr txBox="1"/>
          <p:nvPr>
            <p:ph idx="6" type="body"/>
          </p:nvPr>
        </p:nvSpPr>
        <p:spPr>
          <a:xfrm>
            <a:off x="292348" y="4286584"/>
            <a:ext cx="5718048" cy="201168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72000" lIns="91425" spcFirstLastPara="1" rIns="72000" wrap="square" tIns="72000">
            <a:noAutofit/>
          </a:bodyPr>
          <a:lstStyle>
            <a:lvl1pPr indent="-317500" lvl="0" marL="457200" algn="l">
              <a:lnSpc>
                <a:spcPct val="90000"/>
              </a:lnSpc>
              <a:spcBef>
                <a:spcPts val="0"/>
              </a:spcBef>
              <a:spcAft>
                <a:spcPts val="0"/>
              </a:spcAft>
              <a:buSzPts val="1400"/>
              <a:buChar char="▪"/>
              <a:defRPr sz="1400"/>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spcBef>
                <a:spcPts val="600"/>
              </a:spcBef>
              <a:spcAft>
                <a:spcPts val="0"/>
              </a:spcAft>
              <a:buSzPts val="1100"/>
              <a:buChar char="–"/>
              <a:defRPr sz="11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65" name="Google Shape;165;p18"/>
          <p:cNvSpPr txBox="1"/>
          <p:nvPr>
            <p:ph idx="7" type="body"/>
          </p:nvPr>
        </p:nvSpPr>
        <p:spPr>
          <a:xfrm>
            <a:off x="6217054" y="3820890"/>
            <a:ext cx="5718048" cy="518130"/>
          </a:xfrm>
          <a:prstGeom prst="rect">
            <a:avLst/>
          </a:prstGeom>
          <a:solidFill>
            <a:schemeClr val="accent1"/>
          </a:solidFill>
          <a:ln cap="flat" cmpd="sng" w="25400">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1" anchor="ctr" bIns="45700" lIns="91425" spcFirstLastPara="1" rIns="91425" wrap="square" tIns="45700">
            <a:noAutofit/>
          </a:bodyPr>
          <a:lstStyle>
            <a:lvl1pPr indent="-228600" lvl="0" marL="457200" algn="l">
              <a:lnSpc>
                <a:spcPct val="90000"/>
              </a:lnSpc>
              <a:spcBef>
                <a:spcPts val="0"/>
              </a:spcBef>
              <a:spcAft>
                <a:spcPts val="0"/>
              </a:spcAft>
              <a:buSzPts val="1600"/>
              <a:buNone/>
              <a:defRPr b="1" sz="1600">
                <a:solidFill>
                  <a:schemeClr val="dk1"/>
                </a:solidFill>
                <a:latin typeface="Arial"/>
                <a:ea typeface="Arial"/>
                <a:cs typeface="Arial"/>
                <a:sym typeface="Arial"/>
              </a:defRPr>
            </a:lvl1pPr>
            <a:lvl2pPr indent="-228600" lvl="1" marL="914400" algn="l">
              <a:lnSpc>
                <a:spcPct val="90000"/>
              </a:lnSpc>
              <a:spcBef>
                <a:spcPts val="60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66" name="Google Shape;166;p18"/>
          <p:cNvSpPr txBox="1"/>
          <p:nvPr>
            <p:ph idx="8" type="body"/>
          </p:nvPr>
        </p:nvSpPr>
        <p:spPr>
          <a:xfrm>
            <a:off x="6217054" y="4286584"/>
            <a:ext cx="5718048" cy="201168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72000" lIns="91425" spcFirstLastPara="1" rIns="72000" wrap="square" tIns="72000">
            <a:noAutofit/>
          </a:bodyPr>
          <a:lstStyle>
            <a:lvl1pPr indent="-317500" lvl="0" marL="457200" algn="l">
              <a:lnSpc>
                <a:spcPct val="90000"/>
              </a:lnSpc>
              <a:spcBef>
                <a:spcPts val="0"/>
              </a:spcBef>
              <a:spcAft>
                <a:spcPts val="0"/>
              </a:spcAft>
              <a:buSzPts val="1400"/>
              <a:buChar char="▪"/>
              <a:defRPr sz="1400"/>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spcBef>
                <a:spcPts val="600"/>
              </a:spcBef>
              <a:spcAft>
                <a:spcPts val="0"/>
              </a:spcAft>
              <a:buSzPts val="1100"/>
              <a:buChar char="–"/>
              <a:defRPr sz="11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p:cSld name="Titre seul">
    <p:spTree>
      <p:nvGrpSpPr>
        <p:cNvPr id="167" name="Shape 167"/>
        <p:cNvGrpSpPr/>
        <p:nvPr/>
      </p:nvGrpSpPr>
      <p:grpSpPr>
        <a:xfrm>
          <a:off x="0" y="0"/>
          <a:ext cx="0" cy="0"/>
          <a:chOff x="0" y="0"/>
          <a:chExt cx="0" cy="0"/>
        </a:xfrm>
      </p:grpSpPr>
      <p:sp>
        <p:nvSpPr>
          <p:cNvPr id="168" name="Google Shape;168;p19"/>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showMasterSp="0" type="blank">
  <p:cSld name="BLANK">
    <p:spTree>
      <p:nvGrpSpPr>
        <p:cNvPr id="169"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Title and Table">
    <p:spTree>
      <p:nvGrpSpPr>
        <p:cNvPr id="170" name="Shape 170"/>
        <p:cNvGrpSpPr/>
        <p:nvPr/>
      </p:nvGrpSpPr>
      <p:grpSpPr>
        <a:xfrm>
          <a:off x="0" y="0"/>
          <a:ext cx="0" cy="0"/>
          <a:chOff x="0" y="0"/>
          <a:chExt cx="0" cy="0"/>
        </a:xfrm>
      </p:grpSpPr>
      <p:sp>
        <p:nvSpPr>
          <p:cNvPr id="171" name="Google Shape;171;p21"/>
          <p:cNvSpPr txBox="1"/>
          <p:nvPr>
            <p:ph type="title"/>
          </p:nvPr>
        </p:nvSpPr>
        <p:spPr>
          <a:xfrm>
            <a:off x="321733" y="212730"/>
            <a:ext cx="11618976" cy="54927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21"/>
          <p:cNvSpPr txBox="1"/>
          <p:nvPr>
            <p:ph idx="10" type="dt"/>
          </p:nvPr>
        </p:nvSpPr>
        <p:spPr>
          <a:xfrm>
            <a:off x="4572000" y="6533673"/>
            <a:ext cx="3544277" cy="1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9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3" name="Google Shape;173;p21"/>
          <p:cNvSpPr txBox="1"/>
          <p:nvPr>
            <p:ph idx="12" type="sldNum"/>
          </p:nvPr>
        </p:nvSpPr>
        <p:spPr>
          <a:xfrm>
            <a:off x="11941908" y="6732599"/>
            <a:ext cx="242277" cy="103187"/>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Arial"/>
                <a:ea typeface="Arial"/>
                <a:cs typeface="Arial"/>
                <a:sym typeface="Arial"/>
              </a:defRPr>
            </a:lvl1pPr>
            <a:lvl2pPr indent="0" lvl="1" marL="0" marR="0" rtl="0" algn="l">
              <a:spcBef>
                <a:spcPts val="0"/>
              </a:spcBef>
              <a:spcAft>
                <a:spcPts val="0"/>
              </a:spcAft>
              <a:buNone/>
              <a:defRPr sz="1800">
                <a:solidFill>
                  <a:schemeClr val="dk1"/>
                </a:solidFill>
                <a:latin typeface="Arial"/>
                <a:ea typeface="Arial"/>
                <a:cs typeface="Arial"/>
                <a:sym typeface="Arial"/>
              </a:defRPr>
            </a:lvl2pPr>
            <a:lvl3pPr indent="0" lvl="2" marL="0" marR="0" rtl="0" algn="l">
              <a:spcBef>
                <a:spcPts val="0"/>
              </a:spcBef>
              <a:spcAft>
                <a:spcPts val="0"/>
              </a:spcAft>
              <a:buNone/>
              <a:defRPr sz="1800">
                <a:solidFill>
                  <a:schemeClr val="dk1"/>
                </a:solidFill>
                <a:latin typeface="Arial"/>
                <a:ea typeface="Arial"/>
                <a:cs typeface="Arial"/>
                <a:sym typeface="Arial"/>
              </a:defRPr>
            </a:lvl3pPr>
            <a:lvl4pPr indent="0" lvl="3" marL="0" marR="0" rtl="0" algn="l">
              <a:spcBef>
                <a:spcPts val="0"/>
              </a:spcBef>
              <a:spcAft>
                <a:spcPts val="0"/>
              </a:spcAft>
              <a:buNone/>
              <a:defRPr sz="1800">
                <a:solidFill>
                  <a:schemeClr val="dk1"/>
                </a:solidFill>
                <a:latin typeface="Arial"/>
                <a:ea typeface="Arial"/>
                <a:cs typeface="Arial"/>
                <a:sym typeface="Arial"/>
              </a:defRPr>
            </a:lvl4pPr>
            <a:lvl5pPr indent="0" lvl="4" marL="0" marR="0" rtl="0" algn="l">
              <a:spcBef>
                <a:spcPts val="0"/>
              </a:spcBef>
              <a:spcAft>
                <a:spcPts val="0"/>
              </a:spcAft>
              <a:buNone/>
              <a:defRPr sz="1800">
                <a:solidFill>
                  <a:schemeClr val="dk1"/>
                </a:solidFill>
                <a:latin typeface="Arial"/>
                <a:ea typeface="Arial"/>
                <a:cs typeface="Arial"/>
                <a:sym typeface="Arial"/>
              </a:defRPr>
            </a:lvl5pPr>
            <a:lvl6pPr indent="0" lvl="5" marL="0" marR="0" rtl="0" algn="l">
              <a:spcBef>
                <a:spcPts val="0"/>
              </a:spcBef>
              <a:spcAft>
                <a:spcPts val="0"/>
              </a:spcAft>
              <a:buNone/>
              <a:defRPr sz="1800">
                <a:solidFill>
                  <a:schemeClr val="dk1"/>
                </a:solidFill>
                <a:latin typeface="Arial"/>
                <a:ea typeface="Arial"/>
                <a:cs typeface="Arial"/>
                <a:sym typeface="Arial"/>
              </a:defRPr>
            </a:lvl6pPr>
            <a:lvl7pPr indent="0" lvl="6" marL="0" marR="0" rtl="0" algn="l">
              <a:spcBef>
                <a:spcPts val="0"/>
              </a:spcBef>
              <a:spcAft>
                <a:spcPts val="0"/>
              </a:spcAft>
              <a:buNone/>
              <a:defRPr sz="1800">
                <a:solidFill>
                  <a:schemeClr val="dk1"/>
                </a:solidFill>
                <a:latin typeface="Arial"/>
                <a:ea typeface="Arial"/>
                <a:cs typeface="Arial"/>
                <a:sym typeface="Arial"/>
              </a:defRPr>
            </a:lvl7pPr>
            <a:lvl8pPr indent="0" lvl="7" marL="0" marR="0" rtl="0" algn="l">
              <a:spcBef>
                <a:spcPts val="0"/>
              </a:spcBef>
              <a:spcAft>
                <a:spcPts val="0"/>
              </a:spcAft>
              <a:buNone/>
              <a:defRPr sz="1800">
                <a:solidFill>
                  <a:schemeClr val="dk1"/>
                </a:solidFill>
                <a:latin typeface="Arial"/>
                <a:ea typeface="Arial"/>
                <a:cs typeface="Arial"/>
                <a:sym typeface="Arial"/>
              </a:defRPr>
            </a:lvl8pPr>
            <a:lvl9pPr indent="0" lvl="8" marL="0" marR="0" rtl="0" algn="l">
              <a:spcBef>
                <a:spcPts val="0"/>
              </a:spcBef>
              <a:spcAft>
                <a:spcPts val="0"/>
              </a:spcAft>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p:cSld name="Titre et contenu">
    <p:spTree>
      <p:nvGrpSpPr>
        <p:cNvPr id="174" name="Shape 174"/>
        <p:cNvGrpSpPr/>
        <p:nvPr/>
      </p:nvGrpSpPr>
      <p:grpSpPr>
        <a:xfrm>
          <a:off x="0" y="0"/>
          <a:ext cx="0" cy="0"/>
          <a:chOff x="0" y="0"/>
          <a:chExt cx="0" cy="0"/>
        </a:xfrm>
      </p:grpSpPr>
      <p:sp>
        <p:nvSpPr>
          <p:cNvPr id="175" name="Google Shape;175;p22"/>
          <p:cNvSpPr txBox="1"/>
          <p:nvPr>
            <p:ph idx="1" type="body"/>
          </p:nvPr>
        </p:nvSpPr>
        <p:spPr>
          <a:xfrm>
            <a:off x="227348" y="1815352"/>
            <a:ext cx="11700000" cy="4466201"/>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6" name="Google Shape;176;p22"/>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0" name="Shape 40"/>
        <p:cNvGrpSpPr/>
        <p:nvPr/>
      </p:nvGrpSpPr>
      <p:grpSpPr>
        <a:xfrm>
          <a:off x="0" y="0"/>
          <a:ext cx="0" cy="0"/>
          <a:chOff x="0" y="0"/>
          <a:chExt cx="0" cy="0"/>
        </a:xfrm>
      </p:grpSpPr>
      <p:sp>
        <p:nvSpPr>
          <p:cNvPr id="41" name="Google Shape;41;p4"/>
          <p:cNvSpPr txBox="1"/>
          <p:nvPr>
            <p:ph idx="1" type="body"/>
          </p:nvPr>
        </p:nvSpPr>
        <p:spPr>
          <a:xfrm>
            <a:off x="227348" y="1815352"/>
            <a:ext cx="11700000" cy="4466201"/>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ubtitle and content ">
  <p:cSld name="1_Title, subtitle and content ">
    <p:spTree>
      <p:nvGrpSpPr>
        <p:cNvPr id="177" name="Shape 177"/>
        <p:cNvGrpSpPr/>
        <p:nvPr/>
      </p:nvGrpSpPr>
      <p:grpSpPr>
        <a:xfrm>
          <a:off x="0" y="0"/>
          <a:ext cx="0" cy="0"/>
          <a:chOff x="0" y="0"/>
          <a:chExt cx="0" cy="0"/>
        </a:xfrm>
      </p:grpSpPr>
      <p:sp>
        <p:nvSpPr>
          <p:cNvPr id="178" name="Google Shape;178;p23"/>
          <p:cNvSpPr txBox="1"/>
          <p:nvPr>
            <p:ph type="title"/>
          </p:nvPr>
        </p:nvSpPr>
        <p:spPr>
          <a:xfrm>
            <a:off x="227349" y="0"/>
            <a:ext cx="11125236" cy="1104900"/>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9" name="Google Shape;179;p23"/>
          <p:cNvSpPr txBox="1"/>
          <p:nvPr>
            <p:ph idx="1" type="body"/>
          </p:nvPr>
        </p:nvSpPr>
        <p:spPr>
          <a:xfrm>
            <a:off x="227348" y="1815351"/>
            <a:ext cx="11700000" cy="4466201"/>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0" name="Google Shape;180;p23"/>
          <p:cNvSpPr txBox="1"/>
          <p:nvPr>
            <p:ph idx="2" type="body"/>
          </p:nvPr>
        </p:nvSpPr>
        <p:spPr>
          <a:xfrm>
            <a:off x="227349" y="1148607"/>
            <a:ext cx="11700000" cy="504056"/>
          </a:xfrm>
          <a:prstGeom prst="rect">
            <a:avLst/>
          </a:prstGeom>
          <a:noFill/>
          <a:ln>
            <a:noFill/>
          </a:ln>
        </p:spPr>
        <p:txBody>
          <a:bodyPr anchorCtr="0" anchor="t" bIns="72000" lIns="108000" spcFirstLastPara="1" rIns="72000" wrap="square" tIns="72000">
            <a:noAutofit/>
          </a:bodyPr>
          <a:lstStyle>
            <a:lvl1pPr indent="-368300" lvl="0" marL="457200" algn="l">
              <a:lnSpc>
                <a:spcPct val="90000"/>
              </a:lnSpc>
              <a:spcBef>
                <a:spcPts val="0"/>
              </a:spcBef>
              <a:spcAft>
                <a:spcPts val="0"/>
              </a:spcAft>
              <a:buSzPts val="2200"/>
              <a:buChar char="▪"/>
              <a:defRPr>
                <a:solidFill>
                  <a:schemeClr val="accent2"/>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wo columns">
  <p:cSld name="Content Two columns">
    <p:spTree>
      <p:nvGrpSpPr>
        <p:cNvPr id="181" name="Shape 181"/>
        <p:cNvGrpSpPr/>
        <p:nvPr/>
      </p:nvGrpSpPr>
      <p:grpSpPr>
        <a:xfrm>
          <a:off x="0" y="0"/>
          <a:ext cx="0" cy="0"/>
          <a:chOff x="0" y="0"/>
          <a:chExt cx="0" cy="0"/>
        </a:xfrm>
      </p:grpSpPr>
      <p:sp>
        <p:nvSpPr>
          <p:cNvPr id="182" name="Google Shape;182;p24"/>
          <p:cNvSpPr txBox="1"/>
          <p:nvPr>
            <p:ph idx="1" type="body"/>
          </p:nvPr>
        </p:nvSpPr>
        <p:spPr>
          <a:xfrm>
            <a:off x="227349" y="2205319"/>
            <a:ext cx="5400000" cy="4076234"/>
          </a:xfrm>
          <a:prstGeom prst="rect">
            <a:avLst/>
          </a:prstGeom>
          <a:noFill/>
          <a:ln>
            <a:noFill/>
          </a:ln>
        </p:spPr>
        <p:txBody>
          <a:bodyPr anchorCtr="0" anchor="t" bIns="72000" lIns="108000" spcFirstLastPara="1" rIns="72000" wrap="square" tIns="72000">
            <a:noAutofit/>
          </a:bodyPr>
          <a:lstStyle>
            <a:lvl1pPr indent="-330200" lvl="0" marL="457200" algn="l">
              <a:lnSpc>
                <a:spcPct val="100000"/>
              </a:lnSpc>
              <a:spcBef>
                <a:spcPts val="0"/>
              </a:spcBef>
              <a:spcAft>
                <a:spcPts val="0"/>
              </a:spcAft>
              <a:buSzPts val="1600"/>
              <a:buChar char="▪"/>
              <a:defRPr sz="1600"/>
            </a:lvl1pPr>
            <a:lvl2pPr indent="-330200" lvl="1" marL="914400" algn="l">
              <a:lnSpc>
                <a:spcPct val="100000"/>
              </a:lnSpc>
              <a:spcBef>
                <a:spcPts val="600"/>
              </a:spcBef>
              <a:spcAft>
                <a:spcPts val="0"/>
              </a:spcAft>
              <a:buSzPts val="1600"/>
              <a:buChar char="▪"/>
              <a:defRPr sz="1600"/>
            </a:lvl2pPr>
            <a:lvl3pPr indent="-330200" lvl="2" marL="1371600" algn="l">
              <a:lnSpc>
                <a:spcPct val="100000"/>
              </a:lnSpc>
              <a:spcBef>
                <a:spcPts val="600"/>
              </a:spcBef>
              <a:spcAft>
                <a:spcPts val="0"/>
              </a:spcAft>
              <a:buSzPts val="1600"/>
              <a:buChar char="•"/>
              <a:defRPr sz="1600"/>
            </a:lvl3pPr>
            <a:lvl4pPr indent="-330200" lvl="3" marL="1828800" algn="l">
              <a:lnSpc>
                <a:spcPct val="100000"/>
              </a:lnSpc>
              <a:spcBef>
                <a:spcPts val="600"/>
              </a:spcBef>
              <a:spcAft>
                <a:spcPts val="0"/>
              </a:spcAft>
              <a:buSzPts val="1600"/>
              <a:buChar char="–"/>
              <a:defRPr sz="1600"/>
            </a:lvl4pPr>
            <a:lvl5pPr indent="-330200" lvl="4" marL="2286000" algn="l">
              <a:lnSpc>
                <a:spcPct val="100000"/>
              </a:lnSpc>
              <a:spcBef>
                <a:spcPts val="600"/>
              </a:spcBef>
              <a:spcAft>
                <a:spcPts val="0"/>
              </a:spcAft>
              <a:buSzPts val="1600"/>
              <a:buChar char="–"/>
              <a:defRPr sz="16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3" name="Google Shape;183;p24"/>
          <p:cNvSpPr txBox="1"/>
          <p:nvPr>
            <p:ph idx="2" type="body"/>
          </p:nvPr>
        </p:nvSpPr>
        <p:spPr>
          <a:xfrm>
            <a:off x="227349" y="1420989"/>
            <a:ext cx="5400000" cy="743987"/>
          </a:xfrm>
          <a:prstGeom prst="rect">
            <a:avLst/>
          </a:prstGeom>
          <a:noFill/>
          <a:ln>
            <a:noFill/>
          </a:ln>
        </p:spPr>
        <p:txBody>
          <a:bodyPr anchorCtr="0" anchor="ctr" bIns="72000" lIns="108000" spcFirstLastPara="1" rIns="72000" wrap="square" tIns="72000">
            <a:noAutofit/>
          </a:bodyPr>
          <a:lstStyle>
            <a:lvl1pPr indent="-342900" lvl="0" marL="457200" algn="l">
              <a:lnSpc>
                <a:spcPct val="100000"/>
              </a:lnSpc>
              <a:spcBef>
                <a:spcPts val="0"/>
              </a:spcBef>
              <a:spcAft>
                <a:spcPts val="0"/>
              </a:spcAft>
              <a:buSzPts val="1800"/>
              <a:buChar char="▪"/>
              <a:defRPr b="1" sz="1800">
                <a:solidFill>
                  <a:srgbClr val="12ABDB"/>
                </a:solidFil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4" name="Google Shape;184;p24"/>
          <p:cNvSpPr txBox="1"/>
          <p:nvPr>
            <p:ph idx="3" type="body"/>
          </p:nvPr>
        </p:nvSpPr>
        <p:spPr>
          <a:xfrm>
            <a:off x="6474016" y="1420989"/>
            <a:ext cx="5400000" cy="743987"/>
          </a:xfrm>
          <a:prstGeom prst="rect">
            <a:avLst/>
          </a:prstGeom>
          <a:noFill/>
          <a:ln>
            <a:noFill/>
          </a:ln>
        </p:spPr>
        <p:txBody>
          <a:bodyPr anchorCtr="0" anchor="ctr" bIns="72000" lIns="108000" spcFirstLastPara="1" rIns="72000" wrap="square" tIns="72000">
            <a:noAutofit/>
          </a:bodyPr>
          <a:lstStyle>
            <a:lvl1pPr indent="-342900" lvl="0" marL="457200" algn="l">
              <a:lnSpc>
                <a:spcPct val="100000"/>
              </a:lnSpc>
              <a:spcBef>
                <a:spcPts val="0"/>
              </a:spcBef>
              <a:spcAft>
                <a:spcPts val="0"/>
              </a:spcAft>
              <a:buSzPts val="1800"/>
              <a:buChar char="▪"/>
              <a:defRPr b="1" sz="1800">
                <a:solidFill>
                  <a:srgbClr val="12ABDB"/>
                </a:solidFil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5" name="Google Shape;185;p24"/>
          <p:cNvSpPr txBox="1"/>
          <p:nvPr>
            <p:ph type="title"/>
          </p:nvPr>
        </p:nvSpPr>
        <p:spPr>
          <a:xfrm>
            <a:off x="227349" y="0"/>
            <a:ext cx="11125236" cy="1104900"/>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24"/>
          <p:cNvSpPr txBox="1"/>
          <p:nvPr>
            <p:ph idx="4" type="body"/>
          </p:nvPr>
        </p:nvSpPr>
        <p:spPr>
          <a:xfrm>
            <a:off x="6474016" y="2205319"/>
            <a:ext cx="5400000" cy="4076234"/>
          </a:xfrm>
          <a:prstGeom prst="rect">
            <a:avLst/>
          </a:prstGeom>
          <a:noFill/>
          <a:ln>
            <a:noFill/>
          </a:ln>
        </p:spPr>
        <p:txBody>
          <a:bodyPr anchorCtr="0" anchor="t" bIns="72000" lIns="108000" spcFirstLastPara="1" rIns="72000" wrap="square" tIns="72000">
            <a:noAutofit/>
          </a:bodyPr>
          <a:lstStyle>
            <a:lvl1pPr indent="-330200" lvl="0" marL="457200" algn="l">
              <a:lnSpc>
                <a:spcPct val="100000"/>
              </a:lnSpc>
              <a:spcBef>
                <a:spcPts val="0"/>
              </a:spcBef>
              <a:spcAft>
                <a:spcPts val="0"/>
              </a:spcAft>
              <a:buSzPts val="1600"/>
              <a:buChar char="▪"/>
              <a:defRPr sz="1600"/>
            </a:lvl1pPr>
            <a:lvl2pPr indent="-330200" lvl="1" marL="914400" algn="l">
              <a:lnSpc>
                <a:spcPct val="100000"/>
              </a:lnSpc>
              <a:spcBef>
                <a:spcPts val="600"/>
              </a:spcBef>
              <a:spcAft>
                <a:spcPts val="0"/>
              </a:spcAft>
              <a:buSzPts val="1600"/>
              <a:buChar char="▪"/>
              <a:defRPr sz="1600"/>
            </a:lvl2pPr>
            <a:lvl3pPr indent="-330200" lvl="2" marL="1371600" algn="l">
              <a:lnSpc>
                <a:spcPct val="100000"/>
              </a:lnSpc>
              <a:spcBef>
                <a:spcPts val="600"/>
              </a:spcBef>
              <a:spcAft>
                <a:spcPts val="0"/>
              </a:spcAft>
              <a:buSzPts val="1600"/>
              <a:buChar char="•"/>
              <a:defRPr sz="1600"/>
            </a:lvl3pPr>
            <a:lvl4pPr indent="-330200" lvl="3" marL="1828800" algn="l">
              <a:lnSpc>
                <a:spcPct val="100000"/>
              </a:lnSpc>
              <a:spcBef>
                <a:spcPts val="600"/>
              </a:spcBef>
              <a:spcAft>
                <a:spcPts val="0"/>
              </a:spcAft>
              <a:buSzPts val="1600"/>
              <a:buChar char="–"/>
              <a:defRPr sz="1600"/>
            </a:lvl4pPr>
            <a:lvl5pPr indent="-330200" lvl="4" marL="2286000" algn="l">
              <a:lnSpc>
                <a:spcPct val="100000"/>
              </a:lnSpc>
              <a:spcBef>
                <a:spcPts val="600"/>
              </a:spcBef>
              <a:spcAft>
                <a:spcPts val="0"/>
              </a:spcAft>
              <a:buSzPts val="1600"/>
              <a:buChar char="–"/>
              <a:defRPr sz="16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3 columns">
  <p:cSld name="Content 3 columns">
    <p:spTree>
      <p:nvGrpSpPr>
        <p:cNvPr id="187" name="Shape 187"/>
        <p:cNvGrpSpPr/>
        <p:nvPr/>
      </p:nvGrpSpPr>
      <p:grpSpPr>
        <a:xfrm>
          <a:off x="0" y="0"/>
          <a:ext cx="0" cy="0"/>
          <a:chOff x="0" y="0"/>
          <a:chExt cx="0" cy="0"/>
        </a:xfrm>
      </p:grpSpPr>
      <p:sp>
        <p:nvSpPr>
          <p:cNvPr id="188" name="Google Shape;188;p25"/>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25"/>
          <p:cNvSpPr txBox="1"/>
          <p:nvPr>
            <p:ph idx="1" type="body"/>
          </p:nvPr>
        </p:nvSpPr>
        <p:spPr>
          <a:xfrm>
            <a:off x="227350" y="2205319"/>
            <a:ext cx="3537827" cy="4076234"/>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0" name="Google Shape;190;p25"/>
          <p:cNvSpPr txBox="1"/>
          <p:nvPr>
            <p:ph idx="2" type="body"/>
          </p:nvPr>
        </p:nvSpPr>
        <p:spPr>
          <a:xfrm>
            <a:off x="227350" y="1420989"/>
            <a:ext cx="3537827" cy="743987"/>
          </a:xfrm>
          <a:prstGeom prst="rect">
            <a:avLst/>
          </a:prstGeom>
          <a:noFill/>
          <a:ln>
            <a:noFill/>
          </a:ln>
        </p:spPr>
        <p:txBody>
          <a:bodyPr anchorCtr="0" anchor="ctr" bIns="0" lIns="0" spcFirstLastPara="1" rIns="0" wrap="square" tIns="0">
            <a:noAutofit/>
          </a:bodyPr>
          <a:lstStyle>
            <a:lvl1pPr indent="-330200" lvl="0" marL="457200" algn="ctr">
              <a:lnSpc>
                <a:spcPct val="100000"/>
              </a:lnSpc>
              <a:spcBef>
                <a:spcPts val="0"/>
              </a:spcBef>
              <a:spcAft>
                <a:spcPts val="0"/>
              </a:spcAft>
              <a:buSzPts val="1600"/>
              <a:buChar char="▪"/>
              <a:defRPr b="1" sz="1600">
                <a:solidFill>
                  <a:srgbClr val="12ABDB"/>
                </a:solidFill>
                <a:latin typeface="Arial"/>
                <a:ea typeface="Arial"/>
                <a:cs typeface="Arial"/>
                <a:sym typeface="Aria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1" name="Google Shape;191;p25"/>
          <p:cNvSpPr txBox="1"/>
          <p:nvPr>
            <p:ph idx="3" type="body"/>
          </p:nvPr>
        </p:nvSpPr>
        <p:spPr>
          <a:xfrm>
            <a:off x="4313358" y="2205319"/>
            <a:ext cx="3537827" cy="4076234"/>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2" name="Google Shape;192;p25"/>
          <p:cNvSpPr txBox="1"/>
          <p:nvPr>
            <p:ph idx="4" type="body"/>
          </p:nvPr>
        </p:nvSpPr>
        <p:spPr>
          <a:xfrm>
            <a:off x="4313358" y="1420989"/>
            <a:ext cx="3537827" cy="743987"/>
          </a:xfrm>
          <a:prstGeom prst="rect">
            <a:avLst/>
          </a:prstGeom>
          <a:noFill/>
          <a:ln>
            <a:noFill/>
          </a:ln>
        </p:spPr>
        <p:txBody>
          <a:bodyPr anchorCtr="0" anchor="ctr" bIns="0" lIns="0" spcFirstLastPara="1" rIns="0" wrap="square" tIns="0">
            <a:noAutofit/>
          </a:bodyPr>
          <a:lstStyle>
            <a:lvl1pPr indent="-330200" lvl="0" marL="457200" algn="ctr">
              <a:lnSpc>
                <a:spcPct val="100000"/>
              </a:lnSpc>
              <a:spcBef>
                <a:spcPts val="0"/>
              </a:spcBef>
              <a:spcAft>
                <a:spcPts val="0"/>
              </a:spcAft>
              <a:buSzPts val="1600"/>
              <a:buChar char="▪"/>
              <a:defRPr b="1" sz="1600">
                <a:solidFill>
                  <a:srgbClr val="12ABDB"/>
                </a:solidFill>
                <a:latin typeface="Arial"/>
                <a:ea typeface="Arial"/>
                <a:cs typeface="Arial"/>
                <a:sym typeface="Aria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3" name="Google Shape;193;p25"/>
          <p:cNvSpPr txBox="1"/>
          <p:nvPr>
            <p:ph idx="5" type="body"/>
          </p:nvPr>
        </p:nvSpPr>
        <p:spPr>
          <a:xfrm>
            <a:off x="8384125" y="2205319"/>
            <a:ext cx="3537827" cy="4076234"/>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4" name="Google Shape;194;p25"/>
          <p:cNvSpPr txBox="1"/>
          <p:nvPr>
            <p:ph idx="6" type="body"/>
          </p:nvPr>
        </p:nvSpPr>
        <p:spPr>
          <a:xfrm>
            <a:off x="8384125" y="1420989"/>
            <a:ext cx="3537827" cy="743987"/>
          </a:xfrm>
          <a:prstGeom prst="rect">
            <a:avLst/>
          </a:prstGeom>
          <a:noFill/>
          <a:ln>
            <a:noFill/>
          </a:ln>
        </p:spPr>
        <p:txBody>
          <a:bodyPr anchorCtr="0" anchor="ctr" bIns="0" lIns="0" spcFirstLastPara="1" rIns="0" wrap="square" tIns="0">
            <a:noAutofit/>
          </a:bodyPr>
          <a:lstStyle>
            <a:lvl1pPr indent="-330200" lvl="0" marL="457200" algn="ctr">
              <a:lnSpc>
                <a:spcPct val="100000"/>
              </a:lnSpc>
              <a:spcBef>
                <a:spcPts val="0"/>
              </a:spcBef>
              <a:spcAft>
                <a:spcPts val="0"/>
              </a:spcAft>
              <a:buSzPts val="1600"/>
              <a:buChar char="▪"/>
              <a:defRPr b="1" sz="1600">
                <a:solidFill>
                  <a:srgbClr val="12ABDB"/>
                </a:solidFill>
                <a:latin typeface="Arial"/>
                <a:ea typeface="Arial"/>
                <a:cs typeface="Arial"/>
                <a:sym typeface="Aria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numbering,  subtitle and content">
  <p:cSld name="Title with numbering,  subtitle and content">
    <p:spTree>
      <p:nvGrpSpPr>
        <p:cNvPr id="195"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7" name="Google Shape;197;p26"/>
          <p:cNvSpPr/>
          <p:nvPr/>
        </p:nvSpPr>
        <p:spPr>
          <a:xfrm>
            <a:off x="0" y="0"/>
            <a:ext cx="919998" cy="1146174"/>
          </a:xfrm>
          <a:custGeom>
            <a:rect b="b" l="l" r="r" t="t"/>
            <a:pathLst>
              <a:path extrusionOk="0" h="2095" w="1681">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8" name="Google Shape;198;p26"/>
          <p:cNvSpPr txBox="1"/>
          <p:nvPr>
            <p:ph type="title"/>
          </p:nvPr>
        </p:nvSpPr>
        <p:spPr>
          <a:xfrm>
            <a:off x="974872" y="0"/>
            <a:ext cx="10377711" cy="1104900"/>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26"/>
          <p:cNvSpPr txBox="1"/>
          <p:nvPr>
            <p:ph idx="1" type="body"/>
          </p:nvPr>
        </p:nvSpPr>
        <p:spPr>
          <a:xfrm>
            <a:off x="227347" y="1815351"/>
            <a:ext cx="11700000" cy="4467600"/>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0" name="Google Shape;200;p26"/>
          <p:cNvSpPr txBox="1"/>
          <p:nvPr>
            <p:ph idx="2" type="body"/>
          </p:nvPr>
        </p:nvSpPr>
        <p:spPr>
          <a:xfrm>
            <a:off x="974872" y="1148607"/>
            <a:ext cx="10940903" cy="504056"/>
          </a:xfrm>
          <a:prstGeom prst="rect">
            <a:avLst/>
          </a:prstGeom>
          <a:noFill/>
          <a:ln>
            <a:noFill/>
          </a:ln>
        </p:spPr>
        <p:txBody>
          <a:bodyPr anchorCtr="0" anchor="t" bIns="72000" lIns="108000" spcFirstLastPara="1" rIns="72000" wrap="square" tIns="72000">
            <a:noAutofit/>
          </a:bodyPr>
          <a:lstStyle>
            <a:lvl1pPr indent="-368300" lvl="0" marL="457200" algn="l">
              <a:lnSpc>
                <a:spcPct val="90000"/>
              </a:lnSpc>
              <a:spcBef>
                <a:spcPts val="0"/>
              </a:spcBef>
              <a:spcAft>
                <a:spcPts val="0"/>
              </a:spcAft>
              <a:buSzPts val="2200"/>
              <a:buChar char="▪"/>
              <a:defRPr>
                <a:solidFill>
                  <a:schemeClr val="accent2"/>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1" name="Google Shape;201;p26"/>
          <p:cNvSpPr txBox="1"/>
          <p:nvPr>
            <p:ph idx="3" type="body"/>
          </p:nvPr>
        </p:nvSpPr>
        <p:spPr>
          <a:xfrm>
            <a:off x="0" y="48742"/>
            <a:ext cx="914400" cy="914400"/>
          </a:xfrm>
          <a:prstGeom prst="rect">
            <a:avLst/>
          </a:prstGeom>
          <a:noFill/>
          <a:ln>
            <a:noFill/>
          </a:ln>
        </p:spPr>
        <p:txBody>
          <a:bodyPr anchorCtr="0" anchor="ctr" bIns="72000" lIns="108000" spcFirstLastPara="1" rIns="72000" wrap="square" tIns="72000">
            <a:normAutofit/>
          </a:bodyPr>
          <a:lstStyle>
            <a:lvl1pPr indent="-228600" lvl="0" marL="4572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re seul">
  <p:cSld name="1_Titre seul">
    <p:spTree>
      <p:nvGrpSpPr>
        <p:cNvPr id="202" name="Shape 202"/>
        <p:cNvGrpSpPr/>
        <p:nvPr/>
      </p:nvGrpSpPr>
      <p:grpSpPr>
        <a:xfrm>
          <a:off x="0" y="0"/>
          <a:ext cx="0" cy="0"/>
          <a:chOff x="0" y="0"/>
          <a:chExt cx="0" cy="0"/>
        </a:xfrm>
      </p:grpSpPr>
      <p:sp>
        <p:nvSpPr>
          <p:cNvPr id="203" name="Google Shape;203;p27"/>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Vide">
  <p:cSld name="1_Vide">
    <p:spTree>
      <p:nvGrpSpPr>
        <p:cNvPr id="204"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ingle Profile">
  <p:cSld name="Content-Single Profile">
    <p:spTree>
      <p:nvGrpSpPr>
        <p:cNvPr id="205" name="Shape 205"/>
        <p:cNvGrpSpPr/>
        <p:nvPr/>
      </p:nvGrpSpPr>
      <p:grpSpPr>
        <a:xfrm>
          <a:off x="0" y="0"/>
          <a:ext cx="0" cy="0"/>
          <a:chOff x="0" y="0"/>
          <a:chExt cx="0" cy="0"/>
        </a:xfrm>
      </p:grpSpPr>
      <p:sp>
        <p:nvSpPr>
          <p:cNvPr id="206" name="Google Shape;206;p29"/>
          <p:cNvSpPr/>
          <p:nvPr/>
        </p:nvSpPr>
        <p:spPr>
          <a:xfrm flipH="1" rot="10800000">
            <a:off x="1" y="0"/>
            <a:ext cx="5204012" cy="3119718"/>
          </a:xfrm>
          <a:custGeom>
            <a:rect b="b" l="l" r="r" t="t"/>
            <a:pathLst>
              <a:path extrusionOk="0" h="4159686" w="6262141">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7" name="Google Shape;207;p29"/>
          <p:cNvSpPr txBox="1"/>
          <p:nvPr>
            <p:ph idx="1" type="body"/>
          </p:nvPr>
        </p:nvSpPr>
        <p:spPr>
          <a:xfrm>
            <a:off x="783129" y="5278426"/>
            <a:ext cx="3296647" cy="331986"/>
          </a:xfrm>
          <a:prstGeom prst="rect">
            <a:avLst/>
          </a:prstGeom>
          <a:noFill/>
          <a:ln>
            <a:noFill/>
          </a:ln>
        </p:spPr>
        <p:txBody>
          <a:bodyPr anchorCtr="0" anchor="ctr" bIns="72000" lIns="108000" spcFirstLastPara="1" rIns="72000" wrap="square" tIns="72000">
            <a:noAutofit/>
          </a:bodyPr>
          <a:lstStyle>
            <a:lvl1pPr indent="-330200" lvl="0" marL="457200" algn="l">
              <a:lnSpc>
                <a:spcPct val="90000"/>
              </a:lnSpc>
              <a:spcBef>
                <a:spcPts val="0"/>
              </a:spcBef>
              <a:spcAft>
                <a:spcPts val="0"/>
              </a:spcAft>
              <a:buSzPts val="1600"/>
              <a:buChar char="▪"/>
              <a:defRPr b="1" sz="1600">
                <a:solidFill>
                  <a:schemeClr val="accent2"/>
                </a:solidFill>
              </a:defRPr>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spcBef>
                <a:spcPts val="600"/>
              </a:spcBef>
              <a:spcAft>
                <a:spcPts val="0"/>
              </a:spcAft>
              <a:buSzPts val="1100"/>
              <a:buChar char="–"/>
              <a:defRPr sz="11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8" name="Google Shape;208;p29"/>
          <p:cNvSpPr txBox="1"/>
          <p:nvPr>
            <p:ph idx="2" type="body"/>
          </p:nvPr>
        </p:nvSpPr>
        <p:spPr>
          <a:xfrm>
            <a:off x="783129" y="3916350"/>
            <a:ext cx="3296647" cy="412363"/>
          </a:xfrm>
          <a:prstGeom prst="rect">
            <a:avLst/>
          </a:prstGeom>
          <a:noFill/>
          <a:ln>
            <a:noFill/>
          </a:ln>
        </p:spPr>
        <p:txBody>
          <a:bodyPr anchorCtr="0" anchor="ctr" bIns="72000" lIns="108000" spcFirstLastPara="1" rIns="72000" wrap="square" tIns="72000">
            <a:noAutofit/>
          </a:bodyPr>
          <a:lstStyle>
            <a:lvl1pPr indent="-355600" lvl="0" marL="457200" algn="l">
              <a:lnSpc>
                <a:spcPct val="90000"/>
              </a:lnSpc>
              <a:spcBef>
                <a:spcPts val="0"/>
              </a:spcBef>
              <a:spcAft>
                <a:spcPts val="0"/>
              </a:spcAft>
              <a:buSzPts val="2000"/>
              <a:buChar char="▪"/>
              <a:defRPr b="1" sz="2000">
                <a:solidFill>
                  <a:schemeClr val="accent2"/>
                </a:solidFill>
              </a:defRPr>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spcBef>
                <a:spcPts val="600"/>
              </a:spcBef>
              <a:spcAft>
                <a:spcPts val="0"/>
              </a:spcAft>
              <a:buSzPts val="1100"/>
              <a:buChar char="–"/>
              <a:defRPr sz="11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9" name="Google Shape;209;p29"/>
          <p:cNvSpPr txBox="1"/>
          <p:nvPr>
            <p:ph idx="3" type="body"/>
          </p:nvPr>
        </p:nvSpPr>
        <p:spPr>
          <a:xfrm>
            <a:off x="782081" y="4344097"/>
            <a:ext cx="3304144" cy="894840"/>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solidFill>
                  <a:schemeClr val="dk1"/>
                </a:solidFill>
              </a:defRPr>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0" name="Google Shape;210;p29"/>
          <p:cNvSpPr txBox="1"/>
          <p:nvPr>
            <p:ph idx="4" type="body"/>
          </p:nvPr>
        </p:nvSpPr>
        <p:spPr>
          <a:xfrm>
            <a:off x="782081" y="5601397"/>
            <a:ext cx="3297695" cy="713864"/>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solidFill>
                  <a:schemeClr val="dk1"/>
                </a:solidFill>
              </a:defRPr>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1" name="Google Shape;211;p29"/>
          <p:cNvSpPr/>
          <p:nvPr/>
        </p:nvSpPr>
        <p:spPr>
          <a:xfrm>
            <a:off x="1381192" y="1147034"/>
            <a:ext cx="2609222" cy="2465696"/>
          </a:xfrm>
          <a:custGeom>
            <a:rect b="b" l="l" r="r" t="t"/>
            <a:pathLst>
              <a:path extrusionOk="0" h="3131423" w="3314252">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content ">
  <p:cSld name="Title, subtitle and content ">
    <p:spTree>
      <p:nvGrpSpPr>
        <p:cNvPr id="43" name="Shape 43"/>
        <p:cNvGrpSpPr/>
        <p:nvPr/>
      </p:nvGrpSpPr>
      <p:grpSpPr>
        <a:xfrm>
          <a:off x="0" y="0"/>
          <a:ext cx="0" cy="0"/>
          <a:chOff x="0" y="0"/>
          <a:chExt cx="0" cy="0"/>
        </a:xfrm>
      </p:grpSpPr>
      <p:sp>
        <p:nvSpPr>
          <p:cNvPr id="44" name="Google Shape;44;p5"/>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5"/>
          <p:cNvSpPr txBox="1"/>
          <p:nvPr>
            <p:ph idx="1" type="body"/>
          </p:nvPr>
        </p:nvSpPr>
        <p:spPr>
          <a:xfrm>
            <a:off x="227348" y="1815351"/>
            <a:ext cx="11700000" cy="4466201"/>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
          <p:cNvSpPr txBox="1"/>
          <p:nvPr>
            <p:ph idx="2" type="body"/>
          </p:nvPr>
        </p:nvSpPr>
        <p:spPr>
          <a:xfrm>
            <a:off x="227349" y="1148607"/>
            <a:ext cx="11700000" cy="50405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accent2"/>
              </a:buClr>
              <a:buSzPts val="2000"/>
              <a:buNone/>
              <a:defRPr>
                <a:solidFill>
                  <a:schemeClr val="accent2"/>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wo columns">
  <p:cSld name="Content Two columns">
    <p:spTree>
      <p:nvGrpSpPr>
        <p:cNvPr id="47" name="Shape 47"/>
        <p:cNvGrpSpPr/>
        <p:nvPr/>
      </p:nvGrpSpPr>
      <p:grpSpPr>
        <a:xfrm>
          <a:off x="0" y="0"/>
          <a:ext cx="0" cy="0"/>
          <a:chOff x="0" y="0"/>
          <a:chExt cx="0" cy="0"/>
        </a:xfrm>
      </p:grpSpPr>
      <p:sp>
        <p:nvSpPr>
          <p:cNvPr id="48" name="Google Shape;48;p6"/>
          <p:cNvSpPr txBox="1"/>
          <p:nvPr>
            <p:ph idx="1" type="body"/>
          </p:nvPr>
        </p:nvSpPr>
        <p:spPr>
          <a:xfrm>
            <a:off x="227349" y="2205319"/>
            <a:ext cx="5400000"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600"/>
              <a:buNone/>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6"/>
          <p:cNvSpPr txBox="1"/>
          <p:nvPr>
            <p:ph idx="2" type="body"/>
          </p:nvPr>
        </p:nvSpPr>
        <p:spPr>
          <a:xfrm>
            <a:off x="227349" y="1420989"/>
            <a:ext cx="5400000" cy="74398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1000"/>
              </a:spcBef>
              <a:spcAft>
                <a:spcPts val="0"/>
              </a:spcAft>
              <a:buClr>
                <a:srgbClr val="12ABDB"/>
              </a:buClr>
              <a:buSzPts val="1800"/>
              <a:buNone/>
              <a:defRPr b="1" sz="1800">
                <a:solidFill>
                  <a:srgbClr val="12ABDB"/>
                </a:solidFill>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6"/>
          <p:cNvSpPr txBox="1"/>
          <p:nvPr>
            <p:ph idx="3" type="body"/>
          </p:nvPr>
        </p:nvSpPr>
        <p:spPr>
          <a:xfrm>
            <a:off x="6474016" y="1420989"/>
            <a:ext cx="5400000" cy="74398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1000"/>
              </a:spcBef>
              <a:spcAft>
                <a:spcPts val="0"/>
              </a:spcAft>
              <a:buClr>
                <a:srgbClr val="12ABDB"/>
              </a:buClr>
              <a:buSzPts val="1800"/>
              <a:buNone/>
              <a:defRPr b="1" sz="1800">
                <a:solidFill>
                  <a:srgbClr val="12ABDB"/>
                </a:solidFill>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1" name="Google Shape;51;p6"/>
          <p:cNvPicPr preferRelativeResize="0"/>
          <p:nvPr/>
        </p:nvPicPr>
        <p:blipFill rotWithShape="1">
          <a:blip r:embed="rId2">
            <a:alphaModFix/>
          </a:blip>
          <a:srcRect b="16530" l="81836" r="0" t="-4713"/>
          <a:stretch/>
        </p:blipFill>
        <p:spPr>
          <a:xfrm>
            <a:off x="11491419" y="164829"/>
            <a:ext cx="424356" cy="459624"/>
          </a:xfrm>
          <a:prstGeom prst="rect">
            <a:avLst/>
          </a:prstGeom>
          <a:noFill/>
          <a:ln>
            <a:noFill/>
          </a:ln>
        </p:spPr>
      </p:pic>
      <p:sp>
        <p:nvSpPr>
          <p:cNvPr id="52" name="Google Shape;52;p6"/>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6"/>
          <p:cNvSpPr txBox="1"/>
          <p:nvPr>
            <p:ph idx="4" type="body"/>
          </p:nvPr>
        </p:nvSpPr>
        <p:spPr>
          <a:xfrm>
            <a:off x="6474016" y="2205319"/>
            <a:ext cx="5400000"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600"/>
              <a:buNone/>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3 columns">
  <p:cSld name="Content 3 columns">
    <p:spTree>
      <p:nvGrpSpPr>
        <p:cNvPr id="54" name="Shape 54"/>
        <p:cNvGrpSpPr/>
        <p:nvPr/>
      </p:nvGrpSpPr>
      <p:grpSpPr>
        <a:xfrm>
          <a:off x="0" y="0"/>
          <a:ext cx="0" cy="0"/>
          <a:chOff x="0" y="0"/>
          <a:chExt cx="0" cy="0"/>
        </a:xfrm>
      </p:grpSpPr>
      <p:sp>
        <p:nvSpPr>
          <p:cNvPr id="55" name="Google Shape;55;p7"/>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7"/>
          <p:cNvSpPr txBox="1"/>
          <p:nvPr>
            <p:ph idx="1" type="body"/>
          </p:nvPr>
        </p:nvSpPr>
        <p:spPr>
          <a:xfrm>
            <a:off x="227350" y="2205319"/>
            <a:ext cx="3537827"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7"/>
          <p:cNvSpPr txBox="1"/>
          <p:nvPr>
            <p:ph idx="2" type="body"/>
          </p:nvPr>
        </p:nvSpPr>
        <p:spPr>
          <a:xfrm>
            <a:off x="227350" y="1420989"/>
            <a:ext cx="3537827" cy="743987"/>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rgbClr val="12ABDB"/>
              </a:buClr>
              <a:buSzPts val="1600"/>
              <a:buNone/>
              <a:defRPr b="1" sz="1600">
                <a:solidFill>
                  <a:srgbClr val="12ABDB"/>
                </a:solidFill>
                <a:latin typeface="Verdana"/>
                <a:ea typeface="Verdana"/>
                <a:cs typeface="Verdana"/>
                <a:sym typeface="Verdana"/>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7"/>
          <p:cNvSpPr txBox="1"/>
          <p:nvPr>
            <p:ph idx="3" type="body"/>
          </p:nvPr>
        </p:nvSpPr>
        <p:spPr>
          <a:xfrm>
            <a:off x="4313358" y="2205319"/>
            <a:ext cx="3537827"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7"/>
          <p:cNvSpPr txBox="1"/>
          <p:nvPr>
            <p:ph idx="4" type="body"/>
          </p:nvPr>
        </p:nvSpPr>
        <p:spPr>
          <a:xfrm>
            <a:off x="4313358" y="1420989"/>
            <a:ext cx="3537827" cy="743987"/>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rgbClr val="12ABDB"/>
              </a:buClr>
              <a:buSzPts val="1600"/>
              <a:buNone/>
              <a:defRPr b="1" sz="1600">
                <a:solidFill>
                  <a:srgbClr val="12ABDB"/>
                </a:solidFill>
                <a:latin typeface="Verdana"/>
                <a:ea typeface="Verdana"/>
                <a:cs typeface="Verdana"/>
                <a:sym typeface="Verdana"/>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7"/>
          <p:cNvSpPr txBox="1"/>
          <p:nvPr>
            <p:ph idx="5" type="body"/>
          </p:nvPr>
        </p:nvSpPr>
        <p:spPr>
          <a:xfrm>
            <a:off x="8384125" y="2205319"/>
            <a:ext cx="3537827"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7"/>
          <p:cNvSpPr txBox="1"/>
          <p:nvPr>
            <p:ph idx="6" type="body"/>
          </p:nvPr>
        </p:nvSpPr>
        <p:spPr>
          <a:xfrm>
            <a:off x="8384125" y="1420989"/>
            <a:ext cx="3537827" cy="743987"/>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rgbClr val="12ABDB"/>
              </a:buClr>
              <a:buSzPts val="1600"/>
              <a:buNone/>
              <a:defRPr b="1" sz="1600">
                <a:solidFill>
                  <a:srgbClr val="12ABDB"/>
                </a:solidFill>
                <a:latin typeface="Verdana"/>
                <a:ea typeface="Verdana"/>
                <a:cs typeface="Verdana"/>
                <a:sym typeface="Verdana"/>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numbering,  subtitle and content">
  <p:cSld name="Title with numbering,  subtitle and content">
    <p:spTree>
      <p:nvGrpSpPr>
        <p:cNvPr id="62"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rect b="b" l="l" r="r" t="t"/>
            <a:pathLst>
              <a:path extrusionOk="0" h="2095" w="1681">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65" name="Google Shape;65;p8"/>
          <p:cNvSpPr txBox="1"/>
          <p:nvPr>
            <p:ph type="title"/>
          </p:nvPr>
        </p:nvSpPr>
        <p:spPr>
          <a:xfrm>
            <a:off x="974872" y="0"/>
            <a:ext cx="10377711"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8"/>
          <p:cNvSpPr txBox="1"/>
          <p:nvPr>
            <p:ph idx="1" type="body"/>
          </p:nvPr>
        </p:nvSpPr>
        <p:spPr>
          <a:xfrm>
            <a:off x="227347" y="1815351"/>
            <a:ext cx="11700000" cy="4467600"/>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8"/>
          <p:cNvSpPr txBox="1"/>
          <p:nvPr>
            <p:ph idx="2" type="body"/>
          </p:nvPr>
        </p:nvSpPr>
        <p:spPr>
          <a:xfrm>
            <a:off x="974872" y="1148607"/>
            <a:ext cx="10940903" cy="50405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accent2"/>
              </a:buClr>
              <a:buSzPts val="2000"/>
              <a:buNone/>
              <a:defRPr>
                <a:solidFill>
                  <a:schemeClr val="accent2"/>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8"/>
          <p:cNvSpPr txBox="1"/>
          <p:nvPr>
            <p:ph idx="3" type="body"/>
          </p:nvPr>
        </p:nvSpPr>
        <p:spPr>
          <a:xfrm>
            <a:off x="0" y="48742"/>
            <a:ext cx="914400" cy="914400"/>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9" name="Shape 69"/>
        <p:cNvGrpSpPr/>
        <p:nvPr/>
      </p:nvGrpSpPr>
      <p:grpSpPr>
        <a:xfrm>
          <a:off x="0" y="0"/>
          <a:ext cx="0" cy="0"/>
          <a:chOff x="0" y="0"/>
          <a:chExt cx="0" cy="0"/>
        </a:xfrm>
      </p:grpSpPr>
      <p:sp>
        <p:nvSpPr>
          <p:cNvPr id="70" name="Google Shape;70;p9"/>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ingle Profile">
  <p:cSld name="Content-Single Profile">
    <p:spTree>
      <p:nvGrpSpPr>
        <p:cNvPr id="71" name="Shape 71"/>
        <p:cNvGrpSpPr/>
        <p:nvPr/>
      </p:nvGrpSpPr>
      <p:grpSpPr>
        <a:xfrm>
          <a:off x="0" y="0"/>
          <a:ext cx="0" cy="0"/>
          <a:chOff x="0" y="0"/>
          <a:chExt cx="0" cy="0"/>
        </a:xfrm>
      </p:grpSpPr>
      <p:sp>
        <p:nvSpPr>
          <p:cNvPr id="72" name="Google Shape;72;p10"/>
          <p:cNvSpPr/>
          <p:nvPr/>
        </p:nvSpPr>
        <p:spPr>
          <a:xfrm flipH="1" rot="10800000">
            <a:off x="1" y="0"/>
            <a:ext cx="5204012" cy="3119718"/>
          </a:xfrm>
          <a:custGeom>
            <a:rect b="b" l="l" r="r" t="t"/>
            <a:pathLst>
              <a:path extrusionOk="0" h="4159686" w="6262141">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73" name="Google Shape;73;p10"/>
          <p:cNvSpPr txBox="1"/>
          <p:nvPr>
            <p:ph idx="1" type="body"/>
          </p:nvPr>
        </p:nvSpPr>
        <p:spPr>
          <a:xfrm>
            <a:off x="783129" y="5278426"/>
            <a:ext cx="3296647" cy="331986"/>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accent2"/>
              </a:buClr>
              <a:buSzPts val="1600"/>
              <a:buNone/>
              <a:defRPr b="1" sz="1600">
                <a:solidFill>
                  <a:schemeClr val="accent2"/>
                </a:solidFill>
              </a:defRPr>
            </a:lvl1pPr>
            <a:lvl2pPr indent="-317500" lvl="1" marL="914400" algn="l">
              <a:lnSpc>
                <a:spcPct val="90000"/>
              </a:lnSpc>
              <a:spcBef>
                <a:spcPts val="500"/>
              </a:spcBef>
              <a:spcAft>
                <a:spcPts val="0"/>
              </a:spcAft>
              <a:buSzPts val="1400"/>
              <a:buChar char="▪"/>
              <a:defRPr sz="1400"/>
            </a:lvl2pPr>
            <a:lvl3pPr indent="-304800" lvl="2" marL="1371600" algn="l">
              <a:lnSpc>
                <a:spcPct val="90000"/>
              </a:lnSpc>
              <a:spcBef>
                <a:spcPts val="500"/>
              </a:spcBef>
              <a:spcAft>
                <a:spcPts val="0"/>
              </a:spcAft>
              <a:buSzPts val="1200"/>
              <a:buChar char="•"/>
              <a:defRPr sz="1200"/>
            </a:lvl3pPr>
            <a:lvl4pPr indent="-298450" lvl="3" marL="1828800" algn="l">
              <a:lnSpc>
                <a:spcPct val="90000"/>
              </a:lnSpc>
              <a:spcBef>
                <a:spcPts val="500"/>
              </a:spcBef>
              <a:spcAft>
                <a:spcPts val="0"/>
              </a:spcAft>
              <a:buSzPts val="1100"/>
              <a:buChar char="‒"/>
              <a:defRPr sz="1100"/>
            </a:lvl4pPr>
            <a:lvl5pPr indent="-298450" lvl="4" marL="2286000" algn="l">
              <a:lnSpc>
                <a:spcPct val="90000"/>
              </a:lnSpc>
              <a:spcBef>
                <a:spcPts val="500"/>
              </a:spcBef>
              <a:spcAft>
                <a:spcPts val="0"/>
              </a:spcAft>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0"/>
          <p:cNvSpPr txBox="1"/>
          <p:nvPr>
            <p:ph idx="2" type="body"/>
          </p:nvPr>
        </p:nvSpPr>
        <p:spPr>
          <a:xfrm>
            <a:off x="783129" y="3916350"/>
            <a:ext cx="3296647" cy="412363"/>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accent2"/>
              </a:buClr>
              <a:buSzPts val="2000"/>
              <a:buNone/>
              <a:defRPr b="1" sz="2000">
                <a:solidFill>
                  <a:schemeClr val="accent2"/>
                </a:solidFill>
              </a:defRPr>
            </a:lvl1pPr>
            <a:lvl2pPr indent="-317500" lvl="1" marL="914400" algn="l">
              <a:lnSpc>
                <a:spcPct val="90000"/>
              </a:lnSpc>
              <a:spcBef>
                <a:spcPts val="500"/>
              </a:spcBef>
              <a:spcAft>
                <a:spcPts val="0"/>
              </a:spcAft>
              <a:buSzPts val="1400"/>
              <a:buChar char="▪"/>
              <a:defRPr sz="1400"/>
            </a:lvl2pPr>
            <a:lvl3pPr indent="-304800" lvl="2" marL="1371600" algn="l">
              <a:lnSpc>
                <a:spcPct val="90000"/>
              </a:lnSpc>
              <a:spcBef>
                <a:spcPts val="500"/>
              </a:spcBef>
              <a:spcAft>
                <a:spcPts val="0"/>
              </a:spcAft>
              <a:buSzPts val="1200"/>
              <a:buChar char="•"/>
              <a:defRPr sz="1200"/>
            </a:lvl3pPr>
            <a:lvl4pPr indent="-298450" lvl="3" marL="1828800" algn="l">
              <a:lnSpc>
                <a:spcPct val="90000"/>
              </a:lnSpc>
              <a:spcBef>
                <a:spcPts val="500"/>
              </a:spcBef>
              <a:spcAft>
                <a:spcPts val="0"/>
              </a:spcAft>
              <a:buSzPts val="1100"/>
              <a:buChar char="‒"/>
              <a:defRPr sz="1100"/>
            </a:lvl4pPr>
            <a:lvl5pPr indent="-298450" lvl="4" marL="2286000" algn="l">
              <a:lnSpc>
                <a:spcPct val="90000"/>
              </a:lnSpc>
              <a:spcBef>
                <a:spcPts val="500"/>
              </a:spcBef>
              <a:spcAft>
                <a:spcPts val="0"/>
              </a:spcAft>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0"/>
          <p:cNvSpPr txBox="1"/>
          <p:nvPr>
            <p:ph idx="3" type="body"/>
          </p:nvPr>
        </p:nvSpPr>
        <p:spPr>
          <a:xfrm>
            <a:off x="782081" y="4344097"/>
            <a:ext cx="3304144" cy="894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sz="1400">
                <a:solidFill>
                  <a:schemeClr val="dk1"/>
                </a:solidFill>
              </a:defRPr>
            </a:lvl1pPr>
            <a:lvl2pPr indent="-317500" lvl="1" marL="914400" algn="l">
              <a:lnSpc>
                <a:spcPct val="100000"/>
              </a:lnSpc>
              <a:spcBef>
                <a:spcPts val="500"/>
              </a:spcBef>
              <a:spcAft>
                <a:spcPts val="0"/>
              </a:spcAft>
              <a:buSzPts val="1400"/>
              <a:buChar char="▪"/>
              <a:defRPr sz="14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0"/>
          <p:cNvSpPr txBox="1"/>
          <p:nvPr>
            <p:ph idx="4" type="body"/>
          </p:nvPr>
        </p:nvSpPr>
        <p:spPr>
          <a:xfrm>
            <a:off x="782081" y="5601397"/>
            <a:ext cx="3297695" cy="71386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sz="1400">
                <a:solidFill>
                  <a:schemeClr val="dk1"/>
                </a:solidFill>
              </a:defRPr>
            </a:lvl1pPr>
            <a:lvl2pPr indent="-317500" lvl="1" marL="914400" algn="l">
              <a:lnSpc>
                <a:spcPct val="100000"/>
              </a:lnSpc>
              <a:spcBef>
                <a:spcPts val="500"/>
              </a:spcBef>
              <a:spcAft>
                <a:spcPts val="0"/>
              </a:spcAft>
              <a:buSzPts val="1400"/>
              <a:buChar char="▪"/>
              <a:defRPr sz="14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0"/>
          <p:cNvSpPr/>
          <p:nvPr/>
        </p:nvSpPr>
        <p:spPr>
          <a:xfrm>
            <a:off x="1381192" y="1147034"/>
            <a:ext cx="2609222" cy="2465696"/>
          </a:xfrm>
          <a:custGeom>
            <a:rect b="b" l="l" r="r" t="t"/>
            <a:pathLst>
              <a:path extrusionOk="0" h="3131423" w="3314252">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1">
  <p:cSld name="Closing1">
    <p:spTree>
      <p:nvGrpSpPr>
        <p:cNvPr id="78"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rect b="b" l="l" r="r" t="t"/>
            <a:pathLst>
              <a:path extrusionOk="0" h="3621" w="3407">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rect b="b" l="l" r="r" t="t"/>
              <a:pathLst>
                <a:path extrusionOk="0" h="122" w="149">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rect b="b" l="l" r="r" t="t"/>
              <a:pathLst>
                <a:path extrusionOk="0" h="193" w="227">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pic>
        <p:nvPicPr>
          <p:cNvPr descr="D:\My Work\Template\Icons\Social Media\LinkedIN.png" id="84" name="Google Shape;84;p11">
            <a:hlinkClick r:id="rId2"/>
          </p:cNvPr>
          <p:cNvPicPr preferRelativeResize="0"/>
          <p:nvPr/>
        </p:nvPicPr>
        <p:blipFill rotWithShape="1">
          <a:blip r:embed="rId3">
            <a:alphaModFix/>
          </a:blip>
          <a:srcRect b="0" l="0" r="0" t="0"/>
          <a:stretch/>
        </p:blipFill>
        <p:spPr>
          <a:xfrm>
            <a:off x="798415" y="3979258"/>
            <a:ext cx="333195" cy="333195"/>
          </a:xfrm>
          <a:prstGeom prst="rect">
            <a:avLst/>
          </a:prstGeom>
          <a:noFill/>
          <a:ln>
            <a:noFill/>
          </a:ln>
        </p:spPr>
      </p:pic>
      <p:pic>
        <p:nvPicPr>
          <p:cNvPr descr="D:\My Work\Template\Icons\Social Media\SlideShare.png" id="85" name="Google Shape;85;p11">
            <a:hlinkClick r:id="rId4"/>
          </p:cNvPr>
          <p:cNvPicPr preferRelativeResize="0"/>
          <p:nvPr/>
        </p:nvPicPr>
        <p:blipFill rotWithShape="1">
          <a:blip r:embed="rId5">
            <a:alphaModFix/>
          </a:blip>
          <a:srcRect b="0" l="0" r="0" t="0"/>
          <a:stretch/>
        </p:blipFill>
        <p:spPr>
          <a:xfrm>
            <a:off x="1181792" y="3979258"/>
            <a:ext cx="333195" cy="333195"/>
          </a:xfrm>
          <a:prstGeom prst="rect">
            <a:avLst/>
          </a:prstGeom>
          <a:noFill/>
          <a:ln>
            <a:noFill/>
          </a:ln>
        </p:spPr>
      </p:pic>
      <p:pic>
        <p:nvPicPr>
          <p:cNvPr descr="D:\My Work\Template\Icons\Social Media\Twitter.png" id="86" name="Google Shape;86;p11">
            <a:hlinkClick r:id="rId6"/>
          </p:cNvPr>
          <p:cNvPicPr preferRelativeResize="0"/>
          <p:nvPr/>
        </p:nvPicPr>
        <p:blipFill rotWithShape="1">
          <a:blip r:embed="rId7">
            <a:alphaModFix/>
          </a:blip>
          <a:srcRect b="0" l="0" r="0" t="0"/>
          <a:stretch/>
        </p:blipFill>
        <p:spPr>
          <a:xfrm>
            <a:off x="1565169" y="3979258"/>
            <a:ext cx="333195" cy="333195"/>
          </a:xfrm>
          <a:prstGeom prst="rect">
            <a:avLst/>
          </a:prstGeom>
          <a:noFill/>
          <a:ln>
            <a:noFill/>
          </a:ln>
        </p:spPr>
      </p:pic>
      <p:pic>
        <p:nvPicPr>
          <p:cNvPr descr="D:\My Work\Template\Icons\Social Media\YouTube.png" id="87" name="Google Shape;87;p11">
            <a:hlinkClick r:id="rId8"/>
          </p:cNvPr>
          <p:cNvPicPr preferRelativeResize="0"/>
          <p:nvPr/>
        </p:nvPicPr>
        <p:blipFill rotWithShape="1">
          <a:blip r:embed="rId9">
            <a:alphaModFix/>
          </a:blip>
          <a:srcRect b="0" l="0" r="0" t="0"/>
          <a:stretch/>
        </p:blipFill>
        <p:spPr>
          <a:xfrm>
            <a:off x="1948545" y="3979258"/>
            <a:ext cx="333195" cy="333195"/>
          </a:xfrm>
          <a:prstGeom prst="rect">
            <a:avLst/>
          </a:prstGeom>
          <a:noFill/>
          <a:ln>
            <a:noFill/>
          </a:ln>
        </p:spPr>
      </p:pic>
      <p:pic>
        <p:nvPicPr>
          <p:cNvPr descr="D:\My Work\Template\Icons\Social Media\Facebook.png" id="88" name="Google Shape;88;p11">
            <a:hlinkClick r:id="rId10"/>
          </p:cNvPr>
          <p:cNvPicPr preferRelativeResize="0"/>
          <p:nvPr/>
        </p:nvPicPr>
        <p:blipFill rotWithShape="1">
          <a:blip r:embed="rId11">
            <a:alphaModFix/>
          </a:blip>
          <a:srcRect b="0" l="0" r="0" t="0"/>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indent="0" lvl="0" marL="0" marR="0" rtl="0" algn="l">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baseline="30000" lang="en-US" sz="8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1"/>
          <p:cNvSpPr/>
          <p:nvPr/>
        </p:nvSpPr>
        <p:spPr>
          <a:xfrm>
            <a:off x="6536184" y="5933302"/>
            <a:ext cx="5219699" cy="276999"/>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1"/>
          <p:cNvPicPr preferRelativeResize="0"/>
          <p:nvPr/>
        </p:nvPicPr>
        <p:blipFill rotWithShape="1">
          <a:blip r:embed="rId12">
            <a:alphaModFix/>
          </a:blip>
          <a:srcRect b="0" l="0" r="0" t="0"/>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anchorCtr="0" anchor="t" bIns="0" lIns="0" spcFirstLastPara="1" rIns="0" wrap="square" tIns="0">
            <a:noAutofit/>
          </a:bodyPr>
          <a:lstStyle/>
          <a:p>
            <a:pPr indent="0" lvl="0" marL="0" marR="0" rtl="0" algn="just">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1"/>
          <p:cNvSpPr/>
          <p:nvPr/>
        </p:nvSpPr>
        <p:spPr>
          <a:xfrm>
            <a:off x="6536184" y="2507082"/>
            <a:ext cx="2219960" cy="229615"/>
          </a:xfrm>
          <a:prstGeom prst="rect">
            <a:avLst/>
          </a:prstGeom>
          <a:noFill/>
          <a:ln>
            <a:noFill/>
          </a:ln>
        </p:spPr>
        <p:txBody>
          <a:bodyPr anchorCtr="0" anchor="t" bIns="0" lIns="0" spcFirstLastPara="1" rIns="0" wrap="square" tIns="0">
            <a:spAutoFit/>
          </a:bodyPr>
          <a:lstStyle/>
          <a:p>
            <a:pPr indent="0" lvl="0" marL="0" marR="0" rtl="0" algn="l">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1">
            <a:hlinkClick r:id="rId13"/>
          </p:cNvPr>
          <p:cNvSpPr/>
          <p:nvPr/>
        </p:nvSpPr>
        <p:spPr>
          <a:xfrm>
            <a:off x="6536184" y="4367906"/>
            <a:ext cx="2057400" cy="40729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3.xml"/><Relationship Id="rId10" Type="http://schemas.openxmlformats.org/officeDocument/2006/relationships/slideLayout" Target="../slideLayouts/slideLayout10.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theme" Target="../theme/theme2.xml"/><Relationship Id="rId16" Type="http://schemas.openxmlformats.org/officeDocument/2006/relationships/slideLayout" Target="../slideLayouts/slideLayout26.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9"/>
        </a:solidFill>
      </p:bgPr>
    </p:bg>
    <p:spTree>
      <p:nvGrpSpPr>
        <p:cNvPr id="9"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rect b="b" l="l" r="r" t="t"/>
              <a:pathLst>
                <a:path extrusionOk="0" h="154" w="188">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rect b="b" l="l" r="r" t="t"/>
              <a:pathLst>
                <a:path extrusionOk="0" h="243" w="286">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A5A5A5"/>
              </a:buClr>
              <a:buSzPts val="800"/>
              <a:buFont typeface="Arial"/>
              <a:buNone/>
            </a:pPr>
            <a:r>
              <a:rPr b="0" lang="en-US" sz="800" u="none">
                <a:solidFill>
                  <a:srgbClr val="A5A5A5"/>
                </a:solidFill>
                <a:latin typeface="Verdana"/>
                <a:ea typeface="Verdana"/>
                <a:cs typeface="Verdana"/>
                <a:sym typeface="Verdana"/>
              </a:rPr>
              <a:t>© Capgemini 2017. All rights reserved  </a:t>
            </a:r>
            <a:r>
              <a:rPr b="0" lang="en-US" sz="800" u="none">
                <a:solidFill>
                  <a:schemeClr val="accent2"/>
                </a:solidFill>
                <a:latin typeface="Verdana"/>
                <a:ea typeface="Verdana"/>
                <a:cs typeface="Verdana"/>
                <a:sym typeface="Verdana"/>
              </a:rPr>
              <a:t>|</a:t>
            </a:r>
            <a:endParaRPr/>
          </a:p>
        </p:txBody>
      </p:sp>
      <p:sp>
        <p:nvSpPr>
          <p:cNvPr id="15" name="Google Shape;15;p2"/>
          <p:cNvSpPr txBox="1"/>
          <p:nvPr/>
        </p:nvSpPr>
        <p:spPr>
          <a:xfrm>
            <a:off x="227348" y="6650661"/>
            <a:ext cx="4716524" cy="12311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A5A5A5"/>
              </a:buClr>
              <a:buSzPts val="800"/>
              <a:buFont typeface="Arial"/>
              <a:buNone/>
            </a:pPr>
            <a:r>
              <a:rPr b="0" lang="en-US" sz="800" u="none">
                <a:solidFill>
                  <a:srgbClr val="A5A5A5"/>
                </a:solidFill>
                <a:latin typeface="Verdana"/>
                <a:ea typeface="Verdana"/>
                <a:cs typeface="Verdana"/>
                <a:sym typeface="Verdana"/>
              </a:rPr>
              <a:t>Presentation Title | Author | Date</a:t>
            </a:r>
            <a:endParaRPr/>
          </a:p>
        </p:txBody>
      </p:sp>
      <p:sp>
        <p:nvSpPr>
          <p:cNvPr id="16" name="Google Shape;16;p2"/>
          <p:cNvSpPr txBox="1"/>
          <p:nvPr>
            <p:ph idx="1" type="body"/>
          </p:nvPr>
        </p:nvSpPr>
        <p:spPr>
          <a:xfrm>
            <a:off x="227348" y="1815352"/>
            <a:ext cx="11700000" cy="4466201"/>
          </a:xfrm>
          <a:prstGeom prst="rect">
            <a:avLst/>
          </a:prstGeom>
          <a:noFill/>
          <a:ln>
            <a:noFill/>
          </a:ln>
        </p:spPr>
        <p:txBody>
          <a:bodyPr anchorCtr="0" anchor="t" bIns="0" lIns="0" spcFirstLastPara="1" rIns="0" wrap="square" tIns="0">
            <a:normAutofit/>
          </a:bodyPr>
          <a:lstStyle>
            <a:lvl1pPr indent="-228600" lvl="0" marL="457200" marR="0" rtl="0" algn="l">
              <a:lnSpc>
                <a:spcPct val="90000"/>
              </a:lnSpc>
              <a:spcBef>
                <a:spcPts val="1000"/>
              </a:spcBef>
              <a:spcAft>
                <a:spcPts val="0"/>
              </a:spcAft>
              <a:buClr>
                <a:schemeClr val="dk1"/>
              </a:buClr>
              <a:buSzPts val="2000"/>
              <a:buFont typeface="Arial"/>
              <a:buNone/>
              <a:defRPr b="0" i="0" sz="2000" u="none" cap="none" strike="noStrike">
                <a:solidFill>
                  <a:schemeClr val="dk1"/>
                </a:solidFill>
                <a:latin typeface="Verdana"/>
                <a:ea typeface="Verdana"/>
                <a:cs typeface="Verdana"/>
                <a:sym typeface="Verdana"/>
              </a:defRPr>
            </a:lvl1pPr>
            <a:lvl2pPr indent="-342900" lvl="1" marL="914400" marR="0" rtl="0" algn="l">
              <a:lnSpc>
                <a:spcPct val="90000"/>
              </a:lnSpc>
              <a:spcBef>
                <a:spcPts val="500"/>
              </a:spcBef>
              <a:spcAft>
                <a:spcPts val="0"/>
              </a:spcAft>
              <a:buClr>
                <a:schemeClr val="accent1"/>
              </a:buClr>
              <a:buSzPts val="1800"/>
              <a:buFont typeface="Noto Sans Symbols"/>
              <a:buChar char="▪"/>
              <a:defRPr b="0" i="0" sz="1800" u="none" cap="none" strike="noStrike">
                <a:solidFill>
                  <a:schemeClr val="dk1"/>
                </a:solidFill>
                <a:latin typeface="Verdana"/>
                <a:ea typeface="Verdana"/>
                <a:cs typeface="Verdana"/>
                <a:sym typeface="Verdana"/>
              </a:defRPr>
            </a:lvl2pPr>
            <a:lvl3pPr indent="-330200" lvl="2" marL="13716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Verdana"/>
                <a:ea typeface="Verdana"/>
                <a:cs typeface="Verdana"/>
                <a:sym typeface="Verdana"/>
              </a:defRPr>
            </a:lvl3pPr>
            <a:lvl4pPr indent="-317500" lvl="3" marL="1828800" marR="0" rtl="0" algn="l">
              <a:lnSpc>
                <a:spcPct val="90000"/>
              </a:lnSpc>
              <a:spcBef>
                <a:spcPts val="500"/>
              </a:spcBef>
              <a:spcAft>
                <a:spcPts val="0"/>
              </a:spcAft>
              <a:buClr>
                <a:schemeClr val="accent3"/>
              </a:buClr>
              <a:buSzPts val="1400"/>
              <a:buFont typeface="Verdana"/>
              <a:buChar char="‒"/>
              <a:defRPr b="0" i="0" sz="1400" u="none" cap="none" strike="noStrike">
                <a:solidFill>
                  <a:schemeClr val="dk1"/>
                </a:solidFill>
                <a:latin typeface="Verdana"/>
                <a:ea typeface="Verdana"/>
                <a:cs typeface="Verdana"/>
                <a:sym typeface="Verdana"/>
              </a:defRPr>
            </a:lvl4pPr>
            <a:lvl5pPr indent="-317500" lvl="4" marL="2286000" marR="0" rtl="0" algn="l">
              <a:lnSpc>
                <a:spcPct val="90000"/>
              </a:lnSpc>
              <a:spcBef>
                <a:spcPts val="500"/>
              </a:spcBef>
              <a:spcAft>
                <a:spcPts val="0"/>
              </a:spcAft>
              <a:buClr>
                <a:schemeClr val="accent5"/>
              </a:buClr>
              <a:buSzPts val="1400"/>
              <a:buFont typeface="Arial"/>
              <a:buChar char="•"/>
              <a:defRPr b="0" i="0" sz="1400" u="none" cap="none" strike="noStrike">
                <a:solidFill>
                  <a:schemeClr val="dk1"/>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9pPr>
          </a:lstStyle>
          <a:p/>
        </p:txBody>
      </p:sp>
      <p:sp>
        <p:nvSpPr>
          <p:cNvPr id="17" name="Google Shape;17;p2"/>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accent1"/>
              </a:buClr>
              <a:buSzPts val="3000"/>
              <a:buFont typeface="Verdana"/>
              <a:buNone/>
              <a:defRPr b="0" i="0" sz="3000" u="none" cap="none" strike="noStrik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13"/>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marR="0" rtl="0" algn="l">
              <a:lnSpc>
                <a:spcPct val="85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7" name="Google Shape;107;p13"/>
          <p:cNvSpPr txBox="1"/>
          <p:nvPr>
            <p:ph idx="1" type="body"/>
          </p:nvPr>
        </p:nvSpPr>
        <p:spPr>
          <a:xfrm>
            <a:off x="398028" y="1501977"/>
            <a:ext cx="11616154" cy="4636540"/>
          </a:xfrm>
          <a:prstGeom prst="rect">
            <a:avLst/>
          </a:prstGeom>
          <a:noFill/>
          <a:ln>
            <a:noFill/>
          </a:ln>
        </p:spPr>
        <p:txBody>
          <a:bodyPr anchorCtr="0" anchor="t" bIns="72000" lIns="108000" spcFirstLastPara="1" rIns="72000" wrap="square" tIns="72000">
            <a:noAutofit/>
          </a:bodyPr>
          <a:lstStyle>
            <a:lvl1pPr indent="-368300" lvl="0" marL="457200" marR="0" rtl="0" algn="l">
              <a:lnSpc>
                <a:spcPct val="90000"/>
              </a:lnSpc>
              <a:spcBef>
                <a:spcPts val="0"/>
              </a:spcBef>
              <a:spcAft>
                <a:spcPts val="0"/>
              </a:spcAft>
              <a:buClr>
                <a:schemeClr val="accent5"/>
              </a:buClr>
              <a:buSzPts val="2200"/>
              <a:buFont typeface="Noto Sans Symbols"/>
              <a:buChar char="▪"/>
              <a:defRPr b="0" i="0" sz="2200" u="none" cap="none" strike="noStrike">
                <a:solidFill>
                  <a:srgbClr val="4D4541"/>
                </a:solidFill>
                <a:latin typeface="Arial"/>
                <a:ea typeface="Arial"/>
                <a:cs typeface="Arial"/>
                <a:sym typeface="Arial"/>
              </a:defRPr>
            </a:lvl1pPr>
            <a:lvl2pPr indent="-342900" lvl="1" marL="914400" marR="0" rtl="0" algn="l">
              <a:lnSpc>
                <a:spcPct val="90000"/>
              </a:lnSpc>
              <a:spcBef>
                <a:spcPts val="600"/>
              </a:spcBef>
              <a:spcAft>
                <a:spcPts val="0"/>
              </a:spcAft>
              <a:buClr>
                <a:schemeClr val="accent3"/>
              </a:buClr>
              <a:buSzPts val="1800"/>
              <a:buFont typeface="Noto Sans Symbols"/>
              <a:buChar char="▪"/>
              <a:defRPr b="0" i="0" sz="1800" u="none" cap="none" strike="noStrike">
                <a:solidFill>
                  <a:srgbClr val="4D4541"/>
                </a:solidFill>
                <a:latin typeface="Arial"/>
                <a:ea typeface="Arial"/>
                <a:cs typeface="Arial"/>
                <a:sym typeface="Arial"/>
              </a:defRPr>
            </a:lvl2pPr>
            <a:lvl3pPr indent="-330200" lvl="2" marL="1371600" marR="0" rtl="0" algn="l">
              <a:lnSpc>
                <a:spcPct val="90000"/>
              </a:lnSpc>
              <a:spcBef>
                <a:spcPts val="600"/>
              </a:spcBef>
              <a:spcAft>
                <a:spcPts val="0"/>
              </a:spcAft>
              <a:buClr>
                <a:schemeClr val="accent2"/>
              </a:buClr>
              <a:buSzPts val="1600"/>
              <a:buFont typeface="Arial"/>
              <a:buChar char="•"/>
              <a:defRPr b="0" i="0" sz="1600" u="none" cap="none" strike="noStrike">
                <a:solidFill>
                  <a:srgbClr val="4D4541"/>
                </a:solidFill>
                <a:latin typeface="Arial"/>
                <a:ea typeface="Arial"/>
                <a:cs typeface="Arial"/>
                <a:sym typeface="Arial"/>
              </a:defRPr>
            </a:lvl3pPr>
            <a:lvl4pPr indent="-317500" lvl="3" marL="1828800" marR="0" rtl="0" algn="l">
              <a:lnSpc>
                <a:spcPct val="90000"/>
              </a:lnSpc>
              <a:spcBef>
                <a:spcPts val="600"/>
              </a:spcBef>
              <a:spcAft>
                <a:spcPts val="0"/>
              </a:spcAft>
              <a:buClr>
                <a:schemeClr val="lt2"/>
              </a:buClr>
              <a:buSzPts val="1400"/>
              <a:buFont typeface="Arial"/>
              <a:buChar char="–"/>
              <a:defRPr b="0" i="0" sz="1400" u="none" cap="none" strike="noStrike">
                <a:solidFill>
                  <a:srgbClr val="4D4541"/>
                </a:solidFill>
                <a:latin typeface="Arial"/>
                <a:ea typeface="Arial"/>
                <a:cs typeface="Arial"/>
                <a:sym typeface="Arial"/>
              </a:defRPr>
            </a:lvl4pPr>
            <a:lvl5pPr indent="-336550" lvl="4" marL="2286000" marR="0" rtl="0" algn="l">
              <a:spcBef>
                <a:spcPts val="600"/>
              </a:spcBef>
              <a:spcAft>
                <a:spcPts val="0"/>
              </a:spcAft>
              <a:buClr>
                <a:srgbClr val="B1B1B1"/>
              </a:buClr>
              <a:buSzPts val="1700"/>
              <a:buFont typeface="Arial"/>
              <a:buChar char="–"/>
              <a:defRPr b="0" i="0" sz="1700" u="none" cap="none" strike="noStrike">
                <a:solidFill>
                  <a:srgbClr val="494949"/>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8" name="Google Shape;108;p13"/>
          <p:cNvSpPr/>
          <p:nvPr/>
        </p:nvSpPr>
        <p:spPr>
          <a:xfrm>
            <a:off x="9" y="676402"/>
            <a:ext cx="12191999" cy="728122"/>
          </a:xfrm>
          <a:custGeom>
            <a:rect b="b" l="l" r="r" t="t"/>
            <a:pathLst>
              <a:path extrusionOk="0" h="205" w="3118">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rotWithShape="0" algn="t" dir="5400000" dist="25400">
              <a:srgbClr val="000000">
                <a:alpha val="30980"/>
              </a:srgbClr>
            </a:outerShdw>
          </a:effectLst>
        </p:spPr>
        <p:txBody>
          <a:bodyPr anchorCtr="0" anchor="t" bIns="49775" lIns="99550" spcFirstLastPara="1" rIns="99550" wrap="square" tIns="4977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109" name="Google Shape;109;p13"/>
          <p:cNvCxnSpPr/>
          <p:nvPr/>
        </p:nvCxnSpPr>
        <p:spPr>
          <a:xfrm rot="10800000">
            <a:off x="9" y="6362700"/>
            <a:ext cx="12191999" cy="0"/>
          </a:xfrm>
          <a:prstGeom prst="straightConnector1">
            <a:avLst/>
          </a:prstGeom>
          <a:noFill/>
          <a:ln cap="flat" cmpd="sng" w="9525">
            <a:solidFill>
              <a:schemeClr val="accent5"/>
            </a:solidFill>
            <a:prstDash val="solid"/>
            <a:round/>
            <a:headEnd len="sm" w="sm" type="none"/>
            <a:tailEnd len="sm" w="sm" type="none"/>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rect b="b" l="l" r="r" t="t"/>
              <a:pathLst>
                <a:path extrusionOk="0" h="154" w="188">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 name="Google Shape;112;p13"/>
            <p:cNvSpPr/>
            <p:nvPr/>
          </p:nvSpPr>
          <p:spPr>
            <a:xfrm>
              <a:off x="11501102" y="171573"/>
              <a:ext cx="419436" cy="356676"/>
            </a:xfrm>
            <a:custGeom>
              <a:rect b="b" l="l" r="r" t="t"/>
              <a:pathLst>
                <a:path extrusionOk="0" h="243" w="286">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13" name="Google Shape;113;p13"/>
          <p:cNvSpPr/>
          <p:nvPr/>
        </p:nvSpPr>
        <p:spPr>
          <a:xfrm>
            <a:off x="8297642" y="6623414"/>
            <a:ext cx="3274639" cy="183503"/>
          </a:xfrm>
          <a:prstGeom prst="rect">
            <a:avLst/>
          </a:prstGeom>
          <a:noFill/>
          <a:ln>
            <a:noFill/>
          </a:ln>
        </p:spPr>
        <p:txBody>
          <a:bodyPr anchorCtr="0" anchor="b" bIns="35975" lIns="35975" spcFirstLastPara="1" rIns="35975" wrap="square" tIns="35975">
            <a:noAutofit/>
          </a:bodyPr>
          <a:lstStyle/>
          <a:p>
            <a:pPr indent="0" lvl="0" marL="0" marR="0" rtl="0" algn="r">
              <a:lnSpc>
                <a:spcPct val="90000"/>
              </a:lnSpc>
              <a:spcBef>
                <a:spcPts val="0"/>
              </a:spcBef>
              <a:spcAft>
                <a:spcPts val="0"/>
              </a:spcAft>
              <a:buClr>
                <a:schemeClr val="dk2"/>
              </a:buClr>
              <a:buSzPts val="700"/>
              <a:buFont typeface="Arial"/>
              <a:buNone/>
            </a:pPr>
            <a:r>
              <a:rPr b="0" i="0" lang="en-US" sz="700">
                <a:solidFill>
                  <a:schemeClr val="dk2"/>
                </a:solidFill>
                <a:latin typeface="Arial"/>
                <a:ea typeface="Arial"/>
                <a:cs typeface="Arial"/>
                <a:sym typeface="Arial"/>
              </a:rPr>
              <a:t>Copyright © Capgemini 2018. All Rights Reserved</a:t>
            </a:r>
            <a:endParaRP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rect b="b" l="l" r="r" t="t"/>
              <a:pathLst>
                <a:path extrusionOk="0" h="154" w="188">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6" name="Google Shape;116;p13"/>
            <p:cNvSpPr/>
            <p:nvPr/>
          </p:nvSpPr>
          <p:spPr>
            <a:xfrm>
              <a:off x="11501102" y="171573"/>
              <a:ext cx="419436" cy="356676"/>
            </a:xfrm>
            <a:custGeom>
              <a:rect b="b" l="l" r="r" t="t"/>
              <a:pathLst>
                <a:path extrusionOk="0" h="243" w="286">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17" name="Google Shape;117;p13"/>
          <p:cNvSpPr/>
          <p:nvPr/>
        </p:nvSpPr>
        <p:spPr>
          <a:xfrm>
            <a:off x="11751670" y="6650661"/>
            <a:ext cx="176330" cy="123111"/>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fld id="{00000000-1234-1234-1234-123412341234}" type="slidenum">
              <a:rPr lang="en-US" sz="800">
                <a:solidFill>
                  <a:srgbClr val="A5A5A5"/>
                </a:solidFill>
                <a:latin typeface="Arial"/>
                <a:ea typeface="Arial"/>
                <a:cs typeface="Arial"/>
                <a:sym typeface="Arial"/>
              </a:rPr>
              <a:t>‹#›</a:t>
            </a:fld>
            <a:endParaRPr sz="800">
              <a:solidFill>
                <a:srgbClr val="A5A5A5"/>
              </a:solidFill>
              <a:latin typeface="Arial"/>
              <a:ea typeface="Arial"/>
              <a:cs typeface="Arial"/>
              <a:sym typeface="Arial"/>
            </a:endParaRPr>
          </a:p>
        </p:txBody>
      </p:sp>
      <p:sp>
        <p:nvSpPr>
          <p:cNvPr id="118" name="Google Shape;118;p13"/>
          <p:cNvSpPr txBox="1"/>
          <p:nvPr/>
        </p:nvSpPr>
        <p:spPr>
          <a:xfrm>
            <a:off x="227348" y="6650661"/>
            <a:ext cx="4716524" cy="12311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A5A5A5"/>
              </a:buClr>
              <a:buSzPts val="800"/>
              <a:buFont typeface="Arial"/>
              <a:buNone/>
            </a:pPr>
            <a:r>
              <a:rPr lang="en-US" sz="800">
                <a:solidFill>
                  <a:srgbClr val="A5A5A5"/>
                </a:solidFill>
                <a:latin typeface="Arial"/>
                <a:ea typeface="Arial"/>
                <a:cs typeface="Arial"/>
                <a:sym typeface="Arial"/>
              </a:rPr>
              <a:t>PresentationTitle | Author | Date</a:t>
            </a:r>
            <a:endParaRP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2" name="Google Shape;122;p13"/>
            <p:cNvSpPr/>
            <p:nvPr/>
          </p:nvSpPr>
          <p:spPr>
            <a:xfrm>
              <a:off x="12355040" y="753161"/>
              <a:ext cx="360000" cy="360000"/>
            </a:xfrm>
            <a:prstGeom prst="rect">
              <a:avLst/>
            </a:prstGeom>
            <a:solidFill>
              <a:srgbClr val="2B0A3D"/>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anchorCtr="0" anchor="ctr" bIns="0" lIns="0" spcFirstLastPara="1" rIns="0" wrap="square" tIns="0">
              <a:noAutofit/>
            </a:bodyPr>
            <a:lstStyle/>
            <a:p>
              <a:pPr indent="0" lvl="0" marL="59055"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7" name="Google Shape;127;p13"/>
            <p:cNvSpPr/>
            <p:nvPr/>
          </p:nvSpPr>
          <p:spPr>
            <a:xfrm>
              <a:off x="12355040" y="2301846"/>
              <a:ext cx="360000" cy="360000"/>
            </a:xfrm>
            <a:prstGeom prst="rect">
              <a:avLst/>
            </a:prstGeom>
            <a:solidFill>
              <a:srgbClr val="88D5ED"/>
            </a:solidFill>
            <a:ln>
              <a:noFill/>
            </a:ln>
          </p:spPr>
          <p:txBody>
            <a:bodyPr anchorCtr="0" anchor="ctr" bIns="0" lIns="0" spcFirstLastPara="1" rIns="0" wrap="square" tIns="0">
              <a:noAutofit/>
            </a:bodyPr>
            <a:lstStyle/>
            <a:p>
              <a:pPr indent="0" lvl="0" marL="59055"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8" name="Google Shape;128;p13"/>
            <p:cNvSpPr/>
            <p:nvPr/>
          </p:nvSpPr>
          <p:spPr>
            <a:xfrm>
              <a:off x="12355040" y="5080782"/>
              <a:ext cx="360000" cy="360000"/>
            </a:xfrm>
            <a:prstGeom prst="rect">
              <a:avLst/>
            </a:prstGeom>
            <a:solidFill>
              <a:srgbClr val="6D64CC"/>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9" name="Google Shape;129;p13"/>
            <p:cNvSpPr/>
            <p:nvPr/>
          </p:nvSpPr>
          <p:spPr>
            <a:xfrm>
              <a:off x="12355040" y="6470251"/>
              <a:ext cx="360000" cy="360000"/>
            </a:xfrm>
            <a:prstGeom prst="rect">
              <a:avLst/>
            </a:prstGeom>
            <a:solidFill>
              <a:srgbClr val="FF6327"/>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0" name="Google Shape;130;p13"/>
            <p:cNvSpPr/>
            <p:nvPr/>
          </p:nvSpPr>
          <p:spPr>
            <a:xfrm>
              <a:off x="12355040" y="4038681"/>
              <a:ext cx="360000" cy="360000"/>
            </a:xfrm>
            <a:prstGeom prst="rect">
              <a:avLst/>
            </a:prstGeom>
            <a:solidFill>
              <a:srgbClr val="C8FF16"/>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1" name="Google Shape;131;p13"/>
            <p:cNvSpPr/>
            <p:nvPr/>
          </p:nvSpPr>
          <p:spPr>
            <a:xfrm>
              <a:off x="12355040" y="4733415"/>
              <a:ext cx="360000" cy="360000"/>
            </a:xfrm>
            <a:prstGeom prst="rect">
              <a:avLst/>
            </a:prstGeom>
            <a:solidFill>
              <a:srgbClr val="7E39BA"/>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2" name="Google Shape;132;p13"/>
            <p:cNvSpPr/>
            <p:nvPr/>
          </p:nvSpPr>
          <p:spPr>
            <a:xfrm>
              <a:off x="12355040" y="3691314"/>
              <a:ext cx="360000" cy="360000"/>
            </a:xfrm>
            <a:prstGeom prst="rect">
              <a:avLst/>
            </a:prstGeom>
            <a:solidFill>
              <a:srgbClr val="00C37B"/>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3" name="Google Shape;133;p13"/>
            <p:cNvSpPr/>
            <p:nvPr/>
          </p:nvSpPr>
          <p:spPr>
            <a:xfrm>
              <a:off x="12355040" y="2649213"/>
              <a:ext cx="360000" cy="360000"/>
            </a:xfrm>
            <a:prstGeom prst="rect">
              <a:avLst/>
            </a:prstGeom>
            <a:solidFill>
              <a:srgbClr val="15636B"/>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4" name="Google Shape;134;p13"/>
            <p:cNvSpPr/>
            <p:nvPr/>
          </p:nvSpPr>
          <p:spPr>
            <a:xfrm>
              <a:off x="12355040" y="2996580"/>
              <a:ext cx="360000" cy="360000"/>
            </a:xfrm>
            <a:prstGeom prst="rect">
              <a:avLst/>
            </a:prstGeom>
            <a:solidFill>
              <a:srgbClr val="0F999C"/>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5" name="Google Shape;135;p13"/>
            <p:cNvSpPr/>
            <p:nvPr/>
          </p:nvSpPr>
          <p:spPr>
            <a:xfrm>
              <a:off x="12355040" y="3343947"/>
              <a:ext cx="360000" cy="360000"/>
            </a:xfrm>
            <a:prstGeom prst="rect">
              <a:avLst/>
            </a:prstGeom>
            <a:solidFill>
              <a:srgbClr val="01D1D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6" name="Google Shape;136;p13"/>
            <p:cNvSpPr/>
            <p:nvPr/>
          </p:nvSpPr>
          <p:spPr>
            <a:xfrm>
              <a:off x="12355040" y="6122883"/>
              <a:ext cx="360000" cy="360000"/>
            </a:xfrm>
            <a:prstGeom prst="rect">
              <a:avLst/>
            </a:prstGeom>
            <a:solidFill>
              <a:srgbClr val="FF7E8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7" name="Google Shape;137;p13"/>
            <p:cNvSpPr/>
            <p:nvPr/>
          </p:nvSpPr>
          <p:spPr>
            <a:xfrm>
              <a:off x="12355040" y="5775516"/>
              <a:ext cx="360000" cy="360000"/>
            </a:xfrm>
            <a:prstGeom prst="rect">
              <a:avLst/>
            </a:prstGeom>
            <a:solidFill>
              <a:srgbClr val="CB298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8" name="Google Shape;138;p13"/>
            <p:cNvSpPr/>
            <p:nvPr/>
          </p:nvSpPr>
          <p:spPr>
            <a:xfrm>
              <a:off x="12355040" y="5428149"/>
              <a:ext cx="360000" cy="360000"/>
            </a:xfrm>
            <a:prstGeom prst="rect">
              <a:avLst/>
            </a:prstGeom>
            <a:solidFill>
              <a:srgbClr val="860864"/>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9" name="Google Shape;139;p13"/>
            <p:cNvSpPr/>
            <p:nvPr/>
          </p:nvSpPr>
          <p:spPr>
            <a:xfrm>
              <a:off x="12355040" y="4386048"/>
              <a:ext cx="360000" cy="360000"/>
            </a:xfrm>
            <a:prstGeom prst="rect">
              <a:avLst/>
            </a:prstGeom>
            <a:solidFill>
              <a:srgbClr val="4701A7"/>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youtu.be/n2Byt26nmuo" TargetMode="External"/><Relationship Id="rId4" Type="http://schemas.openxmlformats.org/officeDocument/2006/relationships/hyperlink" Target="https://github.com/RutujaVetal123" TargetMode="External"/><Relationship Id="rId5"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graphicFrame>
        <p:nvGraphicFramePr>
          <p:cNvPr id="216" name="Google Shape;216;p1"/>
          <p:cNvGraphicFramePr/>
          <p:nvPr/>
        </p:nvGraphicFramePr>
        <p:xfrm>
          <a:off x="9296400" y="1184911"/>
          <a:ext cx="3000000" cy="3000000"/>
        </p:xfrm>
        <a:graphic>
          <a:graphicData uri="http://schemas.openxmlformats.org/drawingml/2006/table">
            <a:tbl>
              <a:tblPr bandRow="1" firstRow="1">
                <a:noFill/>
                <a:tableStyleId>{980A9D49-4C47-45DC-BEEF-74EB9FD56E5E}</a:tableStyleId>
              </a:tblPr>
              <a:tblGrid>
                <a:gridCol w="1350975"/>
                <a:gridCol w="1582625"/>
              </a:tblGrid>
              <a:tr h="1175600">
                <a:tc>
                  <a:txBody>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C#</a:t>
                      </a:r>
                      <a:endParaRPr b="0" i="0" sz="11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100"/>
                        <a:buFont typeface="Verdana"/>
                        <a:buNone/>
                      </a:pPr>
                      <a:r>
                        <a:rPr b="0" lang="en-US" sz="1100" u="none" cap="none" strike="noStrike"/>
                        <a:t>Basics, OOPS, Exception Handling ,Arrays ,Collection and Generics,</a:t>
                      </a:r>
                      <a:endParaRPr/>
                    </a:p>
                    <a:p>
                      <a:pPr indent="0" lvl="0" marL="0" marR="0" rtl="0" algn="l">
                        <a:lnSpc>
                          <a:spcPct val="100000"/>
                        </a:lnSpc>
                        <a:spcBef>
                          <a:spcPts val="0"/>
                        </a:spcBef>
                        <a:spcAft>
                          <a:spcPts val="0"/>
                        </a:spcAft>
                        <a:buClr>
                          <a:schemeClr val="dk1"/>
                        </a:buClr>
                        <a:buSzPts val="1100"/>
                        <a:buFont typeface="Verdana"/>
                        <a:buNone/>
                      </a:pPr>
                      <a:r>
                        <a:rPr b="0" lang="en-US" sz="1100" u="none" cap="none" strike="noStrike"/>
                        <a:t>Delegates and Events, File Io and Serialization.</a:t>
                      </a:r>
                      <a:endParaRPr/>
                    </a:p>
                  </a:txBody>
                  <a:tcPr marT="45725" marB="45725" marR="91450" marL="91450"/>
                </a:tc>
              </a:tr>
              <a:tr h="708175">
                <a:tc>
                  <a:txBody>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.NET Framework</a:t>
                      </a:r>
                      <a:endParaRPr/>
                    </a:p>
                  </a:txBody>
                  <a:tcPr marT="45725" marB="45725" marR="91450" marL="91450"/>
                </a:tc>
                <a:tc>
                  <a:txBody>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Architecture which includes CTS,CLS,FCL,BCL and CLR.</a:t>
                      </a:r>
                      <a:endParaRPr/>
                    </a:p>
                  </a:txBody>
                  <a:tcPr marT="45725" marB="45725" marR="91450" marL="91450"/>
                </a:tc>
              </a:tr>
              <a:tr h="240775">
                <a:tc>
                  <a:txBody>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Ado.net</a:t>
                      </a:r>
                      <a:endParaRPr/>
                    </a:p>
                  </a:txBody>
                  <a:tcPr marT="45725" marB="45725" marR="91450" marL="91450"/>
                </a:tc>
                <a:tc>
                  <a:txBody>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Basics Architecture</a:t>
                      </a:r>
                      <a:endParaRPr/>
                    </a:p>
                  </a:txBody>
                  <a:tcPr marT="45725" marB="45725" marR="91450" marL="91450"/>
                </a:tc>
              </a:tr>
              <a:tr h="240775">
                <a:tc>
                  <a:txBody>
                    <a:bodyPr/>
                    <a:lstStyle/>
                    <a:p>
                      <a:pPr indent="0" lvl="0" marL="0" marR="0" rtl="0" algn="l">
                        <a:lnSpc>
                          <a:spcPct val="100000"/>
                        </a:lnSpc>
                        <a:spcBef>
                          <a:spcPts val="0"/>
                        </a:spcBef>
                        <a:spcAft>
                          <a:spcPts val="0"/>
                        </a:spcAft>
                        <a:buClr>
                          <a:srgbClr val="000000"/>
                        </a:buClr>
                        <a:buSzPts val="1100"/>
                        <a:buFont typeface="Verdana"/>
                        <a:buNone/>
                      </a:pPr>
                      <a:r>
                        <a:rPr b="0" i="0" lang="en-US" sz="1100" u="none" cap="none" strike="noStrike">
                          <a:solidFill>
                            <a:srgbClr val="000000"/>
                          </a:solidFill>
                          <a:latin typeface="Verdana"/>
                          <a:ea typeface="Verdana"/>
                          <a:cs typeface="Verdana"/>
                          <a:sym typeface="Verdana"/>
                        </a:rPr>
                        <a:t>Database</a:t>
                      </a:r>
                      <a:endParaRPr/>
                    </a:p>
                  </a:txBody>
                  <a:tcPr marT="45725" marB="45725" marR="91450" marL="91450"/>
                </a:tc>
                <a:tc>
                  <a:txBody>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 SQL</a:t>
                      </a:r>
                      <a:endParaRPr/>
                    </a:p>
                  </a:txBody>
                  <a:tcPr marT="45725" marB="45725" marR="91450" marL="91450"/>
                </a:tc>
              </a:tr>
              <a:tr h="354100">
                <a:tc>
                  <a:txBody>
                    <a:bodyPr/>
                    <a:lstStyle/>
                    <a:p>
                      <a:pPr indent="0" lvl="0" marL="0" marR="0" rtl="0" algn="l">
                        <a:lnSpc>
                          <a:spcPct val="100000"/>
                        </a:lnSpc>
                        <a:spcBef>
                          <a:spcPts val="0"/>
                        </a:spcBef>
                        <a:spcAft>
                          <a:spcPts val="0"/>
                        </a:spcAft>
                        <a:buClr>
                          <a:schemeClr val="dk1"/>
                        </a:buClr>
                        <a:buSzPts val="1100"/>
                        <a:buFont typeface="Verdana"/>
                        <a:buNone/>
                      </a:pPr>
                      <a:r>
                        <a:rPr lang="en-US" sz="1100" u="none" cap="none" strike="noStrike"/>
                        <a:t>Tools</a:t>
                      </a:r>
                      <a:endParaRPr/>
                    </a:p>
                    <a:p>
                      <a:pPr indent="0" lvl="0" marL="0" marR="0" rtl="0" algn="l">
                        <a:spcBef>
                          <a:spcPts val="0"/>
                        </a:spcBef>
                        <a:spcAft>
                          <a:spcPts val="0"/>
                        </a:spcAft>
                        <a:buNone/>
                      </a:pPr>
                      <a:r>
                        <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100"/>
                        <a:buFont typeface="Verdana"/>
                        <a:buNone/>
                      </a:pPr>
                      <a:r>
                        <a:rPr lang="en-US" sz="1100">
                          <a:solidFill>
                            <a:schemeClr val="dk1"/>
                          </a:solidFill>
                        </a:rPr>
                        <a:t>GIT</a:t>
                      </a:r>
                      <a:endParaRPr/>
                    </a:p>
                  </a:txBody>
                  <a:tcPr marT="45725" marB="45725" marR="91450" marL="91450"/>
                </a:tc>
              </a:tr>
              <a:tr h="240775">
                <a:tc>
                  <a:txBody>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UI Technology</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100"/>
                        <a:buFont typeface="Verdana"/>
                        <a:buNone/>
                      </a:pPr>
                      <a:r>
                        <a:rPr lang="en-US" sz="1100">
                          <a:solidFill>
                            <a:schemeClr val="dk1"/>
                          </a:solidFill>
                        </a:rPr>
                        <a:t>HTML5 ,CSS &amp; Angular</a:t>
                      </a:r>
                      <a:endParaRPr/>
                    </a:p>
                  </a:txBody>
                  <a:tcPr marT="45725" marB="45725" marR="91450" marL="91450"/>
                </a:tc>
              </a:tr>
              <a:tr h="863975">
                <a:tc>
                  <a:txBody>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Add On Skills</a:t>
                      </a:r>
                      <a:endParaRPr/>
                    </a:p>
                  </a:txBody>
                  <a:tcPr marT="45725" marB="45725" marR="91450" marL="91450"/>
                </a:tc>
                <a:tc>
                  <a:txBody>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Communication Skills</a:t>
                      </a:r>
                      <a:endParaRPr/>
                    </a:p>
                  </a:txBody>
                  <a:tcPr marT="45725" marB="45725" marR="91450" marL="91450"/>
                </a:tc>
              </a:tr>
            </a:tbl>
          </a:graphicData>
        </a:graphic>
      </p:graphicFrame>
      <p:sp>
        <p:nvSpPr>
          <p:cNvPr id="217" name="Google Shape;217;p1"/>
          <p:cNvSpPr txBox="1"/>
          <p:nvPr>
            <p:ph idx="1" type="body"/>
          </p:nvPr>
        </p:nvSpPr>
        <p:spPr>
          <a:xfrm>
            <a:off x="4927691" y="2971800"/>
            <a:ext cx="3938099" cy="3655648"/>
          </a:xfrm>
          <a:prstGeom prst="rect">
            <a:avLst/>
          </a:prstGeom>
          <a:noFill/>
          <a:ln>
            <a:noFill/>
          </a:ln>
        </p:spPr>
        <p:txBody>
          <a:bodyPr anchorCtr="0" anchor="t" bIns="0" lIns="0" spcFirstLastPara="1" rIns="0" wrap="square" tIns="0">
            <a:noAutofit/>
          </a:bodyPr>
          <a:lstStyle/>
          <a:p>
            <a:pPr indent="228600" lvl="0" marL="0" rtl="0" algn="just">
              <a:lnSpc>
                <a:spcPct val="100000"/>
              </a:lnSpc>
              <a:spcBef>
                <a:spcPts val="0"/>
              </a:spcBef>
              <a:spcAft>
                <a:spcPts val="0"/>
              </a:spcAft>
              <a:buClr>
                <a:schemeClr val="dk1"/>
              </a:buClr>
              <a:buSzPts val="1200"/>
              <a:buNone/>
            </a:pPr>
            <a:r>
              <a:rPr lang="en-US" sz="1400">
                <a:latin typeface="Times New Roman"/>
                <a:ea typeface="Times New Roman"/>
                <a:cs typeface="Times New Roman"/>
                <a:sym typeface="Times New Roman"/>
              </a:rPr>
              <a:t>Completed case study on </a:t>
            </a:r>
            <a:r>
              <a:rPr b="1" lang="en-US" sz="1400">
                <a:latin typeface="Times New Roman"/>
                <a:ea typeface="Times New Roman"/>
                <a:cs typeface="Times New Roman"/>
                <a:sym typeface="Times New Roman"/>
              </a:rPr>
              <a:t>Online Shopping Cart System </a:t>
            </a:r>
            <a:r>
              <a:rPr lang="en-US" sz="1400">
                <a:latin typeface="Times New Roman"/>
                <a:ea typeface="Times New Roman"/>
                <a:cs typeface="Times New Roman"/>
                <a:sym typeface="Times New Roman"/>
              </a:rPr>
              <a:t>Using Angular, Asp.net, Microsoft SQL Server. This is the online website where user can buy different products from anywhere and this products will be home delivered. Payment can be possible through card or cash on delivery</a:t>
            </a:r>
            <a:endParaRPr sz="1200"/>
          </a:p>
          <a:p>
            <a:pPr indent="228600" lvl="0" marL="0" rtl="0" algn="just">
              <a:lnSpc>
                <a:spcPct val="100000"/>
              </a:lnSpc>
              <a:spcBef>
                <a:spcPts val="1000"/>
              </a:spcBef>
              <a:spcAft>
                <a:spcPts val="0"/>
              </a:spcAft>
              <a:buClr>
                <a:schemeClr val="dk1"/>
              </a:buClr>
              <a:buSzPts val="1050"/>
              <a:buNone/>
            </a:pPr>
            <a:r>
              <a:rPr lang="en-US" sz="1050">
                <a:latin typeface="Times New Roman"/>
                <a:ea typeface="Times New Roman"/>
                <a:cs typeface="Times New Roman"/>
                <a:sym typeface="Times New Roman"/>
              </a:rPr>
              <a:t>.</a:t>
            </a:r>
            <a:endParaRPr/>
          </a:p>
          <a:p>
            <a:pPr indent="228600" lvl="0" marL="0" rtl="0" algn="just">
              <a:lnSpc>
                <a:spcPct val="100000"/>
              </a:lnSpc>
              <a:spcBef>
                <a:spcPts val="1000"/>
              </a:spcBef>
              <a:spcAft>
                <a:spcPts val="0"/>
              </a:spcAft>
              <a:buClr>
                <a:srgbClr val="242424"/>
              </a:buClr>
              <a:buSzPts val="1200"/>
              <a:buNone/>
            </a:pPr>
            <a:r>
              <a:rPr b="1" lang="en-US" sz="1400">
                <a:solidFill>
                  <a:srgbClr val="242424"/>
                </a:solidFill>
                <a:latin typeface="Times New Roman"/>
                <a:ea typeface="Times New Roman"/>
                <a:cs typeface="Times New Roman"/>
                <a:sym typeface="Times New Roman"/>
              </a:rPr>
              <a:t>Technologies used:</a:t>
            </a:r>
            <a:endParaRPr b="1" sz="1400">
              <a:solidFill>
                <a:srgbClr val="000000"/>
              </a:solidFill>
              <a:latin typeface="Times New Roman"/>
              <a:ea typeface="Times New Roman"/>
              <a:cs typeface="Times New Roman"/>
              <a:sym typeface="Times New Roman"/>
            </a:endParaRPr>
          </a:p>
          <a:p>
            <a:pPr indent="-177800" lvl="0" marL="171450" rtl="0" algn="just">
              <a:lnSpc>
                <a:spcPct val="100000"/>
              </a:lnSpc>
              <a:spcBef>
                <a:spcPts val="1000"/>
              </a:spcBef>
              <a:spcAft>
                <a:spcPts val="0"/>
              </a:spcAft>
              <a:buClr>
                <a:srgbClr val="242424"/>
              </a:buClr>
              <a:buSzPts val="1200"/>
              <a:buChar char="•"/>
            </a:pPr>
            <a:r>
              <a:rPr lang="en-US" sz="1200">
                <a:solidFill>
                  <a:srgbClr val="242424"/>
                </a:solidFill>
                <a:latin typeface="Times New Roman"/>
                <a:ea typeface="Times New Roman"/>
                <a:cs typeface="Times New Roman"/>
                <a:sym typeface="Times New Roman"/>
              </a:rPr>
              <a:t> </a:t>
            </a:r>
            <a:r>
              <a:rPr b="1" lang="en-US" sz="1200">
                <a:solidFill>
                  <a:srgbClr val="242424"/>
                </a:solidFill>
                <a:latin typeface="Times New Roman"/>
                <a:ea typeface="Times New Roman"/>
                <a:cs typeface="Times New Roman"/>
                <a:sym typeface="Times New Roman"/>
              </a:rPr>
              <a:t>ANGULAR</a:t>
            </a:r>
            <a:endParaRPr b="1" sz="1200">
              <a:solidFill>
                <a:srgbClr val="242424"/>
              </a:solidFill>
              <a:latin typeface="Times New Roman"/>
              <a:ea typeface="Times New Roman"/>
              <a:cs typeface="Times New Roman"/>
              <a:sym typeface="Times New Roman"/>
            </a:endParaRPr>
          </a:p>
          <a:p>
            <a:pPr indent="-177800" lvl="0" marL="171450" rtl="0" algn="just">
              <a:lnSpc>
                <a:spcPct val="100000"/>
              </a:lnSpc>
              <a:spcBef>
                <a:spcPts val="1000"/>
              </a:spcBef>
              <a:spcAft>
                <a:spcPts val="0"/>
              </a:spcAft>
              <a:buClr>
                <a:srgbClr val="242424"/>
              </a:buClr>
              <a:buSzPts val="1200"/>
              <a:buChar char="•"/>
            </a:pPr>
            <a:r>
              <a:rPr b="1" lang="en-US" sz="1200">
                <a:solidFill>
                  <a:srgbClr val="242424"/>
                </a:solidFill>
                <a:latin typeface="Times New Roman"/>
                <a:ea typeface="Times New Roman"/>
                <a:cs typeface="Times New Roman"/>
                <a:sym typeface="Times New Roman"/>
              </a:rPr>
              <a:t>ASP.NET CORE </a:t>
            </a:r>
            <a:endParaRPr b="1" sz="1200">
              <a:solidFill>
                <a:srgbClr val="242424"/>
              </a:solidFill>
              <a:latin typeface="Times New Roman"/>
              <a:ea typeface="Times New Roman"/>
              <a:cs typeface="Times New Roman"/>
              <a:sym typeface="Times New Roman"/>
            </a:endParaRPr>
          </a:p>
          <a:p>
            <a:pPr indent="-177800" lvl="0" marL="171450" rtl="0" algn="just">
              <a:lnSpc>
                <a:spcPct val="100000"/>
              </a:lnSpc>
              <a:spcBef>
                <a:spcPts val="1000"/>
              </a:spcBef>
              <a:spcAft>
                <a:spcPts val="0"/>
              </a:spcAft>
              <a:buClr>
                <a:srgbClr val="242424"/>
              </a:buClr>
              <a:buSzPts val="1200"/>
              <a:buChar char="•"/>
            </a:pPr>
            <a:r>
              <a:rPr b="1" lang="en-US" sz="1200">
                <a:solidFill>
                  <a:srgbClr val="242424"/>
                </a:solidFill>
                <a:latin typeface="Times New Roman"/>
                <a:ea typeface="Times New Roman"/>
                <a:cs typeface="Times New Roman"/>
                <a:sym typeface="Times New Roman"/>
              </a:rPr>
              <a:t>Microsoft SQL Server</a:t>
            </a:r>
            <a:endParaRPr b="1" sz="1200">
              <a:solidFill>
                <a:srgbClr val="242424"/>
              </a:solidFill>
              <a:latin typeface="Times New Roman"/>
              <a:ea typeface="Times New Roman"/>
              <a:cs typeface="Times New Roman"/>
              <a:sym typeface="Times New Roman"/>
            </a:endParaRPr>
          </a:p>
          <a:p>
            <a:pPr indent="228600" lvl="0" marL="0" rtl="0" algn="just">
              <a:lnSpc>
                <a:spcPct val="100000"/>
              </a:lnSpc>
              <a:spcBef>
                <a:spcPts val="1000"/>
              </a:spcBef>
              <a:spcAft>
                <a:spcPts val="0"/>
              </a:spcAft>
              <a:buClr>
                <a:srgbClr val="242424"/>
              </a:buClr>
              <a:buSzPts val="1200"/>
              <a:buNone/>
            </a:pPr>
            <a:r>
              <a:rPr b="1" lang="en-US" sz="1300">
                <a:solidFill>
                  <a:srgbClr val="242424"/>
                </a:solidFill>
                <a:latin typeface="Times New Roman"/>
                <a:ea typeface="Times New Roman"/>
                <a:cs typeface="Times New Roman"/>
                <a:sym typeface="Times New Roman"/>
              </a:rPr>
              <a:t>Video Link : </a:t>
            </a:r>
            <a:r>
              <a:rPr b="1" lang="en-US" sz="1300" u="sng">
                <a:solidFill>
                  <a:srgbClr val="242424"/>
                </a:solidFill>
                <a:latin typeface="Times New Roman"/>
                <a:ea typeface="Times New Roman"/>
                <a:cs typeface="Times New Roman"/>
                <a:sym typeface="Times New Roman"/>
                <a:hlinkClick r:id="rId3">
                  <a:extLst>
                    <a:ext uri="{A12FA001-AC4F-418D-AE19-62706E023703}">
                      <ahyp:hlinkClr val="tx"/>
                    </a:ext>
                  </a:extLst>
                </a:hlinkClick>
              </a:rPr>
              <a:t>Click</a:t>
            </a:r>
            <a:endParaRPr b="1" sz="1300">
              <a:solidFill>
                <a:srgbClr val="242424"/>
              </a:solidFill>
              <a:latin typeface="Times New Roman"/>
              <a:ea typeface="Times New Roman"/>
              <a:cs typeface="Times New Roman"/>
              <a:sym typeface="Times New Roman"/>
            </a:endParaRPr>
          </a:p>
          <a:p>
            <a:pPr indent="228600" lvl="0" marL="0" rtl="0" algn="just">
              <a:lnSpc>
                <a:spcPct val="100000"/>
              </a:lnSpc>
              <a:spcBef>
                <a:spcPts val="1000"/>
              </a:spcBef>
              <a:spcAft>
                <a:spcPts val="0"/>
              </a:spcAft>
              <a:buClr>
                <a:srgbClr val="242424"/>
              </a:buClr>
              <a:buSzPts val="1200"/>
              <a:buNone/>
            </a:pPr>
            <a:r>
              <a:rPr b="1" lang="en-US" sz="1300">
                <a:solidFill>
                  <a:srgbClr val="242424"/>
                </a:solidFill>
                <a:latin typeface="Times New Roman"/>
                <a:ea typeface="Times New Roman"/>
                <a:cs typeface="Times New Roman"/>
                <a:sym typeface="Times New Roman"/>
              </a:rPr>
              <a:t>GitHub Link: </a:t>
            </a:r>
            <a:r>
              <a:rPr b="1" lang="en-US" sz="1300" u="sng">
                <a:solidFill>
                  <a:srgbClr val="242424"/>
                </a:solidFill>
                <a:latin typeface="Times New Roman"/>
                <a:ea typeface="Times New Roman"/>
                <a:cs typeface="Times New Roman"/>
                <a:sym typeface="Times New Roman"/>
                <a:hlinkClick r:id="rId4">
                  <a:extLst>
                    <a:ext uri="{A12FA001-AC4F-418D-AE19-62706E023703}">
                      <ahyp:hlinkClr val="tx"/>
                    </a:ext>
                  </a:extLst>
                </a:hlinkClick>
              </a:rPr>
              <a:t>Click</a:t>
            </a:r>
            <a:endParaRPr b="1" sz="1100"/>
          </a:p>
          <a:p>
            <a:pPr indent="0" lvl="0" marL="0" rtl="0" algn="l">
              <a:lnSpc>
                <a:spcPct val="114000"/>
              </a:lnSpc>
              <a:spcBef>
                <a:spcPts val="1000"/>
              </a:spcBef>
              <a:spcAft>
                <a:spcPts val="0"/>
              </a:spcAft>
              <a:buClr>
                <a:schemeClr val="dk1"/>
              </a:buClr>
              <a:buSzPts val="1000"/>
              <a:buNone/>
            </a:pPr>
            <a:r>
              <a:rPr b="1" lang="en-US"/>
              <a:t> </a:t>
            </a:r>
            <a:endParaRPr b="1"/>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b="1"/>
          </a:p>
          <a:p>
            <a:pPr indent="0" lvl="0" marL="0" rtl="0" algn="l">
              <a:lnSpc>
                <a:spcPct val="114000"/>
              </a:lnSpc>
              <a:spcBef>
                <a:spcPts val="1000"/>
              </a:spcBef>
              <a:spcAft>
                <a:spcPts val="0"/>
              </a:spcAft>
              <a:buClr>
                <a:schemeClr val="dk1"/>
              </a:buClr>
              <a:buSzPts val="1000"/>
              <a:buNone/>
            </a:pPr>
            <a:br>
              <a:rPr lang="en-US"/>
            </a:br>
            <a:br>
              <a:rPr lang="en-US"/>
            </a:br>
            <a:endParaRPr/>
          </a:p>
        </p:txBody>
      </p:sp>
      <p:sp>
        <p:nvSpPr>
          <p:cNvPr id="218" name="Google Shape;218;p1"/>
          <p:cNvSpPr txBox="1"/>
          <p:nvPr>
            <p:ph idx="3" type="body"/>
          </p:nvPr>
        </p:nvSpPr>
        <p:spPr>
          <a:xfrm>
            <a:off x="2468563" y="695143"/>
            <a:ext cx="6056312" cy="322262"/>
          </a:xfrm>
          <a:prstGeom prst="rect">
            <a:avLst/>
          </a:prstGeom>
          <a:noFill/>
          <a:ln>
            <a:noFill/>
          </a:ln>
        </p:spPr>
        <p:txBody>
          <a:bodyPr anchorCtr="0" anchor="t" bIns="0" lIns="0" spcFirstLastPara="1" rIns="0" wrap="square" tIns="0">
            <a:noAutofit/>
          </a:bodyPr>
          <a:lstStyle/>
          <a:p>
            <a:pPr indent="0" lvl="0" marL="0" rtl="0" algn="l">
              <a:lnSpc>
                <a:spcPct val="157142"/>
              </a:lnSpc>
              <a:spcBef>
                <a:spcPts val="0"/>
              </a:spcBef>
              <a:spcAft>
                <a:spcPts val="0"/>
              </a:spcAft>
              <a:buClr>
                <a:schemeClr val="lt1"/>
              </a:buClr>
              <a:buSzPts val="1400"/>
              <a:buNone/>
            </a:pPr>
            <a:r>
              <a:rPr lang="en-US"/>
              <a:t>Analyst/Software Engineer</a:t>
            </a:r>
            <a:endParaRPr/>
          </a:p>
        </p:txBody>
      </p:sp>
      <p:sp>
        <p:nvSpPr>
          <p:cNvPr id="219" name="Google Shape;219;p1"/>
          <p:cNvSpPr txBox="1"/>
          <p:nvPr>
            <p:ph idx="6" type="body"/>
          </p:nvPr>
        </p:nvSpPr>
        <p:spPr>
          <a:xfrm>
            <a:off x="3276600" y="1585723"/>
            <a:ext cx="2667000" cy="203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100"/>
              <a:buNone/>
            </a:pPr>
            <a:r>
              <a:rPr lang="en-US"/>
              <a:t>rutujavetal@gmail.com</a:t>
            </a:r>
            <a:endParaRPr/>
          </a:p>
        </p:txBody>
      </p:sp>
      <p:sp>
        <p:nvSpPr>
          <p:cNvPr id="220" name="Google Shape;220;p1"/>
          <p:cNvSpPr txBox="1"/>
          <p:nvPr>
            <p:ph idx="7" type="body"/>
          </p:nvPr>
        </p:nvSpPr>
        <p:spPr>
          <a:xfrm>
            <a:off x="3352483" y="1828483"/>
            <a:ext cx="2382837" cy="330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100"/>
              <a:buNone/>
            </a:pPr>
            <a:r>
              <a:rPr lang="en-US"/>
              <a:t>+91 9359885981</a:t>
            </a:r>
            <a:endParaRPr/>
          </a:p>
        </p:txBody>
      </p:sp>
      <p:sp>
        <p:nvSpPr>
          <p:cNvPr id="221" name="Google Shape;221;p1"/>
          <p:cNvSpPr txBox="1"/>
          <p:nvPr>
            <p:ph idx="8" type="body"/>
          </p:nvPr>
        </p:nvSpPr>
        <p:spPr>
          <a:xfrm>
            <a:off x="518736" y="2802119"/>
            <a:ext cx="3978346" cy="3894772"/>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Clr>
                <a:schemeClr val="dk1"/>
              </a:buClr>
              <a:buSzPts val="1100"/>
              <a:buNone/>
            </a:pPr>
            <a:r>
              <a:rPr b="1" lang="en-US" sz="1100"/>
              <a:t>Full Stack Developer</a:t>
            </a:r>
            <a:endParaRPr/>
          </a:p>
          <a:p>
            <a:pPr indent="-184150" lvl="0" marL="171450" rtl="0" algn="l">
              <a:lnSpc>
                <a:spcPct val="114000"/>
              </a:lnSpc>
              <a:spcBef>
                <a:spcPts val="1000"/>
              </a:spcBef>
              <a:spcAft>
                <a:spcPts val="0"/>
              </a:spcAft>
              <a:buClr>
                <a:schemeClr val="dk1"/>
              </a:buClr>
              <a:buSzPts val="1250"/>
              <a:buFont typeface="Arial"/>
              <a:buChar char="•"/>
            </a:pPr>
            <a:r>
              <a:rPr lang="en-US" sz="1250"/>
              <a:t>Understanding of </a:t>
            </a:r>
            <a:r>
              <a:rPr b="1" lang="en-US" sz="1250"/>
              <a:t>RDMS</a:t>
            </a:r>
            <a:r>
              <a:rPr lang="en-US" sz="1250"/>
              <a:t> concepts using </a:t>
            </a:r>
            <a:r>
              <a:rPr b="1" lang="en-US" sz="1250"/>
              <a:t>SQL Server.</a:t>
            </a:r>
            <a:endParaRPr sz="1200"/>
          </a:p>
          <a:p>
            <a:pPr indent="-184150" lvl="0" marL="171450" rtl="0" algn="l">
              <a:lnSpc>
                <a:spcPct val="114000"/>
              </a:lnSpc>
              <a:spcBef>
                <a:spcPts val="1000"/>
              </a:spcBef>
              <a:spcAft>
                <a:spcPts val="0"/>
              </a:spcAft>
              <a:buClr>
                <a:schemeClr val="dk1"/>
              </a:buClr>
              <a:buSzPts val="1250"/>
              <a:buFont typeface="Arial"/>
              <a:buChar char="•"/>
            </a:pPr>
            <a:r>
              <a:rPr lang="en-US" sz="1250"/>
              <a:t>Practical understanding of </a:t>
            </a:r>
            <a:r>
              <a:rPr b="1" lang="en-US" sz="1250"/>
              <a:t>C# </a:t>
            </a:r>
            <a:r>
              <a:rPr lang="en-US" sz="1250"/>
              <a:t>and </a:t>
            </a:r>
            <a:r>
              <a:rPr b="1" lang="en-US" sz="1250"/>
              <a:t>SQL</a:t>
            </a:r>
            <a:r>
              <a:rPr lang="en-US" sz="1250"/>
              <a:t> concepts using </a:t>
            </a:r>
            <a:r>
              <a:rPr b="1" lang="en-US" sz="1250"/>
              <a:t>Visual Studio </a:t>
            </a:r>
            <a:r>
              <a:rPr lang="en-US" sz="1250"/>
              <a:t>and </a:t>
            </a:r>
            <a:r>
              <a:rPr b="1" lang="en-US" sz="1250"/>
              <a:t>SQL Server</a:t>
            </a:r>
            <a:endParaRPr sz="1200"/>
          </a:p>
          <a:p>
            <a:pPr indent="-184150" lvl="0" marL="171450" rtl="0" algn="l">
              <a:lnSpc>
                <a:spcPct val="114000"/>
              </a:lnSpc>
              <a:spcBef>
                <a:spcPts val="1000"/>
              </a:spcBef>
              <a:spcAft>
                <a:spcPts val="0"/>
              </a:spcAft>
              <a:buClr>
                <a:schemeClr val="dk1"/>
              </a:buClr>
              <a:buSzPts val="1250"/>
              <a:buFont typeface="Arial"/>
              <a:buChar char="•"/>
            </a:pPr>
            <a:r>
              <a:rPr lang="en-US" sz="1250"/>
              <a:t>Hands on experience in developing applications using </a:t>
            </a:r>
            <a:r>
              <a:rPr b="1" lang="en-US" sz="1250"/>
              <a:t>.NET Framework</a:t>
            </a:r>
            <a:r>
              <a:rPr lang="en-US" sz="1250"/>
              <a:t>, </a:t>
            </a:r>
            <a:r>
              <a:rPr b="1" lang="en-US" sz="1250"/>
              <a:t>ADO.NET Core</a:t>
            </a:r>
            <a:endParaRPr sz="1250"/>
          </a:p>
          <a:p>
            <a:pPr indent="-184150" lvl="0" marL="171450" rtl="0" algn="l">
              <a:lnSpc>
                <a:spcPct val="114000"/>
              </a:lnSpc>
              <a:spcBef>
                <a:spcPts val="1000"/>
              </a:spcBef>
              <a:spcAft>
                <a:spcPts val="0"/>
              </a:spcAft>
              <a:buClr>
                <a:schemeClr val="dk1"/>
              </a:buClr>
              <a:buSzPts val="1250"/>
              <a:buFont typeface="Arial"/>
              <a:buChar char="•"/>
            </a:pPr>
            <a:r>
              <a:rPr lang="en-US" sz="1250"/>
              <a:t>Understanding of </a:t>
            </a:r>
            <a:r>
              <a:rPr b="1" lang="en-US" sz="1250"/>
              <a:t>HTML5</a:t>
            </a:r>
            <a:r>
              <a:rPr lang="en-US" sz="1250"/>
              <a:t> , </a:t>
            </a:r>
            <a:r>
              <a:rPr b="1" lang="en-US" sz="1250"/>
              <a:t>CSS </a:t>
            </a:r>
            <a:r>
              <a:rPr lang="en-US" sz="1250"/>
              <a:t>and</a:t>
            </a:r>
            <a:r>
              <a:rPr b="1" lang="en-US" sz="1250"/>
              <a:t> Angular Cli</a:t>
            </a:r>
            <a:endParaRPr sz="1250"/>
          </a:p>
          <a:p>
            <a:pPr indent="0" lvl="0" marL="0" rtl="0" algn="l">
              <a:lnSpc>
                <a:spcPct val="114000"/>
              </a:lnSpc>
              <a:spcBef>
                <a:spcPts val="1000"/>
              </a:spcBef>
              <a:spcAft>
                <a:spcPts val="0"/>
              </a:spcAft>
              <a:buClr>
                <a:schemeClr val="dk1"/>
              </a:buClr>
              <a:buSzPts val="1000"/>
              <a:buNone/>
            </a:pPr>
            <a:r>
              <a:t/>
            </a:r>
            <a:endParaRPr b="1"/>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p:txBody>
      </p:sp>
      <p:sp>
        <p:nvSpPr>
          <p:cNvPr id="222" name="Google Shape;222;p1"/>
          <p:cNvSpPr txBox="1"/>
          <p:nvPr>
            <p:ph idx="2" type="body"/>
          </p:nvPr>
        </p:nvSpPr>
        <p:spPr>
          <a:xfrm>
            <a:off x="2468563" y="230552"/>
            <a:ext cx="6223000" cy="306387"/>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2100"/>
              <a:buNone/>
            </a:pPr>
            <a:r>
              <a:rPr lang="en-US"/>
              <a:t>Rutuja Vetal</a:t>
            </a:r>
            <a:endParaRPr/>
          </a:p>
        </p:txBody>
      </p:sp>
      <p:sp>
        <p:nvSpPr>
          <p:cNvPr id="223" name="Google Shape;223;p1"/>
          <p:cNvSpPr txBox="1"/>
          <p:nvPr/>
        </p:nvSpPr>
        <p:spPr>
          <a:xfrm>
            <a:off x="3007301" y="2039871"/>
            <a:ext cx="2381400" cy="437400"/>
          </a:xfrm>
          <a:prstGeom prst="rect">
            <a:avLst/>
          </a:prstGeom>
          <a:noFill/>
          <a:ln>
            <a:noFill/>
          </a:ln>
        </p:spPr>
        <p:txBody>
          <a:bodyPr anchorCtr="0" anchor="t" bIns="0" lIns="0" spcFirstLastPara="1" rIns="0" wrap="square" tIns="0">
            <a:noAutofit/>
          </a:bodyPr>
          <a:lstStyle/>
          <a:p>
            <a:pPr indent="0" lvl="0" marL="0" marR="0" rtl="0" algn="l">
              <a:lnSpc>
                <a:spcPct val="200000"/>
              </a:lnSpc>
              <a:spcBef>
                <a:spcPts val="0"/>
              </a:spcBef>
              <a:spcAft>
                <a:spcPts val="0"/>
              </a:spcAft>
              <a:buClr>
                <a:srgbClr val="FFFFFF"/>
              </a:buClr>
              <a:buSzPts val="1100"/>
              <a:buFont typeface="Arial"/>
              <a:buNone/>
            </a:pPr>
            <a:r>
              <a:rPr b="0" i="0" lang="en-US" sz="1100" u="none" cap="none" strike="noStrike">
                <a:solidFill>
                  <a:srgbClr val="FFFFFF"/>
                </a:solidFill>
                <a:latin typeface="Verdana"/>
                <a:ea typeface="Verdana"/>
                <a:cs typeface="Verdana"/>
                <a:sym typeface="Verdana"/>
              </a:rPr>
              <a:t>A4</a:t>
            </a:r>
            <a:endParaRPr/>
          </a:p>
        </p:txBody>
      </p:sp>
      <p:sp>
        <p:nvSpPr>
          <p:cNvPr id="224" name="Google Shape;224;p1"/>
          <p:cNvSpPr/>
          <p:nvPr/>
        </p:nvSpPr>
        <p:spPr>
          <a:xfrm>
            <a:off x="9408478" y="552736"/>
            <a:ext cx="2631122" cy="425950"/>
          </a:xfrm>
          <a:prstGeom prst="rect">
            <a:avLst/>
          </a:prstGeom>
          <a:noFill/>
          <a:ln>
            <a:noFill/>
          </a:ln>
        </p:spPr>
        <p:txBody>
          <a:bodyPr anchorCtr="0" anchor="t" bIns="45700" lIns="91425" spcFirstLastPara="1" rIns="91425" wrap="square" tIns="45700">
            <a:spAutoFit/>
          </a:bodyPr>
          <a:lstStyle/>
          <a:p>
            <a:pPr indent="0" lvl="0" marL="0" rtl="0" algn="l">
              <a:lnSpc>
                <a:spcPct val="114000"/>
              </a:lnSpc>
              <a:spcBef>
                <a:spcPts val="0"/>
              </a:spcBef>
              <a:spcAft>
                <a:spcPts val="0"/>
              </a:spcAft>
              <a:buClr>
                <a:schemeClr val="dk1"/>
              </a:buClr>
              <a:buSzPts val="1100"/>
              <a:buFont typeface="Arial"/>
              <a:buNone/>
            </a:pPr>
            <a:r>
              <a:rPr lang="en-US" sz="1000">
                <a:solidFill>
                  <a:schemeClr val="dk1"/>
                </a:solidFill>
                <a:latin typeface="Verdana"/>
                <a:ea typeface="Verdana"/>
                <a:cs typeface="Verdana"/>
                <a:sym typeface="Verdana"/>
              </a:rPr>
              <a:t>Bachelor of Engineering, Computer Engineering : 2018-2022</a:t>
            </a:r>
            <a:endParaRPr sz="1000">
              <a:solidFill>
                <a:schemeClr val="dk1"/>
              </a:solidFill>
              <a:latin typeface="Verdana"/>
              <a:ea typeface="Verdana"/>
              <a:cs typeface="Verdana"/>
              <a:sym typeface="Verdana"/>
            </a:endParaRPr>
          </a:p>
          <a:p>
            <a:pPr indent="0" lvl="0" marL="0" marR="0" rtl="0" algn="l">
              <a:lnSpc>
                <a:spcPct val="114000"/>
              </a:lnSpc>
              <a:spcBef>
                <a:spcPts val="0"/>
              </a:spcBef>
              <a:spcAft>
                <a:spcPts val="0"/>
              </a:spcAft>
              <a:buClr>
                <a:srgbClr val="000000"/>
              </a:buClr>
              <a:buSzPts val="1000"/>
              <a:buFont typeface="Verdana"/>
              <a:buNone/>
            </a:pPr>
            <a:r>
              <a:rPr b="0" i="0" lang="en-US" sz="1000" u="none" cap="none" strike="noStrike">
                <a:solidFill>
                  <a:srgbClr val="000000"/>
                </a:solidFill>
                <a:latin typeface="Verdana"/>
                <a:ea typeface="Verdana"/>
                <a:cs typeface="Verdana"/>
                <a:sym typeface="Verdana"/>
              </a:rPr>
              <a:t> </a:t>
            </a:r>
            <a:endParaRPr/>
          </a:p>
        </p:txBody>
      </p:sp>
      <p:sp>
        <p:nvSpPr>
          <p:cNvPr id="225" name="Google Shape;225;p1"/>
          <p:cNvSpPr/>
          <p:nvPr/>
        </p:nvSpPr>
        <p:spPr>
          <a:xfrm>
            <a:off x="9241790" y="939800"/>
            <a:ext cx="937895" cy="245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AD"/>
              </a:buClr>
              <a:buSzPts val="1000"/>
              <a:buFont typeface="Verdana"/>
              <a:buNone/>
            </a:pPr>
            <a:r>
              <a:rPr b="1" i="0" lang="en-US" sz="1000" u="none" cap="none" strike="noStrike">
                <a:solidFill>
                  <a:srgbClr val="0070AD"/>
                </a:solidFill>
                <a:latin typeface="Verdana"/>
                <a:ea typeface="Verdana"/>
                <a:cs typeface="Verdana"/>
                <a:sym typeface="Verdana"/>
              </a:rPr>
              <a:t>Skills</a:t>
            </a:r>
            <a:endParaRPr b="0" i="0" sz="1000" u="none" cap="none" strike="noStrike">
              <a:solidFill>
                <a:srgbClr val="000000"/>
              </a:solidFill>
              <a:latin typeface="Verdana"/>
              <a:ea typeface="Verdana"/>
              <a:cs typeface="Verdana"/>
              <a:sym typeface="Verdana"/>
            </a:endParaRPr>
          </a:p>
        </p:txBody>
      </p:sp>
      <p:pic>
        <p:nvPicPr>
          <p:cNvPr id="226" name="Google Shape;226;p1"/>
          <p:cNvPicPr preferRelativeResize="0"/>
          <p:nvPr>
            <p:ph idx="5" type="pic"/>
          </p:nvPr>
        </p:nvPicPr>
        <p:blipFill rotWithShape="1">
          <a:blip r:embed="rId5">
            <a:alphaModFix/>
          </a:blip>
          <a:srcRect b="12469" l="0" r="0" t="12469"/>
          <a:stretch/>
        </p:blipFill>
        <p:spPr>
          <a:xfrm>
            <a:off x="383259" y="287492"/>
            <a:ext cx="1734208" cy="1735628"/>
          </a:xfrm>
          <a:prstGeom prst="ellipse">
            <a:avLst/>
          </a:prstGeom>
          <a:solidFill>
            <a:schemeClr val="lt1"/>
          </a:solidFill>
          <a:ln>
            <a:noFill/>
          </a:ln>
        </p:spPr>
      </p:pic>
      <p:sp>
        <p:nvSpPr>
          <p:cNvPr id="227" name="Google Shape;227;p1"/>
          <p:cNvSpPr txBox="1"/>
          <p:nvPr/>
        </p:nvSpPr>
        <p:spPr>
          <a:xfrm>
            <a:off x="2468563" y="979576"/>
            <a:ext cx="6056312" cy="322262"/>
          </a:xfrm>
          <a:prstGeom prst="rect">
            <a:avLst/>
          </a:prstGeom>
          <a:noFill/>
          <a:ln>
            <a:noFill/>
          </a:ln>
        </p:spPr>
        <p:txBody>
          <a:bodyPr anchorCtr="0" anchor="t" bIns="0" lIns="0" spcFirstLastPara="1" rIns="0" wrap="square" tIns="0">
            <a:noAutofit/>
          </a:bodyPr>
          <a:lstStyle/>
          <a:p>
            <a:pPr indent="0" lvl="0" marL="0" marR="0" rtl="0" algn="l">
              <a:lnSpc>
                <a:spcPct val="157142"/>
              </a:lnSpc>
              <a:spcBef>
                <a:spcPts val="0"/>
              </a:spcBef>
              <a:spcAft>
                <a:spcPts val="0"/>
              </a:spcAft>
              <a:buClr>
                <a:schemeClr val="lt1"/>
              </a:buClr>
              <a:buSzPts val="1400"/>
              <a:buFont typeface="Arial"/>
              <a:buNone/>
            </a:pPr>
            <a:r>
              <a:rPr lang="en-US" sz="1400">
                <a:solidFill>
                  <a:schemeClr val="lt1"/>
                </a:solidFill>
                <a:latin typeface="Verdana"/>
                <a:ea typeface="Verdana"/>
                <a:cs typeface="Verdana"/>
                <a:sym typeface="Verdana"/>
              </a:rPr>
              <a:t>ITransform L&amp;D Left Shift Batch</a:t>
            </a:r>
            <a:endParaRPr/>
          </a:p>
        </p:txBody>
      </p:sp>
      <p:sp>
        <p:nvSpPr>
          <p:cNvPr id="228" name="Google Shape;228;p1"/>
          <p:cNvSpPr txBox="1"/>
          <p:nvPr>
            <p:ph idx="6" type="body"/>
          </p:nvPr>
        </p:nvSpPr>
        <p:spPr>
          <a:xfrm>
            <a:off x="3706075" y="1342248"/>
            <a:ext cx="2667000" cy="2031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100"/>
              <a:buNone/>
            </a:pPr>
            <a:r>
              <a:rPr lang="en-US" sz="1200"/>
              <a:t>Banglore</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2020-09-22T06:24:00Z</dcterms:created>
  <dc:creator>Bapat, Rashmi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