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80" d="100"/>
          <a:sy n="80" d="100"/>
        </p:scale>
        <p:origin x="739" y="67"/>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03/11/2022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03/11/2022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12700" imgH="12700" progId="">
                  <p:embed/>
                </p:oleObj>
              </mc:Choice>
              <mc:Fallback>
                <p:oleObj name="think-cell Slide" r:id="rId5" imgW="12700" imgH="12700" progId="">
                  <p:embed/>
                  <p:pic>
                    <p:nvPicPr>
                      <p:cNvPr id="0"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0"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12700" imgH="12700" progId="">
                  <p:embed/>
                </p:oleObj>
              </mc:Choice>
              <mc:Fallback>
                <p:oleObj name="think-cell Slide" r:id="rId8" imgW="12700" imgH="12700" progId="">
                  <p:embed/>
                  <p:pic>
                    <p:nvPicPr>
                      <p:cNvPr id="0"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12700" imgH="12700" progId="">
                  <p:embed/>
                </p:oleObj>
              </mc:Choice>
              <mc:Fallback>
                <p:oleObj name="think-cell Slide" r:id="rId4" imgW="12700" imgH="12700" progId="">
                  <p:embed/>
                  <p:pic>
                    <p:nvPicPr>
                      <p:cNvPr id="0"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12700" imgH="12700" progId="">
                  <p:embed/>
                </p:oleObj>
              </mc:Choice>
              <mc:Fallback>
                <p:oleObj name="think-cell Slide" r:id="rId3" imgW="12700" imgH="12700" progId="">
                  <p:embed/>
                  <p:pic>
                    <p:nvPicPr>
                      <p:cNvPr id="0"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11/3/2022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12700" imgH="12700" progId="">
                  <p:embed/>
                </p:oleObj>
              </mc:Choice>
              <mc:Fallback>
                <p:oleObj name="think-cell Slide" r:id="rId24" imgW="12700" imgH="12700" progId="">
                  <p:embed/>
                  <p:pic>
                    <p:nvPicPr>
                      <p:cNvPr id="0"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3"/>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12700" imgH="12700" progId="TCLayout.ActiveDocument.1">
                  <p:embed/>
                </p:oleObj>
              </mc:Choice>
              <mc:Fallback>
                <p:oleObj name="think-cell Slide" r:id="rId13" imgW="12700" imgH="12700" progId="TCLayout.ActiveDocument.1">
                  <p:embed/>
                  <p:pic>
                    <p:nvPicPr>
                      <p:cNvPr id="0"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youtu.be/n2Byt26nmuo"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4.jpeg"/><Relationship Id="rId4" Type="http://schemas.openxmlformats.org/officeDocument/2006/relationships/hyperlink" Target="https://github.com/RutujaVetal12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1108532000"/>
              </p:ext>
            </p:extLst>
          </p:nvPr>
        </p:nvGraphicFramePr>
        <p:xfrm>
          <a:off x="9296400" y="1184911"/>
          <a:ext cx="2933602" cy="4216787"/>
        </p:xfrm>
        <a:graphic>
          <a:graphicData uri="http://schemas.openxmlformats.org/drawingml/2006/table">
            <a:tbl>
              <a:tblPr firstRow="1" bandRow="1">
                <a:tableStyleId>{0E3FDE45-AF77-4B5C-9715-49D594BDF05E}</a:tableStyleId>
              </a:tblPr>
              <a:tblGrid>
                <a:gridCol w="1350987">
                  <a:extLst>
                    <a:ext uri="{9D8B030D-6E8A-4147-A177-3AD203B41FA5}">
                      <a16:colId xmlns:a16="http://schemas.microsoft.com/office/drawing/2014/main" val="20000"/>
                    </a:ext>
                  </a:extLst>
                </a:gridCol>
                <a:gridCol w="1582615">
                  <a:extLst>
                    <a:ext uri="{9D8B030D-6E8A-4147-A177-3AD203B41FA5}">
                      <a16:colId xmlns:a16="http://schemas.microsoft.com/office/drawing/2014/main" val="20001"/>
                    </a:ext>
                  </a:extLst>
                </a:gridCol>
              </a:tblGrid>
              <a:tr h="1175588">
                <a:tc>
                  <a:txBody>
                    <a:bodyPr/>
                    <a:lstStyle/>
                    <a:p>
                      <a:r>
                        <a:rPr kumimoji="0" 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Basics, OOPS, Exception Handling ,Arrays ,Collection and Generics,</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Delegates and Events, File Io and Serialization.</a:t>
                      </a:r>
                    </a:p>
                  </a:txBody>
                  <a:tcPr/>
                </a:tc>
                <a:extLst>
                  <a:ext uri="{0D108BD9-81ED-4DB2-BD59-A6C34878D82A}">
                    <a16:rowId xmlns:a16="http://schemas.microsoft.com/office/drawing/2014/main" val="10000"/>
                  </a:ext>
                </a:extLst>
              </a:tr>
              <a:tr h="708186">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 Framework</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Architecture which includes CTS,CLS,FCL,BCL and CLR.</a:t>
                      </a:r>
                    </a:p>
                  </a:txBody>
                  <a:tcPr/>
                </a:tc>
                <a:extLst>
                  <a:ext uri="{0D108BD9-81ED-4DB2-BD59-A6C34878D82A}">
                    <a16:rowId xmlns:a16="http://schemas.microsoft.com/office/drawing/2014/main" val="236619847"/>
                  </a:ext>
                </a:extLst>
              </a:tr>
              <a:tr h="240783">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Basics Architecture</a:t>
                      </a:r>
                    </a:p>
                  </a:txBody>
                  <a:tcPr/>
                </a:tc>
                <a:extLst>
                  <a:ext uri="{0D108BD9-81ED-4DB2-BD59-A6C34878D82A}">
                    <a16:rowId xmlns:a16="http://schemas.microsoft.com/office/drawing/2014/main" val="2362141945"/>
                  </a:ext>
                </a:extLst>
              </a:tr>
              <a:tr h="24078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 SQL</a:t>
                      </a:r>
                    </a:p>
                  </a:txBody>
                  <a:tcPr/>
                </a:tc>
                <a:extLst>
                  <a:ext uri="{0D108BD9-81ED-4DB2-BD59-A6C34878D82A}">
                    <a16:rowId xmlns:a16="http://schemas.microsoft.com/office/drawing/2014/main" val="10001"/>
                  </a:ext>
                </a:extLst>
              </a:tr>
              <a:tr h="35409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100" u="none" strike="noStrike" kern="1200" cap="none" spc="0" normalizeH="0" baseline="0" noProof="0" dirty="0">
                          <a:ln>
                            <a:noFill/>
                          </a:ln>
                          <a:effectLst/>
                          <a:uLnTx/>
                          <a:uFillTx/>
                        </a:rPr>
                        <a:t>Tools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GIT</a:t>
                      </a:r>
                    </a:p>
                  </a:txBody>
                  <a:tcPr/>
                </a:tc>
                <a:extLst>
                  <a:ext uri="{0D108BD9-81ED-4DB2-BD59-A6C34878D82A}">
                    <a16:rowId xmlns:a16="http://schemas.microsoft.com/office/drawing/2014/main" val="10002"/>
                  </a:ext>
                </a:extLst>
              </a:tr>
              <a:tr h="240783">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Technology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HTML5 ,CSS &amp; Angular</a:t>
                      </a:r>
                    </a:p>
                  </a:txBody>
                  <a:tcPr/>
                </a:tc>
                <a:extLst>
                  <a:ext uri="{0D108BD9-81ED-4DB2-BD59-A6C34878D82A}">
                    <a16:rowId xmlns:a16="http://schemas.microsoft.com/office/drawing/2014/main" val="10003"/>
                  </a:ext>
                </a:extLst>
              </a:tr>
              <a:tr h="863987">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 Skills</a:t>
                      </a:r>
                    </a:p>
                  </a:txBody>
                  <a:tcPr/>
                </a:tc>
                <a:extLst>
                  <a:ext uri="{0D108BD9-81ED-4DB2-BD59-A6C34878D82A}">
                    <a16:rowId xmlns:a16="http://schemas.microsoft.com/office/drawing/2014/main" val="10004"/>
                  </a:ext>
                </a:extLst>
              </a:tr>
            </a:tbl>
          </a:graphicData>
        </a:graphic>
      </p:graphicFrame>
      <p:sp>
        <p:nvSpPr>
          <p:cNvPr id="7170" name="Text Placeholder 18"/>
          <p:cNvSpPr>
            <a:spLocks noGrp="1"/>
          </p:cNvSpPr>
          <p:nvPr>
            <p:ph type="body" sz="quarter" idx="36"/>
          </p:nvPr>
        </p:nvSpPr>
        <p:spPr>
          <a:xfrm>
            <a:off x="4927691" y="2971800"/>
            <a:ext cx="3938099" cy="3655648"/>
          </a:xfrm>
        </p:spPr>
        <p:txBody>
          <a:bodyPr vert="horz" lIns="0" tIns="0" rIns="0" bIns="0" rtlCol="0" anchor="t">
            <a:noAutofit/>
          </a:bodyPr>
          <a:lstStyle/>
          <a:p>
            <a:pPr indent="228600" algn="just">
              <a:lnSpc>
                <a:spcPct val="100000"/>
              </a:lnSpc>
            </a:pPr>
            <a:r>
              <a:rPr lang="en-US" altLang="nl-NL" sz="1400" dirty="0">
                <a:latin typeface="Times New Roman"/>
                <a:cs typeface="Times New Roman"/>
              </a:rPr>
              <a:t>Completed case study on </a:t>
            </a:r>
            <a:r>
              <a:rPr lang="en-US" altLang="nl-NL" sz="1400" b="1" dirty="0">
                <a:latin typeface="Times New Roman"/>
                <a:cs typeface="Times New Roman"/>
              </a:rPr>
              <a:t>Online Shopping Cart System </a:t>
            </a:r>
            <a:r>
              <a:rPr lang="en-US" altLang="nl-NL" sz="1400" dirty="0">
                <a:latin typeface="Times New Roman"/>
                <a:cs typeface="Times New Roman"/>
              </a:rPr>
              <a:t>Using Angular, Asp.net, Microsoft SQL Server. This is the online website where user can buy different products from anywhere and this products will be home delivered. Payment can be possible through card or cash on delivery</a:t>
            </a:r>
          </a:p>
          <a:p>
            <a:pPr indent="228600" algn="just">
              <a:lnSpc>
                <a:spcPct val="100000"/>
              </a:lnSpc>
            </a:pPr>
            <a:r>
              <a:rPr lang="en-US" altLang="nl-NL" sz="1100" dirty="0">
                <a:latin typeface="Times New Roman"/>
                <a:cs typeface="Times New Roman"/>
              </a:rPr>
              <a:t>.</a:t>
            </a:r>
          </a:p>
          <a:p>
            <a:pPr indent="228600" algn="just">
              <a:lnSpc>
                <a:spcPct val="100000"/>
              </a:lnSpc>
            </a:pPr>
            <a:r>
              <a:rPr lang="en-US" sz="1400" b="1" dirty="0">
                <a:solidFill>
                  <a:srgbClr val="242424"/>
                </a:solidFill>
                <a:latin typeface="Times New Roman"/>
                <a:ea typeface="Times New Roman" panose="02020603050405020304" pitchFamily="18" charset="0"/>
                <a:cs typeface="Times New Roman"/>
              </a:rPr>
              <a:t>Technologies used:</a:t>
            </a:r>
            <a:endParaRPr lang="en-IN" sz="1400" b="1" dirty="0">
              <a:solidFill>
                <a:srgbClr val="000000"/>
              </a:solidFill>
              <a:latin typeface="Times New Roman"/>
              <a:ea typeface="Times New Roman" panose="02020603050405020304" pitchFamily="18" charset="0"/>
              <a:cs typeface="Times New Roman"/>
            </a:endParaRPr>
          </a:p>
          <a:p>
            <a:pPr marL="171450" indent="-171450" algn="just">
              <a:lnSpc>
                <a:spcPct val="100000"/>
              </a:lnSpc>
              <a:buChar char="•"/>
            </a:pPr>
            <a:r>
              <a:rPr lang="en-US" sz="1100" dirty="0">
                <a:solidFill>
                  <a:srgbClr val="242424"/>
                </a:solidFill>
                <a:latin typeface="Times New Roman"/>
                <a:ea typeface="Times New Roman" panose="02020603050405020304" pitchFamily="18" charset="0"/>
                <a:cs typeface="Times New Roman"/>
              </a:rPr>
              <a:t> </a:t>
            </a:r>
            <a:r>
              <a:rPr lang="en-US" sz="1100" b="1" dirty="0">
                <a:solidFill>
                  <a:srgbClr val="242424"/>
                </a:solidFill>
                <a:latin typeface="Times New Roman"/>
                <a:ea typeface="Times New Roman" panose="02020603050405020304" pitchFamily="18" charset="0"/>
                <a:cs typeface="Times New Roman"/>
              </a:rPr>
              <a:t>ANGULAR</a:t>
            </a:r>
            <a:endParaRPr lang="en-US" sz="1100" b="1" dirty="0">
              <a:solidFill>
                <a:srgbClr val="242424"/>
              </a:solidFill>
              <a:latin typeface="Times New Roman" panose="02020603050405020304" pitchFamily="18" charset="0"/>
              <a:ea typeface="Times New Roman" panose="02020603050405020304" pitchFamily="18" charset="0"/>
              <a:cs typeface="Times New Roman" panose="02020603050405020304" pitchFamily="18" charset="0"/>
            </a:endParaRPr>
          </a:p>
          <a:p>
            <a:pPr marL="171450" indent="-171450" algn="just">
              <a:lnSpc>
                <a:spcPct val="100000"/>
              </a:lnSpc>
              <a:buChar char="•"/>
            </a:pPr>
            <a:r>
              <a:rPr lang="en-US" sz="1100" b="1" dirty="0">
                <a:solidFill>
                  <a:srgbClr val="242424"/>
                </a:solidFill>
                <a:latin typeface="Times New Roman"/>
                <a:ea typeface="Times New Roman" panose="02020603050405020304" pitchFamily="18" charset="0"/>
                <a:cs typeface="Times New Roman"/>
              </a:rPr>
              <a:t>ASP.NET CORE </a:t>
            </a:r>
            <a:endParaRPr lang="en-US" sz="1100" b="1" dirty="0">
              <a:solidFill>
                <a:srgbClr val="242424"/>
              </a:solidFill>
              <a:latin typeface="Times New Roman" panose="02020603050405020304" pitchFamily="18" charset="0"/>
              <a:ea typeface="Times New Roman" panose="02020603050405020304" pitchFamily="18" charset="0"/>
              <a:cs typeface="Times New Roman" panose="02020603050405020304" pitchFamily="18" charset="0"/>
            </a:endParaRPr>
          </a:p>
          <a:p>
            <a:pPr marL="171450" indent="-171450" algn="just">
              <a:lnSpc>
                <a:spcPct val="100000"/>
              </a:lnSpc>
              <a:buChar char="•"/>
            </a:pPr>
            <a:r>
              <a:rPr lang="en-US" sz="1100" b="1" dirty="0">
                <a:solidFill>
                  <a:srgbClr val="242424"/>
                </a:solidFill>
                <a:latin typeface="Times New Roman"/>
                <a:ea typeface="Times New Roman" panose="02020603050405020304" pitchFamily="18" charset="0"/>
                <a:cs typeface="Times New Roman"/>
              </a:rPr>
              <a:t>Microsoft SQL Server</a:t>
            </a:r>
            <a:endParaRPr lang="en-US" sz="1100" b="1" dirty="0">
              <a:solidFill>
                <a:srgbClr val="242424"/>
              </a:solidFill>
              <a:latin typeface="Times New Roman" panose="02020603050405020304" pitchFamily="18" charset="0"/>
              <a:ea typeface="Times New Roman" panose="02020603050405020304" pitchFamily="18" charset="0"/>
              <a:cs typeface="Times New Roman"/>
            </a:endParaRPr>
          </a:p>
          <a:p>
            <a:pPr indent="228600" algn="just">
              <a:lnSpc>
                <a:spcPct val="100000"/>
              </a:lnSpc>
            </a:pPr>
            <a:r>
              <a:rPr lang="en-US" sz="1200" b="1" dirty="0">
                <a:solidFill>
                  <a:srgbClr val="242424"/>
                </a:solidFill>
                <a:latin typeface="Times New Roman"/>
                <a:ea typeface="Times New Roman" panose="02020603050405020304" pitchFamily="18" charset="0"/>
                <a:cs typeface="Times New Roman"/>
              </a:rPr>
              <a:t>Video Link : </a:t>
            </a:r>
            <a:r>
              <a:rPr lang="en-US" sz="1200" b="1" dirty="0">
                <a:solidFill>
                  <a:srgbClr val="242424"/>
                </a:solidFill>
                <a:latin typeface="Times New Roman"/>
                <a:ea typeface="Times New Roman" panose="02020603050405020304" pitchFamily="18" charset="0"/>
                <a:cs typeface="Times New Roman"/>
                <a:hlinkClick r:id="rId3"/>
              </a:rPr>
              <a:t>Click</a:t>
            </a:r>
            <a:endParaRPr lang="en-US" sz="1200" b="1" dirty="0">
              <a:solidFill>
                <a:srgbClr val="242424"/>
              </a:solidFill>
              <a:latin typeface="Times New Roman"/>
              <a:ea typeface="Times New Roman" panose="02020603050405020304" pitchFamily="18" charset="0"/>
              <a:cs typeface="Times New Roman"/>
            </a:endParaRPr>
          </a:p>
          <a:p>
            <a:pPr indent="228600" algn="just">
              <a:lnSpc>
                <a:spcPct val="100000"/>
              </a:lnSpc>
            </a:pPr>
            <a:r>
              <a:rPr lang="en-US" altLang="nl-NL" sz="1200" b="1" dirty="0">
                <a:solidFill>
                  <a:srgbClr val="242424"/>
                </a:solidFill>
                <a:latin typeface="Times New Roman"/>
                <a:cs typeface="Times New Roman"/>
              </a:rPr>
              <a:t>GitHub Link: </a:t>
            </a:r>
            <a:r>
              <a:rPr lang="en-US" altLang="nl-NL" sz="1200" b="1" dirty="0">
                <a:solidFill>
                  <a:srgbClr val="242424"/>
                </a:solidFill>
                <a:latin typeface="Times New Roman"/>
                <a:cs typeface="Times New Roman"/>
                <a:hlinkClick r:id="rId4"/>
              </a:rPr>
              <a:t>Click</a:t>
            </a:r>
            <a:endParaRPr lang="en-IN" altLang="nl-NL" b="1" dirty="0"/>
          </a:p>
          <a:p>
            <a:pPr>
              <a:lnSpc>
                <a:spcPct val="114000"/>
              </a:lnSpc>
            </a:pPr>
            <a:r>
              <a:rPr lang="en-IN" altLang="nl-NL" b="1" dirty="0"/>
              <a:t> </a:t>
            </a: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95143"/>
            <a:ext cx="6056312" cy="322262"/>
          </a:xfrm>
        </p:spPr>
        <p:txBody>
          <a:bodyPr/>
          <a:lstStyle/>
          <a:p>
            <a:pPr fontAlgn="base">
              <a:spcBef>
                <a:spcPct val="0"/>
              </a:spcBef>
            </a:pPr>
            <a:r>
              <a:rPr lang="nl-NL" altLang="nl-NL" dirty="0"/>
              <a:t>Analyst</a:t>
            </a:r>
          </a:p>
        </p:txBody>
      </p:sp>
      <p:sp>
        <p:nvSpPr>
          <p:cNvPr id="7173" name="Text Placeholder 24"/>
          <p:cNvSpPr>
            <a:spLocks noGrp="1"/>
          </p:cNvSpPr>
          <p:nvPr>
            <p:ph type="body" sz="quarter" idx="47"/>
          </p:nvPr>
        </p:nvSpPr>
        <p:spPr>
          <a:xfrm>
            <a:off x="3276600" y="1585723"/>
            <a:ext cx="2667000" cy="203200"/>
          </a:xfrm>
        </p:spPr>
        <p:txBody>
          <a:bodyPr/>
          <a:lstStyle/>
          <a:p>
            <a:pPr eaLnBrk="1" hangingPunct="1"/>
            <a:r>
              <a:rPr lang="nl-NL" altLang="nl-NL" dirty="0"/>
              <a:t>rutujavetal@gmail.com</a:t>
            </a: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+91 9359885981</a:t>
            </a:r>
            <a:endParaRPr lang="en-US" altLang="nl-NL" dirty="0"/>
          </a:p>
        </p:txBody>
      </p:sp>
      <p:sp>
        <p:nvSpPr>
          <p:cNvPr id="7175" name="Text Placeholder 26"/>
          <p:cNvSpPr>
            <a:spLocks noGrp="1"/>
          </p:cNvSpPr>
          <p:nvPr>
            <p:ph type="body" sz="quarter" idx="50"/>
          </p:nvPr>
        </p:nvSpPr>
        <p:spPr>
          <a:xfrm>
            <a:off x="518736" y="2802119"/>
            <a:ext cx="3978346" cy="3894772"/>
          </a:xfrm>
        </p:spPr>
        <p:txBody>
          <a:bodyPr/>
          <a:lstStyle/>
          <a:p>
            <a:r>
              <a:rPr lang="en-US" altLang="en-US" sz="1100" b="1" dirty="0"/>
              <a:t>Full Stack Developer</a:t>
            </a:r>
          </a:p>
          <a:p>
            <a:pPr marL="171450" indent="-171450">
              <a:buFont typeface="Arial" panose="020B0604020202020204" pitchFamily="34" charset="0"/>
              <a:buChar char="•"/>
            </a:pPr>
            <a:r>
              <a:rPr lang="en-US" sz="1200" dirty="0"/>
              <a:t>Understanding of </a:t>
            </a:r>
            <a:r>
              <a:rPr lang="en-US" sz="1200" b="1" dirty="0"/>
              <a:t>RDMS</a:t>
            </a:r>
            <a:r>
              <a:rPr lang="en-US" sz="1200" dirty="0"/>
              <a:t> concepts using </a:t>
            </a:r>
            <a:r>
              <a:rPr lang="en-US" sz="1200" b="1" dirty="0"/>
              <a:t>SQL Server.</a:t>
            </a:r>
          </a:p>
          <a:p>
            <a:pPr marL="171450" indent="-171450">
              <a:buFont typeface="Arial" panose="020B0604020202020204" pitchFamily="34" charset="0"/>
              <a:buChar char="•"/>
            </a:pPr>
            <a:r>
              <a:rPr lang="en-US" sz="1200" dirty="0"/>
              <a:t>Practical understanding of </a:t>
            </a:r>
            <a:r>
              <a:rPr lang="en-US" sz="1200" b="1" dirty="0"/>
              <a:t>C# </a:t>
            </a:r>
            <a:r>
              <a:rPr lang="en-US" sz="1200" dirty="0"/>
              <a:t>and </a:t>
            </a:r>
            <a:r>
              <a:rPr lang="en-US" sz="1200" b="1" dirty="0"/>
              <a:t>SQL</a:t>
            </a:r>
            <a:r>
              <a:rPr lang="en-US" sz="1200" dirty="0"/>
              <a:t> concepts using </a:t>
            </a:r>
            <a:r>
              <a:rPr lang="en-US" sz="1200" b="1" dirty="0"/>
              <a:t>Visual Studio </a:t>
            </a:r>
            <a:r>
              <a:rPr lang="en-US" sz="1200" dirty="0"/>
              <a:t>and </a:t>
            </a:r>
            <a:r>
              <a:rPr lang="en-US" sz="1200" b="1" dirty="0"/>
              <a:t>SQL Server</a:t>
            </a:r>
          </a:p>
          <a:p>
            <a:pPr marL="171450" indent="-171450">
              <a:buFont typeface="Arial" panose="020B0604020202020204" pitchFamily="34" charset="0"/>
              <a:buChar char="•"/>
            </a:pPr>
            <a:r>
              <a:rPr lang="en-US" altLang="en-US" sz="1200" dirty="0">
                <a:sym typeface="+mn-ea"/>
              </a:rPr>
              <a:t>Hands on experience in developing applications using </a:t>
            </a:r>
            <a:r>
              <a:rPr lang="en-US" altLang="en-US" sz="1200" b="1" dirty="0">
                <a:sym typeface="+mn-ea"/>
              </a:rPr>
              <a:t>.NET Framework</a:t>
            </a:r>
            <a:r>
              <a:rPr lang="en-US" altLang="en-US" sz="1200" dirty="0">
                <a:sym typeface="+mn-ea"/>
              </a:rPr>
              <a:t>, </a:t>
            </a:r>
            <a:r>
              <a:rPr lang="en-US" altLang="en-US" sz="1200" b="1" dirty="0">
                <a:sym typeface="+mn-ea"/>
              </a:rPr>
              <a:t>ADO.NET Core</a:t>
            </a:r>
            <a:endParaRPr lang="en-US" altLang="en-US" sz="1200" dirty="0"/>
          </a:p>
          <a:p>
            <a:pPr marL="171450" indent="-171450">
              <a:buFont typeface="Arial" panose="020B0604020202020204" pitchFamily="34" charset="0"/>
              <a:buChar char="•"/>
            </a:pPr>
            <a:r>
              <a:rPr lang="en-US" sz="1200" dirty="0">
                <a:sym typeface="+mn-ea"/>
              </a:rPr>
              <a:t>Understanding of </a:t>
            </a:r>
            <a:r>
              <a:rPr lang="en-US" sz="1200" b="1" dirty="0">
                <a:sym typeface="+mn-ea"/>
              </a:rPr>
              <a:t>HTML5</a:t>
            </a:r>
            <a:r>
              <a:rPr lang="en-US" sz="1200" dirty="0">
                <a:sym typeface="+mn-ea"/>
              </a:rPr>
              <a:t> , </a:t>
            </a:r>
            <a:r>
              <a:rPr lang="en-US" sz="1200" b="1" dirty="0">
                <a:sym typeface="+mn-ea"/>
              </a:rPr>
              <a:t>CSS </a:t>
            </a:r>
            <a:r>
              <a:rPr lang="en-US" sz="1200" dirty="0">
                <a:sym typeface="+mn-ea"/>
              </a:rPr>
              <a:t>and</a:t>
            </a:r>
            <a:r>
              <a:rPr lang="en-US" sz="1200" b="1" dirty="0">
                <a:sym typeface="+mn-ea"/>
              </a:rPr>
              <a:t> Angular Cli</a:t>
            </a:r>
            <a:endParaRPr lang="en-US" sz="1200" dirty="0"/>
          </a:p>
          <a:p>
            <a:endParaRPr lang="en-US" b="1" dirty="0"/>
          </a:p>
          <a:p>
            <a:endParaRPr lang="en-US" altLang="nl-NL" dirty="0"/>
          </a:p>
          <a:p>
            <a:endParaRPr lang="en-US" altLang="nl-NL" dirty="0"/>
          </a:p>
        </p:txBody>
      </p:sp>
      <p:sp>
        <p:nvSpPr>
          <p:cNvPr id="7178" name="Text Placeholder 1"/>
          <p:cNvSpPr>
            <a:spLocks noGrp="1"/>
          </p:cNvSpPr>
          <p:nvPr>
            <p:ph type="body" sz="quarter" idx="41"/>
          </p:nvPr>
        </p:nvSpPr>
        <p:spPr>
          <a:xfrm>
            <a:off x="2468563" y="230552"/>
            <a:ext cx="6223000" cy="306387"/>
          </a:xfrm>
        </p:spPr>
        <p:txBody>
          <a:bodyPr/>
          <a:lstStyle/>
          <a:p>
            <a:r>
              <a:rPr lang="en-US" altLang="en-IN" dirty="0"/>
              <a:t>Rutuja Vetal</a:t>
            </a:r>
          </a:p>
        </p:txBody>
      </p:sp>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08478" y="552736"/>
            <a:ext cx="263112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r>
              <a:rPr lang="en-US" altLang="nl-NL" sz="1000" dirty="0">
                <a:solidFill>
                  <a:prstClr val="black"/>
                </a:solidFill>
                <a:latin typeface="Verdana" panose="020B0604030504040204" pitchFamily="34" charset="0"/>
              </a:rPr>
              <a:t>Computer </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Engineering : 2018-2022 </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10" name="Picture Placeholder 9">
            <a:extLst>
              <a:ext uri="{FF2B5EF4-FFF2-40B4-BE49-F238E27FC236}">
                <a16:creationId xmlns:a16="http://schemas.microsoft.com/office/drawing/2014/main" id="{CF68BBEE-5802-823E-13CC-67B168669F91}"/>
              </a:ext>
            </a:extLst>
          </p:cNvPr>
          <p:cNvPicPr>
            <a:picLocks noGrp="1" noChangeAspect="1"/>
          </p:cNvPicPr>
          <p:nvPr>
            <p:ph type="pic" sz="quarter" idx="46"/>
          </p:nvPr>
        </p:nvPicPr>
        <p:blipFill>
          <a:blip r:embed="rId5" cstate="print">
            <a:extLst>
              <a:ext uri="{28A0092B-C50C-407E-A947-70E740481C1C}">
                <a14:useLocalDpi xmlns:a14="http://schemas.microsoft.com/office/drawing/2010/main" val="0"/>
              </a:ext>
            </a:extLst>
          </a:blip>
          <a:srcRect t="12469" b="12469"/>
          <a:stretch/>
        </p:blipFill>
        <p:spPr>
          <a:xfrm>
            <a:off x="383259" y="287492"/>
            <a:ext cx="1734208" cy="1735628"/>
          </a:xfrm>
        </p:spPr>
      </p:pic>
      <p:sp>
        <p:nvSpPr>
          <p:cNvPr id="3" name="Text Placeholder 21">
            <a:extLst>
              <a:ext uri="{FF2B5EF4-FFF2-40B4-BE49-F238E27FC236}">
                <a16:creationId xmlns:a16="http://schemas.microsoft.com/office/drawing/2014/main" id="{94518C03-AF08-8698-7BBE-3925C09BFF6F}"/>
              </a:ext>
            </a:extLst>
          </p:cNvPr>
          <p:cNvSpPr txBox="1">
            <a:spLocks/>
          </p:cNvSpPr>
          <p:nvPr/>
        </p:nvSpPr>
        <p:spPr bwMode="white">
          <a:xfrm>
            <a:off x="2468563" y="978686"/>
            <a:ext cx="6056312" cy="322262"/>
          </a:xfrm>
          <a:prstGeom prst="rect">
            <a:avLst/>
          </a:prstGeom>
        </p:spPr>
        <p:txBody>
          <a:bodyPr vert="horz" lIns="0" tIns="0" rIns="0" bIns="0" rtlCol="0">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kern="1200">
                <a:solidFill>
                  <a:schemeClr val="bg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spcBef>
                <a:spcPct val="0"/>
              </a:spcBef>
            </a:pPr>
            <a:r>
              <a:rPr lang="nl-NL" altLang="nl-NL" dirty="0"/>
              <a:t>ITransform L&amp;D Left Shift Batch</a:t>
            </a:r>
          </a:p>
        </p:txBody>
      </p:sp>
      <p:sp>
        <p:nvSpPr>
          <p:cNvPr id="4" name="Text Placeholder 24">
            <a:extLst>
              <a:ext uri="{FF2B5EF4-FFF2-40B4-BE49-F238E27FC236}">
                <a16:creationId xmlns:a16="http://schemas.microsoft.com/office/drawing/2014/main" id="{CB2CF3A5-6EB6-9AE6-C416-EA148AB46B05}"/>
              </a:ext>
            </a:extLst>
          </p:cNvPr>
          <p:cNvSpPr txBox="1">
            <a:spLocks/>
          </p:cNvSpPr>
          <p:nvPr/>
        </p:nvSpPr>
        <p:spPr bwMode="white">
          <a:xfrm>
            <a:off x="3594191" y="1330921"/>
            <a:ext cx="2667000" cy="2032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100" kern="1200">
                <a:solidFill>
                  <a:schemeClr val="bg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altLang="nl-NL" dirty="0"/>
              <a:t>Banglore</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75A248773DC9D48BF09FA863687EDD5" ma:contentTypeVersion="2" ma:contentTypeDescription="Create a new document." ma:contentTypeScope="" ma:versionID="42c1056a85c3fb3ade343eee025f50f6">
  <xsd:schema xmlns:xsd="http://www.w3.org/2001/XMLSchema" xmlns:xs="http://www.w3.org/2001/XMLSchema" xmlns:p="http://schemas.microsoft.com/office/2006/metadata/properties" xmlns:ns2="23e0b11b-d854-4e13-b2dc-268ff2d1feba" targetNamespace="http://schemas.microsoft.com/office/2006/metadata/properties" ma:root="true" ma:fieldsID="b7c70e4f06a8a228146d59eef8ff01f1" ns2:_="">
    <xsd:import namespace="23e0b11b-d854-4e13-b2dc-268ff2d1feb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e0b11b-d854-4e13-b2dc-268ff2d1fe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A39E320-2B27-4C87-B95E-B21DA5F0B414}">
  <ds:schemaRefs>
    <ds:schemaRef ds:uri="http://schemas.microsoft.com/sharepoint/v3/contenttype/forms"/>
  </ds:schemaRefs>
</ds:datastoreItem>
</file>

<file path=customXml/itemProps2.xml><?xml version="1.0" encoding="utf-8"?>
<ds:datastoreItem xmlns:ds="http://schemas.openxmlformats.org/officeDocument/2006/customXml" ds:itemID="{E92BAF36-5C82-47B9-BB91-13727FEE98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e0b11b-d854-4e13-b2dc-268ff2d1fe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F3EBC60-3B5B-4E9D-B167-8001ADDCD94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361</TotalTime>
  <Words>213</Words>
  <Application>Microsoft Office PowerPoint</Application>
  <PresentationFormat>Widescreen</PresentationFormat>
  <Paragraphs>52</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Times New Roman</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Rutuja_ Vetal</cp:lastModifiedBy>
  <cp:revision>175</cp:revision>
  <dcterms:created xsi:type="dcterms:W3CDTF">2020-09-22T06:24:00Z</dcterms:created>
  <dcterms:modified xsi:type="dcterms:W3CDTF">2022-11-03T12:38:01Z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