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78" r:id="rId2"/>
    <p:sldId id="279" r:id="rId3"/>
    <p:sldId id="304" r:id="rId4"/>
    <p:sldId id="307" r:id="rId5"/>
    <p:sldId id="306" r:id="rId6"/>
    <p:sldId id="313" r:id="rId7"/>
    <p:sldId id="314" r:id="rId8"/>
    <p:sldId id="315" r:id="rId9"/>
    <p:sldId id="308" r:id="rId10"/>
    <p:sldId id="309" r:id="rId11"/>
    <p:sldId id="310" r:id="rId12"/>
    <p:sldId id="311" r:id="rId13"/>
    <p:sldId id="305" r:id="rId14"/>
    <p:sldId id="316" r:id="rId15"/>
  </p:sldIdLst>
  <p:sldSz cx="9144000" cy="5143500" type="screen16x9"/>
  <p:notesSz cx="6858000" cy="9144000"/>
  <p:embeddedFontLst>
    <p:embeddedFont>
      <p:font typeface="Audiowide" panose="020B0604020202020204" charset="0"/>
      <p:regular r:id="rId17"/>
    </p:embeddedFont>
    <p:embeddedFont>
      <p:font typeface="Karla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D47EC7-9741-444B-A284-7694B2B73BAA}">
  <a:tblStyle styleId="{1CD47EC7-9741-444B-A284-7694B2B73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B34D8-7567-4F5C-8E2F-CF7C8384D9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BC4A1C9-A549-4D63-B572-D4441DB8A3E2}">
      <dgm:prSet/>
      <dgm:spPr/>
      <dgm:t>
        <a:bodyPr/>
        <a:lstStyle/>
        <a:p>
          <a:r>
            <a:rPr lang="en-IN" b="0" i="0"/>
            <a:t>For videos</a:t>
          </a:r>
          <a:endParaRPr lang="en-IN"/>
        </a:p>
      </dgm:t>
    </dgm:pt>
    <dgm:pt modelId="{939622A4-59B3-4BDC-B76F-0C9333476936}" type="parTrans" cxnId="{3D464960-3CCC-46EB-8E6F-A5BCFEE2FA71}">
      <dgm:prSet/>
      <dgm:spPr/>
      <dgm:t>
        <a:bodyPr/>
        <a:lstStyle/>
        <a:p>
          <a:endParaRPr lang="en-IN"/>
        </a:p>
      </dgm:t>
    </dgm:pt>
    <dgm:pt modelId="{738E545C-7BD8-40AD-9607-D8275CF07F64}" type="sibTrans" cxnId="{3D464960-3CCC-46EB-8E6F-A5BCFEE2FA71}">
      <dgm:prSet/>
      <dgm:spPr/>
      <dgm:t>
        <a:bodyPr/>
        <a:lstStyle/>
        <a:p>
          <a:endParaRPr lang="en-IN"/>
        </a:p>
      </dgm:t>
    </dgm:pt>
    <dgm:pt modelId="{34B894E4-C9EE-4A21-B688-A413D1E90898}">
      <dgm:prSet/>
      <dgm:spPr/>
      <dgm:t>
        <a:bodyPr/>
        <a:lstStyle/>
        <a:p>
          <a:r>
            <a:rPr lang="en-IN" b="0" i="0"/>
            <a:t>Upload Videos</a:t>
          </a:r>
          <a:endParaRPr lang="en-IN"/>
        </a:p>
      </dgm:t>
    </dgm:pt>
    <dgm:pt modelId="{0DCEF49A-AB09-4C45-A1EB-81D846376ADD}" type="parTrans" cxnId="{D7C61F5B-1880-4A1F-BFF9-7099610BA0BB}">
      <dgm:prSet/>
      <dgm:spPr/>
      <dgm:t>
        <a:bodyPr/>
        <a:lstStyle/>
        <a:p>
          <a:endParaRPr lang="en-IN"/>
        </a:p>
      </dgm:t>
    </dgm:pt>
    <dgm:pt modelId="{2B38A178-F0F4-409A-9411-D6BDEA4D018D}" type="sibTrans" cxnId="{D7C61F5B-1880-4A1F-BFF9-7099610BA0BB}">
      <dgm:prSet/>
      <dgm:spPr/>
      <dgm:t>
        <a:bodyPr/>
        <a:lstStyle/>
        <a:p>
          <a:endParaRPr lang="en-IN"/>
        </a:p>
      </dgm:t>
    </dgm:pt>
    <dgm:pt modelId="{D823B969-6FA8-4B8C-ABF0-8B15DE84C85C}">
      <dgm:prSet/>
      <dgm:spPr/>
      <dgm:t>
        <a:bodyPr/>
        <a:lstStyle/>
        <a:p>
          <a:r>
            <a:rPr lang="en-IN" b="0" i="0"/>
            <a:t>Preprocessing</a:t>
          </a:r>
          <a:endParaRPr lang="en-IN"/>
        </a:p>
      </dgm:t>
    </dgm:pt>
    <dgm:pt modelId="{214A2A56-F65F-49CB-9DEF-F15D06B07EF4}" type="parTrans" cxnId="{E121D881-F9C5-448D-BFB2-FC57144EDEC6}">
      <dgm:prSet/>
      <dgm:spPr/>
      <dgm:t>
        <a:bodyPr/>
        <a:lstStyle/>
        <a:p>
          <a:endParaRPr lang="en-IN"/>
        </a:p>
      </dgm:t>
    </dgm:pt>
    <dgm:pt modelId="{DEB50128-A298-4CE2-B191-C591EB852342}" type="sibTrans" cxnId="{E121D881-F9C5-448D-BFB2-FC57144EDEC6}">
      <dgm:prSet/>
      <dgm:spPr/>
      <dgm:t>
        <a:bodyPr/>
        <a:lstStyle/>
        <a:p>
          <a:endParaRPr lang="en-IN"/>
        </a:p>
      </dgm:t>
    </dgm:pt>
    <dgm:pt modelId="{7A87530B-1C1E-41C2-AF14-FFA9453D8EB1}">
      <dgm:prSet/>
      <dgm:spPr/>
      <dgm:t>
        <a:bodyPr/>
        <a:lstStyle/>
        <a:p>
          <a:r>
            <a:rPr lang="en-IN" b="0" i="0"/>
            <a:t>Train/Test Data Split</a:t>
          </a:r>
          <a:endParaRPr lang="en-IN"/>
        </a:p>
      </dgm:t>
    </dgm:pt>
    <dgm:pt modelId="{EE1574CC-B12D-4076-AB6C-B4D961C6DF0B}" type="parTrans" cxnId="{73FF5A2C-111C-4405-988F-470F3924378F}">
      <dgm:prSet/>
      <dgm:spPr/>
      <dgm:t>
        <a:bodyPr/>
        <a:lstStyle/>
        <a:p>
          <a:endParaRPr lang="en-IN"/>
        </a:p>
      </dgm:t>
    </dgm:pt>
    <dgm:pt modelId="{D64AFC84-592D-4A27-9384-9FBA61FA4985}" type="sibTrans" cxnId="{73FF5A2C-111C-4405-988F-470F3924378F}">
      <dgm:prSet/>
      <dgm:spPr/>
      <dgm:t>
        <a:bodyPr/>
        <a:lstStyle/>
        <a:p>
          <a:endParaRPr lang="en-IN"/>
        </a:p>
      </dgm:t>
    </dgm:pt>
    <dgm:pt modelId="{832A410C-591A-49DC-9935-3323E1AF5858}">
      <dgm:prSet/>
      <dgm:spPr/>
      <dgm:t>
        <a:bodyPr/>
        <a:lstStyle/>
        <a:p>
          <a:r>
            <a:rPr lang="en-IN" b="0" i="0"/>
            <a:t>Model Training</a:t>
          </a:r>
          <a:endParaRPr lang="en-IN"/>
        </a:p>
      </dgm:t>
    </dgm:pt>
    <dgm:pt modelId="{B641A69F-D5A5-4A96-AF10-B6BDB645D25C}" type="parTrans" cxnId="{4D392DF5-C4A8-418A-9120-275881A63849}">
      <dgm:prSet/>
      <dgm:spPr/>
      <dgm:t>
        <a:bodyPr/>
        <a:lstStyle/>
        <a:p>
          <a:endParaRPr lang="en-IN"/>
        </a:p>
      </dgm:t>
    </dgm:pt>
    <dgm:pt modelId="{7EB5878D-80F4-44CB-BF57-C45A1D29EAF6}" type="sibTrans" cxnId="{4D392DF5-C4A8-418A-9120-275881A63849}">
      <dgm:prSet/>
      <dgm:spPr/>
      <dgm:t>
        <a:bodyPr/>
        <a:lstStyle/>
        <a:p>
          <a:endParaRPr lang="en-IN"/>
        </a:p>
      </dgm:t>
    </dgm:pt>
    <dgm:pt modelId="{1DE667DA-79F9-4E25-B16E-D0293F99EE79}">
      <dgm:prSet/>
      <dgm:spPr/>
      <dgm:t>
        <a:bodyPr/>
        <a:lstStyle/>
        <a:p>
          <a:r>
            <a:rPr lang="en-IN" b="0" i="0"/>
            <a:t>Model Evaluation</a:t>
          </a:r>
          <a:endParaRPr lang="en-IN"/>
        </a:p>
      </dgm:t>
    </dgm:pt>
    <dgm:pt modelId="{886A0529-8CEE-4789-8B60-F3166B6E93EA}" type="parTrans" cxnId="{B23F9494-E6A3-41A0-B350-986C8532CE5D}">
      <dgm:prSet/>
      <dgm:spPr/>
      <dgm:t>
        <a:bodyPr/>
        <a:lstStyle/>
        <a:p>
          <a:endParaRPr lang="en-IN"/>
        </a:p>
      </dgm:t>
    </dgm:pt>
    <dgm:pt modelId="{8C172265-DFC5-4305-B12E-C9C50D24C550}" type="sibTrans" cxnId="{B23F9494-E6A3-41A0-B350-986C8532CE5D}">
      <dgm:prSet/>
      <dgm:spPr/>
      <dgm:t>
        <a:bodyPr/>
        <a:lstStyle/>
        <a:p>
          <a:endParaRPr lang="en-IN"/>
        </a:p>
      </dgm:t>
    </dgm:pt>
    <dgm:pt modelId="{595B6C08-B9C1-4E06-AE7E-2B8506F8A7B4}">
      <dgm:prSet/>
      <dgm:spPr/>
      <dgm:t>
        <a:bodyPr/>
        <a:lstStyle/>
        <a:p>
          <a:r>
            <a:rPr lang="en-IN" b="0" i="0"/>
            <a:t>Load Trained Model</a:t>
          </a:r>
          <a:endParaRPr lang="en-IN"/>
        </a:p>
      </dgm:t>
    </dgm:pt>
    <dgm:pt modelId="{4EB55495-831A-4C28-A5B8-4000DE7B3AD3}" type="parTrans" cxnId="{2ADDDA7A-2A75-4EC4-8DB1-E4997A24FAE8}">
      <dgm:prSet/>
      <dgm:spPr/>
      <dgm:t>
        <a:bodyPr/>
        <a:lstStyle/>
        <a:p>
          <a:endParaRPr lang="en-IN"/>
        </a:p>
      </dgm:t>
    </dgm:pt>
    <dgm:pt modelId="{D2EF497F-F680-4748-8313-2354F9B53E4F}" type="sibTrans" cxnId="{2ADDDA7A-2A75-4EC4-8DB1-E4997A24FAE8}">
      <dgm:prSet/>
      <dgm:spPr/>
      <dgm:t>
        <a:bodyPr/>
        <a:lstStyle/>
        <a:p>
          <a:endParaRPr lang="en-IN"/>
        </a:p>
      </dgm:t>
    </dgm:pt>
    <dgm:pt modelId="{42353AC0-4307-46DD-8D3A-FF22BC0806C1}">
      <dgm:prSet/>
      <dgm:spPr/>
      <dgm:t>
        <a:bodyPr/>
        <a:lstStyle/>
        <a:p>
          <a:r>
            <a:rPr lang="en-IN" b="0" i="0"/>
            <a:t>Prediction on New videos</a:t>
          </a:r>
          <a:endParaRPr lang="en-IN"/>
        </a:p>
      </dgm:t>
    </dgm:pt>
    <dgm:pt modelId="{8E05036A-EF98-44EE-BB81-25E4C304A20C}" type="parTrans" cxnId="{967364DF-E704-4EB3-AE6F-63FAC352C80D}">
      <dgm:prSet/>
      <dgm:spPr/>
      <dgm:t>
        <a:bodyPr/>
        <a:lstStyle/>
        <a:p>
          <a:endParaRPr lang="en-IN"/>
        </a:p>
      </dgm:t>
    </dgm:pt>
    <dgm:pt modelId="{EC7826DF-39E4-4325-B079-7AB88AA648D5}" type="sibTrans" cxnId="{967364DF-E704-4EB3-AE6F-63FAC352C80D}">
      <dgm:prSet/>
      <dgm:spPr/>
      <dgm:t>
        <a:bodyPr/>
        <a:lstStyle/>
        <a:p>
          <a:endParaRPr lang="en-IN"/>
        </a:p>
      </dgm:t>
    </dgm:pt>
    <dgm:pt modelId="{1D2E15A3-3A0C-47E6-AE93-6CCAABB7603B}">
      <dgm:prSet/>
      <dgm:spPr/>
      <dgm:t>
        <a:bodyPr/>
        <a:lstStyle/>
        <a:p>
          <a:r>
            <a:rPr lang="en-IN" b="0" i="0"/>
            <a:t>Display Result</a:t>
          </a:r>
          <a:endParaRPr lang="en-IN"/>
        </a:p>
      </dgm:t>
    </dgm:pt>
    <dgm:pt modelId="{2A6D8E32-203A-4BBA-87E5-B6988648F502}" type="parTrans" cxnId="{9302C883-69D8-44D8-B478-E389B5A80AD9}">
      <dgm:prSet/>
      <dgm:spPr/>
      <dgm:t>
        <a:bodyPr/>
        <a:lstStyle/>
        <a:p>
          <a:endParaRPr lang="en-IN"/>
        </a:p>
      </dgm:t>
    </dgm:pt>
    <dgm:pt modelId="{847D6CFE-132A-4D32-B3BC-42BF029A156A}" type="sibTrans" cxnId="{9302C883-69D8-44D8-B478-E389B5A80AD9}">
      <dgm:prSet/>
      <dgm:spPr/>
      <dgm:t>
        <a:bodyPr/>
        <a:lstStyle/>
        <a:p>
          <a:endParaRPr lang="en-IN"/>
        </a:p>
      </dgm:t>
    </dgm:pt>
    <dgm:pt modelId="{24BEAEBB-8600-4057-83AF-0A7BB727667E}" type="pres">
      <dgm:prSet presAssocID="{CD0B34D8-7567-4F5C-8E2F-CF7C8384D9D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AD01112-4206-4B09-8A20-843D7F8DAE2C}" type="pres">
      <dgm:prSet presAssocID="{DBC4A1C9-A549-4D63-B572-D4441DB8A3E2}" presName="horFlow" presStyleCnt="0"/>
      <dgm:spPr/>
    </dgm:pt>
    <dgm:pt modelId="{07AC8FBD-12CE-4976-93A4-711BB546E307}" type="pres">
      <dgm:prSet presAssocID="{DBC4A1C9-A549-4D63-B572-D4441DB8A3E2}" presName="bigChev" presStyleLbl="node1" presStyleIdx="0" presStyleCnt="1"/>
      <dgm:spPr/>
    </dgm:pt>
    <dgm:pt modelId="{C8CA1C15-0321-4E6B-80D8-3522FA4B07DA}" type="pres">
      <dgm:prSet presAssocID="{0DCEF49A-AB09-4C45-A1EB-81D846376ADD}" presName="parTrans" presStyleCnt="0"/>
      <dgm:spPr/>
    </dgm:pt>
    <dgm:pt modelId="{8A8C9013-E05A-4465-A742-DB940B9C23FC}" type="pres">
      <dgm:prSet presAssocID="{34B894E4-C9EE-4A21-B688-A413D1E90898}" presName="node" presStyleLbl="alignAccFollowNode1" presStyleIdx="0" presStyleCnt="8">
        <dgm:presLayoutVars>
          <dgm:bulletEnabled val="1"/>
        </dgm:presLayoutVars>
      </dgm:prSet>
      <dgm:spPr/>
    </dgm:pt>
    <dgm:pt modelId="{4C9E6049-FBAC-4CB0-AB69-0FE33A581A1A}" type="pres">
      <dgm:prSet presAssocID="{2B38A178-F0F4-409A-9411-D6BDEA4D018D}" presName="sibTrans" presStyleCnt="0"/>
      <dgm:spPr/>
    </dgm:pt>
    <dgm:pt modelId="{BD0824D1-7F90-4B1F-86E0-6382382166D6}" type="pres">
      <dgm:prSet presAssocID="{D823B969-6FA8-4B8C-ABF0-8B15DE84C85C}" presName="node" presStyleLbl="alignAccFollowNode1" presStyleIdx="1" presStyleCnt="8">
        <dgm:presLayoutVars>
          <dgm:bulletEnabled val="1"/>
        </dgm:presLayoutVars>
      </dgm:prSet>
      <dgm:spPr/>
    </dgm:pt>
    <dgm:pt modelId="{F4DF3B0D-AE9B-4BC0-A112-1AF6836B2F1B}" type="pres">
      <dgm:prSet presAssocID="{DEB50128-A298-4CE2-B191-C591EB852342}" presName="sibTrans" presStyleCnt="0"/>
      <dgm:spPr/>
    </dgm:pt>
    <dgm:pt modelId="{25AAFC09-7E83-43F8-AF5D-4B099AD80829}" type="pres">
      <dgm:prSet presAssocID="{7A87530B-1C1E-41C2-AF14-FFA9453D8EB1}" presName="node" presStyleLbl="alignAccFollowNode1" presStyleIdx="2" presStyleCnt="8">
        <dgm:presLayoutVars>
          <dgm:bulletEnabled val="1"/>
        </dgm:presLayoutVars>
      </dgm:prSet>
      <dgm:spPr/>
    </dgm:pt>
    <dgm:pt modelId="{0E5F4418-4CE1-4B59-BC8D-A51C9957AC86}" type="pres">
      <dgm:prSet presAssocID="{D64AFC84-592D-4A27-9384-9FBA61FA4985}" presName="sibTrans" presStyleCnt="0"/>
      <dgm:spPr/>
    </dgm:pt>
    <dgm:pt modelId="{DD2ACA0F-D93C-4D14-9906-02BFA95B75DF}" type="pres">
      <dgm:prSet presAssocID="{832A410C-591A-49DC-9935-3323E1AF5858}" presName="node" presStyleLbl="alignAccFollowNode1" presStyleIdx="3" presStyleCnt="8">
        <dgm:presLayoutVars>
          <dgm:bulletEnabled val="1"/>
        </dgm:presLayoutVars>
      </dgm:prSet>
      <dgm:spPr/>
    </dgm:pt>
    <dgm:pt modelId="{33FC1EA9-3427-497B-9FB3-37A4BC078FA7}" type="pres">
      <dgm:prSet presAssocID="{7EB5878D-80F4-44CB-BF57-C45A1D29EAF6}" presName="sibTrans" presStyleCnt="0"/>
      <dgm:spPr/>
    </dgm:pt>
    <dgm:pt modelId="{F463B351-EB7C-40BB-930B-07719AF50515}" type="pres">
      <dgm:prSet presAssocID="{1DE667DA-79F9-4E25-B16E-D0293F99EE79}" presName="node" presStyleLbl="alignAccFollowNode1" presStyleIdx="4" presStyleCnt="8">
        <dgm:presLayoutVars>
          <dgm:bulletEnabled val="1"/>
        </dgm:presLayoutVars>
      </dgm:prSet>
      <dgm:spPr/>
    </dgm:pt>
    <dgm:pt modelId="{B9986943-1424-4FC0-BFEE-5573562556BD}" type="pres">
      <dgm:prSet presAssocID="{8C172265-DFC5-4305-B12E-C9C50D24C550}" presName="sibTrans" presStyleCnt="0"/>
      <dgm:spPr/>
    </dgm:pt>
    <dgm:pt modelId="{723883CD-EF51-4197-BEC4-6CC4BBD4DA81}" type="pres">
      <dgm:prSet presAssocID="{595B6C08-B9C1-4E06-AE7E-2B8506F8A7B4}" presName="node" presStyleLbl="alignAccFollowNode1" presStyleIdx="5" presStyleCnt="8">
        <dgm:presLayoutVars>
          <dgm:bulletEnabled val="1"/>
        </dgm:presLayoutVars>
      </dgm:prSet>
      <dgm:spPr/>
    </dgm:pt>
    <dgm:pt modelId="{99BD51B7-F760-424E-B82C-5C142041999E}" type="pres">
      <dgm:prSet presAssocID="{D2EF497F-F680-4748-8313-2354F9B53E4F}" presName="sibTrans" presStyleCnt="0"/>
      <dgm:spPr/>
    </dgm:pt>
    <dgm:pt modelId="{7ED7D3EE-8074-4BF2-B68E-3289E298A67A}" type="pres">
      <dgm:prSet presAssocID="{42353AC0-4307-46DD-8D3A-FF22BC0806C1}" presName="node" presStyleLbl="alignAccFollowNode1" presStyleIdx="6" presStyleCnt="8">
        <dgm:presLayoutVars>
          <dgm:bulletEnabled val="1"/>
        </dgm:presLayoutVars>
      </dgm:prSet>
      <dgm:spPr/>
    </dgm:pt>
    <dgm:pt modelId="{E97B3100-D3A4-4BF0-BE5D-C799ABDA83D2}" type="pres">
      <dgm:prSet presAssocID="{EC7826DF-39E4-4325-B079-7AB88AA648D5}" presName="sibTrans" presStyleCnt="0"/>
      <dgm:spPr/>
    </dgm:pt>
    <dgm:pt modelId="{9893178D-B1FB-4F60-B2AD-DD71750BAC1D}" type="pres">
      <dgm:prSet presAssocID="{1D2E15A3-3A0C-47E6-AE93-6CCAABB7603B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73FF5A2C-111C-4405-988F-470F3924378F}" srcId="{DBC4A1C9-A549-4D63-B572-D4441DB8A3E2}" destId="{7A87530B-1C1E-41C2-AF14-FFA9453D8EB1}" srcOrd="2" destOrd="0" parTransId="{EE1574CC-B12D-4076-AB6C-B4D961C6DF0B}" sibTransId="{D64AFC84-592D-4A27-9384-9FBA61FA4985}"/>
    <dgm:cxn modelId="{D7C61F5B-1880-4A1F-BFF9-7099610BA0BB}" srcId="{DBC4A1C9-A549-4D63-B572-D4441DB8A3E2}" destId="{34B894E4-C9EE-4A21-B688-A413D1E90898}" srcOrd="0" destOrd="0" parTransId="{0DCEF49A-AB09-4C45-A1EB-81D846376ADD}" sibTransId="{2B38A178-F0F4-409A-9411-D6BDEA4D018D}"/>
    <dgm:cxn modelId="{3D464960-3CCC-46EB-8E6F-A5BCFEE2FA71}" srcId="{CD0B34D8-7567-4F5C-8E2F-CF7C8384D9DA}" destId="{DBC4A1C9-A549-4D63-B572-D4441DB8A3E2}" srcOrd="0" destOrd="0" parTransId="{939622A4-59B3-4BDC-B76F-0C9333476936}" sibTransId="{738E545C-7BD8-40AD-9607-D8275CF07F64}"/>
    <dgm:cxn modelId="{DE8F7764-10D0-40EE-B7F6-0956B7395B33}" type="presOf" srcId="{832A410C-591A-49DC-9935-3323E1AF5858}" destId="{DD2ACA0F-D93C-4D14-9906-02BFA95B75DF}" srcOrd="0" destOrd="0" presId="urn:microsoft.com/office/officeart/2005/8/layout/lProcess3"/>
    <dgm:cxn modelId="{2ADDDA7A-2A75-4EC4-8DB1-E4997A24FAE8}" srcId="{DBC4A1C9-A549-4D63-B572-D4441DB8A3E2}" destId="{595B6C08-B9C1-4E06-AE7E-2B8506F8A7B4}" srcOrd="5" destOrd="0" parTransId="{4EB55495-831A-4C28-A5B8-4000DE7B3AD3}" sibTransId="{D2EF497F-F680-4748-8313-2354F9B53E4F}"/>
    <dgm:cxn modelId="{E121D881-F9C5-448D-BFB2-FC57144EDEC6}" srcId="{DBC4A1C9-A549-4D63-B572-D4441DB8A3E2}" destId="{D823B969-6FA8-4B8C-ABF0-8B15DE84C85C}" srcOrd="1" destOrd="0" parTransId="{214A2A56-F65F-49CB-9DEF-F15D06B07EF4}" sibTransId="{DEB50128-A298-4CE2-B191-C591EB852342}"/>
    <dgm:cxn modelId="{9302C883-69D8-44D8-B478-E389B5A80AD9}" srcId="{DBC4A1C9-A549-4D63-B572-D4441DB8A3E2}" destId="{1D2E15A3-3A0C-47E6-AE93-6CCAABB7603B}" srcOrd="7" destOrd="0" parTransId="{2A6D8E32-203A-4BBA-87E5-B6988648F502}" sibTransId="{847D6CFE-132A-4D32-B3BC-42BF029A156A}"/>
    <dgm:cxn modelId="{B23F9494-E6A3-41A0-B350-986C8532CE5D}" srcId="{DBC4A1C9-A549-4D63-B572-D4441DB8A3E2}" destId="{1DE667DA-79F9-4E25-B16E-D0293F99EE79}" srcOrd="4" destOrd="0" parTransId="{886A0529-8CEE-4789-8B60-F3166B6E93EA}" sibTransId="{8C172265-DFC5-4305-B12E-C9C50D24C550}"/>
    <dgm:cxn modelId="{68315A96-43FB-4B9D-84D0-ECE1580ACEC8}" type="presOf" srcId="{D823B969-6FA8-4B8C-ABF0-8B15DE84C85C}" destId="{BD0824D1-7F90-4B1F-86E0-6382382166D6}" srcOrd="0" destOrd="0" presId="urn:microsoft.com/office/officeart/2005/8/layout/lProcess3"/>
    <dgm:cxn modelId="{D4914F9F-CC7F-442D-B20A-FEB051A205EF}" type="presOf" srcId="{7A87530B-1C1E-41C2-AF14-FFA9453D8EB1}" destId="{25AAFC09-7E83-43F8-AF5D-4B099AD80829}" srcOrd="0" destOrd="0" presId="urn:microsoft.com/office/officeart/2005/8/layout/lProcess3"/>
    <dgm:cxn modelId="{76F594BA-364F-4B92-A075-1B7472EFDC27}" type="presOf" srcId="{34B894E4-C9EE-4A21-B688-A413D1E90898}" destId="{8A8C9013-E05A-4465-A742-DB940B9C23FC}" srcOrd="0" destOrd="0" presId="urn:microsoft.com/office/officeart/2005/8/layout/lProcess3"/>
    <dgm:cxn modelId="{916CBEBE-6688-4408-857B-02CEDE5E5935}" type="presOf" srcId="{1DE667DA-79F9-4E25-B16E-D0293F99EE79}" destId="{F463B351-EB7C-40BB-930B-07719AF50515}" srcOrd="0" destOrd="0" presId="urn:microsoft.com/office/officeart/2005/8/layout/lProcess3"/>
    <dgm:cxn modelId="{AEF185C4-CE7A-49A0-9333-B4F2283E32CB}" type="presOf" srcId="{42353AC0-4307-46DD-8D3A-FF22BC0806C1}" destId="{7ED7D3EE-8074-4BF2-B68E-3289E298A67A}" srcOrd="0" destOrd="0" presId="urn:microsoft.com/office/officeart/2005/8/layout/lProcess3"/>
    <dgm:cxn modelId="{A7AD86CA-37F1-4B01-B062-C03C514AEF1F}" type="presOf" srcId="{CD0B34D8-7567-4F5C-8E2F-CF7C8384D9DA}" destId="{24BEAEBB-8600-4057-83AF-0A7BB727667E}" srcOrd="0" destOrd="0" presId="urn:microsoft.com/office/officeart/2005/8/layout/lProcess3"/>
    <dgm:cxn modelId="{22A30CD0-8676-468D-9F46-4F66D898344C}" type="presOf" srcId="{1D2E15A3-3A0C-47E6-AE93-6CCAABB7603B}" destId="{9893178D-B1FB-4F60-B2AD-DD71750BAC1D}" srcOrd="0" destOrd="0" presId="urn:microsoft.com/office/officeart/2005/8/layout/lProcess3"/>
    <dgm:cxn modelId="{32AB4BDD-6D27-43D9-B0D3-2A3A1DF4726F}" type="presOf" srcId="{DBC4A1C9-A549-4D63-B572-D4441DB8A3E2}" destId="{07AC8FBD-12CE-4976-93A4-711BB546E307}" srcOrd="0" destOrd="0" presId="urn:microsoft.com/office/officeart/2005/8/layout/lProcess3"/>
    <dgm:cxn modelId="{967364DF-E704-4EB3-AE6F-63FAC352C80D}" srcId="{DBC4A1C9-A549-4D63-B572-D4441DB8A3E2}" destId="{42353AC0-4307-46DD-8D3A-FF22BC0806C1}" srcOrd="6" destOrd="0" parTransId="{8E05036A-EF98-44EE-BB81-25E4C304A20C}" sibTransId="{EC7826DF-39E4-4325-B079-7AB88AA648D5}"/>
    <dgm:cxn modelId="{918A38F3-3C19-4786-A7F1-2ED785BBAF92}" type="presOf" srcId="{595B6C08-B9C1-4E06-AE7E-2B8506F8A7B4}" destId="{723883CD-EF51-4197-BEC4-6CC4BBD4DA81}" srcOrd="0" destOrd="0" presId="urn:microsoft.com/office/officeart/2005/8/layout/lProcess3"/>
    <dgm:cxn modelId="{4D392DF5-C4A8-418A-9120-275881A63849}" srcId="{DBC4A1C9-A549-4D63-B572-D4441DB8A3E2}" destId="{832A410C-591A-49DC-9935-3323E1AF5858}" srcOrd="3" destOrd="0" parTransId="{B641A69F-D5A5-4A96-AF10-B6BDB645D25C}" sibTransId="{7EB5878D-80F4-44CB-BF57-C45A1D29EAF6}"/>
    <dgm:cxn modelId="{476E5BB0-4BCF-49F9-877D-97A8B0DF6ECE}" type="presParOf" srcId="{24BEAEBB-8600-4057-83AF-0A7BB727667E}" destId="{9AD01112-4206-4B09-8A20-843D7F8DAE2C}" srcOrd="0" destOrd="0" presId="urn:microsoft.com/office/officeart/2005/8/layout/lProcess3"/>
    <dgm:cxn modelId="{083D22CF-1F17-4062-A327-AF5ED7A25B00}" type="presParOf" srcId="{9AD01112-4206-4B09-8A20-843D7F8DAE2C}" destId="{07AC8FBD-12CE-4976-93A4-711BB546E307}" srcOrd="0" destOrd="0" presId="urn:microsoft.com/office/officeart/2005/8/layout/lProcess3"/>
    <dgm:cxn modelId="{9BA0CBB3-CAF7-4F73-B6C7-1750B05D28B4}" type="presParOf" srcId="{9AD01112-4206-4B09-8A20-843D7F8DAE2C}" destId="{C8CA1C15-0321-4E6B-80D8-3522FA4B07DA}" srcOrd="1" destOrd="0" presId="urn:microsoft.com/office/officeart/2005/8/layout/lProcess3"/>
    <dgm:cxn modelId="{441EA014-C1AA-4706-B498-02AF60EB1C5E}" type="presParOf" srcId="{9AD01112-4206-4B09-8A20-843D7F8DAE2C}" destId="{8A8C9013-E05A-4465-A742-DB940B9C23FC}" srcOrd="2" destOrd="0" presId="urn:microsoft.com/office/officeart/2005/8/layout/lProcess3"/>
    <dgm:cxn modelId="{EC9449DD-1599-42E9-865F-A2EFF2A4BBAB}" type="presParOf" srcId="{9AD01112-4206-4B09-8A20-843D7F8DAE2C}" destId="{4C9E6049-FBAC-4CB0-AB69-0FE33A581A1A}" srcOrd="3" destOrd="0" presId="urn:microsoft.com/office/officeart/2005/8/layout/lProcess3"/>
    <dgm:cxn modelId="{DAB86F36-6BE0-4FEE-8B65-55559F0AEEFC}" type="presParOf" srcId="{9AD01112-4206-4B09-8A20-843D7F8DAE2C}" destId="{BD0824D1-7F90-4B1F-86E0-6382382166D6}" srcOrd="4" destOrd="0" presId="urn:microsoft.com/office/officeart/2005/8/layout/lProcess3"/>
    <dgm:cxn modelId="{AE88C136-9563-482B-A55A-EE22EBB83190}" type="presParOf" srcId="{9AD01112-4206-4B09-8A20-843D7F8DAE2C}" destId="{F4DF3B0D-AE9B-4BC0-A112-1AF6836B2F1B}" srcOrd="5" destOrd="0" presId="urn:microsoft.com/office/officeart/2005/8/layout/lProcess3"/>
    <dgm:cxn modelId="{4ECF749F-C902-43C2-9FE8-8F6B1626C83F}" type="presParOf" srcId="{9AD01112-4206-4B09-8A20-843D7F8DAE2C}" destId="{25AAFC09-7E83-43F8-AF5D-4B099AD80829}" srcOrd="6" destOrd="0" presId="urn:microsoft.com/office/officeart/2005/8/layout/lProcess3"/>
    <dgm:cxn modelId="{EFA801AE-25B3-4714-8856-C66F1004E7D3}" type="presParOf" srcId="{9AD01112-4206-4B09-8A20-843D7F8DAE2C}" destId="{0E5F4418-4CE1-4B59-BC8D-A51C9957AC86}" srcOrd="7" destOrd="0" presId="urn:microsoft.com/office/officeart/2005/8/layout/lProcess3"/>
    <dgm:cxn modelId="{73E1A81E-5A4C-4124-AA01-3EBED9B4F7F9}" type="presParOf" srcId="{9AD01112-4206-4B09-8A20-843D7F8DAE2C}" destId="{DD2ACA0F-D93C-4D14-9906-02BFA95B75DF}" srcOrd="8" destOrd="0" presId="urn:microsoft.com/office/officeart/2005/8/layout/lProcess3"/>
    <dgm:cxn modelId="{7A102023-A50F-4572-9EFC-B46521665FCF}" type="presParOf" srcId="{9AD01112-4206-4B09-8A20-843D7F8DAE2C}" destId="{33FC1EA9-3427-497B-9FB3-37A4BC078FA7}" srcOrd="9" destOrd="0" presId="urn:microsoft.com/office/officeart/2005/8/layout/lProcess3"/>
    <dgm:cxn modelId="{7C8A968F-6A85-4C38-8467-DABCA423FBC1}" type="presParOf" srcId="{9AD01112-4206-4B09-8A20-843D7F8DAE2C}" destId="{F463B351-EB7C-40BB-930B-07719AF50515}" srcOrd="10" destOrd="0" presId="urn:microsoft.com/office/officeart/2005/8/layout/lProcess3"/>
    <dgm:cxn modelId="{AD7C03F5-D4AC-4B9C-AF3C-CFFA9681C9B8}" type="presParOf" srcId="{9AD01112-4206-4B09-8A20-843D7F8DAE2C}" destId="{B9986943-1424-4FC0-BFEE-5573562556BD}" srcOrd="11" destOrd="0" presId="urn:microsoft.com/office/officeart/2005/8/layout/lProcess3"/>
    <dgm:cxn modelId="{7BB7B2B5-F18B-4EF0-880A-7CD5BFA5779E}" type="presParOf" srcId="{9AD01112-4206-4B09-8A20-843D7F8DAE2C}" destId="{723883CD-EF51-4197-BEC4-6CC4BBD4DA81}" srcOrd="12" destOrd="0" presId="urn:microsoft.com/office/officeart/2005/8/layout/lProcess3"/>
    <dgm:cxn modelId="{7C78AE5F-2BF9-432B-ACED-C950568FE055}" type="presParOf" srcId="{9AD01112-4206-4B09-8A20-843D7F8DAE2C}" destId="{99BD51B7-F760-424E-B82C-5C142041999E}" srcOrd="13" destOrd="0" presId="urn:microsoft.com/office/officeart/2005/8/layout/lProcess3"/>
    <dgm:cxn modelId="{A64B5B73-4D51-40E9-AC64-87B4A13904CE}" type="presParOf" srcId="{9AD01112-4206-4B09-8A20-843D7F8DAE2C}" destId="{7ED7D3EE-8074-4BF2-B68E-3289E298A67A}" srcOrd="14" destOrd="0" presId="urn:microsoft.com/office/officeart/2005/8/layout/lProcess3"/>
    <dgm:cxn modelId="{838DBD6C-056E-4AB7-BDFA-816C85A9C795}" type="presParOf" srcId="{9AD01112-4206-4B09-8A20-843D7F8DAE2C}" destId="{E97B3100-D3A4-4BF0-BE5D-C799ABDA83D2}" srcOrd="15" destOrd="0" presId="urn:microsoft.com/office/officeart/2005/8/layout/lProcess3"/>
    <dgm:cxn modelId="{EDB3C70F-C08B-406D-A772-16FDA60EE68B}" type="presParOf" srcId="{9AD01112-4206-4B09-8A20-843D7F8DAE2C}" destId="{9893178D-B1FB-4F60-B2AD-DD71750BAC1D}" srcOrd="1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B34D8-7567-4F5C-8E2F-CF7C8384D9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C4A1C9-A549-4D63-B572-D4441DB8A3E2}">
      <dgm:prSet/>
      <dgm:spPr/>
      <dgm:t>
        <a:bodyPr/>
        <a:lstStyle/>
        <a:p>
          <a:r>
            <a:rPr lang="en-IN" b="0" i="0" dirty="0"/>
            <a:t>For Images</a:t>
          </a:r>
          <a:endParaRPr lang="en-IN" dirty="0"/>
        </a:p>
      </dgm:t>
    </dgm:pt>
    <dgm:pt modelId="{939622A4-59B3-4BDC-B76F-0C9333476936}" type="parTrans" cxnId="{3D464960-3CCC-46EB-8E6F-A5BCFEE2FA71}">
      <dgm:prSet/>
      <dgm:spPr/>
      <dgm:t>
        <a:bodyPr/>
        <a:lstStyle/>
        <a:p>
          <a:endParaRPr lang="en-IN"/>
        </a:p>
      </dgm:t>
    </dgm:pt>
    <dgm:pt modelId="{738E545C-7BD8-40AD-9607-D8275CF07F64}" type="sibTrans" cxnId="{3D464960-3CCC-46EB-8E6F-A5BCFEE2FA71}">
      <dgm:prSet/>
      <dgm:spPr/>
      <dgm:t>
        <a:bodyPr/>
        <a:lstStyle/>
        <a:p>
          <a:endParaRPr lang="en-IN"/>
        </a:p>
      </dgm:t>
    </dgm:pt>
    <dgm:pt modelId="{D823B969-6FA8-4B8C-ABF0-8B15DE84C85C}">
      <dgm:prSet/>
      <dgm:spPr/>
      <dgm:t>
        <a:bodyPr/>
        <a:lstStyle/>
        <a:p>
          <a:r>
            <a:rPr lang="en-IN" b="0" i="0"/>
            <a:t>Preprocessing</a:t>
          </a:r>
          <a:endParaRPr lang="en-IN"/>
        </a:p>
      </dgm:t>
    </dgm:pt>
    <dgm:pt modelId="{214A2A56-F65F-49CB-9DEF-F15D06B07EF4}" type="parTrans" cxnId="{E121D881-F9C5-448D-BFB2-FC57144EDEC6}">
      <dgm:prSet/>
      <dgm:spPr/>
      <dgm:t>
        <a:bodyPr/>
        <a:lstStyle/>
        <a:p>
          <a:endParaRPr lang="en-IN"/>
        </a:p>
      </dgm:t>
    </dgm:pt>
    <dgm:pt modelId="{DEB50128-A298-4CE2-B191-C591EB852342}" type="sibTrans" cxnId="{E121D881-F9C5-448D-BFB2-FC57144EDEC6}">
      <dgm:prSet/>
      <dgm:spPr/>
      <dgm:t>
        <a:bodyPr/>
        <a:lstStyle/>
        <a:p>
          <a:endParaRPr lang="en-IN"/>
        </a:p>
      </dgm:t>
    </dgm:pt>
    <dgm:pt modelId="{7A87530B-1C1E-41C2-AF14-FFA9453D8EB1}">
      <dgm:prSet/>
      <dgm:spPr/>
      <dgm:t>
        <a:bodyPr/>
        <a:lstStyle/>
        <a:p>
          <a:r>
            <a:rPr lang="en-IN" b="0" i="0"/>
            <a:t>Train/Test Data Split</a:t>
          </a:r>
          <a:endParaRPr lang="en-IN"/>
        </a:p>
      </dgm:t>
    </dgm:pt>
    <dgm:pt modelId="{EE1574CC-B12D-4076-AB6C-B4D961C6DF0B}" type="parTrans" cxnId="{73FF5A2C-111C-4405-988F-470F3924378F}">
      <dgm:prSet/>
      <dgm:spPr/>
      <dgm:t>
        <a:bodyPr/>
        <a:lstStyle/>
        <a:p>
          <a:endParaRPr lang="en-IN"/>
        </a:p>
      </dgm:t>
    </dgm:pt>
    <dgm:pt modelId="{D64AFC84-592D-4A27-9384-9FBA61FA4985}" type="sibTrans" cxnId="{73FF5A2C-111C-4405-988F-470F3924378F}">
      <dgm:prSet/>
      <dgm:spPr/>
      <dgm:t>
        <a:bodyPr/>
        <a:lstStyle/>
        <a:p>
          <a:endParaRPr lang="en-IN"/>
        </a:p>
      </dgm:t>
    </dgm:pt>
    <dgm:pt modelId="{832A410C-591A-49DC-9935-3323E1AF5858}">
      <dgm:prSet/>
      <dgm:spPr/>
      <dgm:t>
        <a:bodyPr/>
        <a:lstStyle/>
        <a:p>
          <a:r>
            <a:rPr lang="en-IN" b="0" i="0"/>
            <a:t>Model Training</a:t>
          </a:r>
          <a:endParaRPr lang="en-IN"/>
        </a:p>
      </dgm:t>
    </dgm:pt>
    <dgm:pt modelId="{B641A69F-D5A5-4A96-AF10-B6BDB645D25C}" type="parTrans" cxnId="{4D392DF5-C4A8-418A-9120-275881A63849}">
      <dgm:prSet/>
      <dgm:spPr/>
      <dgm:t>
        <a:bodyPr/>
        <a:lstStyle/>
        <a:p>
          <a:endParaRPr lang="en-IN"/>
        </a:p>
      </dgm:t>
    </dgm:pt>
    <dgm:pt modelId="{7EB5878D-80F4-44CB-BF57-C45A1D29EAF6}" type="sibTrans" cxnId="{4D392DF5-C4A8-418A-9120-275881A63849}">
      <dgm:prSet/>
      <dgm:spPr/>
      <dgm:t>
        <a:bodyPr/>
        <a:lstStyle/>
        <a:p>
          <a:endParaRPr lang="en-IN"/>
        </a:p>
      </dgm:t>
    </dgm:pt>
    <dgm:pt modelId="{1DE667DA-79F9-4E25-B16E-D0293F99EE79}">
      <dgm:prSet/>
      <dgm:spPr/>
      <dgm:t>
        <a:bodyPr/>
        <a:lstStyle/>
        <a:p>
          <a:r>
            <a:rPr lang="en-IN" b="0" i="0"/>
            <a:t>Model Evaluation</a:t>
          </a:r>
          <a:endParaRPr lang="en-IN"/>
        </a:p>
      </dgm:t>
    </dgm:pt>
    <dgm:pt modelId="{886A0529-8CEE-4789-8B60-F3166B6E93EA}" type="parTrans" cxnId="{B23F9494-E6A3-41A0-B350-986C8532CE5D}">
      <dgm:prSet/>
      <dgm:spPr/>
      <dgm:t>
        <a:bodyPr/>
        <a:lstStyle/>
        <a:p>
          <a:endParaRPr lang="en-IN"/>
        </a:p>
      </dgm:t>
    </dgm:pt>
    <dgm:pt modelId="{8C172265-DFC5-4305-B12E-C9C50D24C550}" type="sibTrans" cxnId="{B23F9494-E6A3-41A0-B350-986C8532CE5D}">
      <dgm:prSet/>
      <dgm:spPr/>
      <dgm:t>
        <a:bodyPr/>
        <a:lstStyle/>
        <a:p>
          <a:endParaRPr lang="en-IN"/>
        </a:p>
      </dgm:t>
    </dgm:pt>
    <dgm:pt modelId="{595B6C08-B9C1-4E06-AE7E-2B8506F8A7B4}">
      <dgm:prSet/>
      <dgm:spPr/>
      <dgm:t>
        <a:bodyPr/>
        <a:lstStyle/>
        <a:p>
          <a:r>
            <a:rPr lang="en-IN" b="0" i="0"/>
            <a:t>Load Trained Model</a:t>
          </a:r>
          <a:endParaRPr lang="en-IN"/>
        </a:p>
      </dgm:t>
    </dgm:pt>
    <dgm:pt modelId="{4EB55495-831A-4C28-A5B8-4000DE7B3AD3}" type="parTrans" cxnId="{2ADDDA7A-2A75-4EC4-8DB1-E4997A24FAE8}">
      <dgm:prSet/>
      <dgm:spPr/>
      <dgm:t>
        <a:bodyPr/>
        <a:lstStyle/>
        <a:p>
          <a:endParaRPr lang="en-IN"/>
        </a:p>
      </dgm:t>
    </dgm:pt>
    <dgm:pt modelId="{D2EF497F-F680-4748-8313-2354F9B53E4F}" type="sibTrans" cxnId="{2ADDDA7A-2A75-4EC4-8DB1-E4997A24FAE8}">
      <dgm:prSet/>
      <dgm:spPr/>
      <dgm:t>
        <a:bodyPr/>
        <a:lstStyle/>
        <a:p>
          <a:endParaRPr lang="en-IN"/>
        </a:p>
      </dgm:t>
    </dgm:pt>
    <dgm:pt modelId="{42353AC0-4307-46DD-8D3A-FF22BC0806C1}">
      <dgm:prSet/>
      <dgm:spPr/>
      <dgm:t>
        <a:bodyPr/>
        <a:lstStyle/>
        <a:p>
          <a:r>
            <a:rPr lang="en-IN" b="0" i="0" dirty="0"/>
            <a:t>Prediction on New images</a:t>
          </a:r>
          <a:endParaRPr lang="en-IN" dirty="0"/>
        </a:p>
      </dgm:t>
    </dgm:pt>
    <dgm:pt modelId="{8E05036A-EF98-44EE-BB81-25E4C304A20C}" type="parTrans" cxnId="{967364DF-E704-4EB3-AE6F-63FAC352C80D}">
      <dgm:prSet/>
      <dgm:spPr/>
      <dgm:t>
        <a:bodyPr/>
        <a:lstStyle/>
        <a:p>
          <a:endParaRPr lang="en-IN"/>
        </a:p>
      </dgm:t>
    </dgm:pt>
    <dgm:pt modelId="{EC7826DF-39E4-4325-B079-7AB88AA648D5}" type="sibTrans" cxnId="{967364DF-E704-4EB3-AE6F-63FAC352C80D}">
      <dgm:prSet/>
      <dgm:spPr/>
      <dgm:t>
        <a:bodyPr/>
        <a:lstStyle/>
        <a:p>
          <a:endParaRPr lang="en-IN"/>
        </a:p>
      </dgm:t>
    </dgm:pt>
    <dgm:pt modelId="{1D2E15A3-3A0C-47E6-AE93-6CCAABB7603B}">
      <dgm:prSet/>
      <dgm:spPr/>
      <dgm:t>
        <a:bodyPr/>
        <a:lstStyle/>
        <a:p>
          <a:r>
            <a:rPr lang="en-IN" b="0" i="0"/>
            <a:t>Display Result</a:t>
          </a:r>
          <a:endParaRPr lang="en-IN"/>
        </a:p>
      </dgm:t>
    </dgm:pt>
    <dgm:pt modelId="{2A6D8E32-203A-4BBA-87E5-B6988648F502}" type="parTrans" cxnId="{9302C883-69D8-44D8-B478-E389B5A80AD9}">
      <dgm:prSet/>
      <dgm:spPr/>
      <dgm:t>
        <a:bodyPr/>
        <a:lstStyle/>
        <a:p>
          <a:endParaRPr lang="en-IN"/>
        </a:p>
      </dgm:t>
    </dgm:pt>
    <dgm:pt modelId="{847D6CFE-132A-4D32-B3BC-42BF029A156A}" type="sibTrans" cxnId="{9302C883-69D8-44D8-B478-E389B5A80AD9}">
      <dgm:prSet/>
      <dgm:spPr/>
      <dgm:t>
        <a:bodyPr/>
        <a:lstStyle/>
        <a:p>
          <a:endParaRPr lang="en-IN"/>
        </a:p>
      </dgm:t>
    </dgm:pt>
    <dgm:pt modelId="{34B894E4-C9EE-4A21-B688-A413D1E90898}">
      <dgm:prSet/>
      <dgm:spPr/>
      <dgm:t>
        <a:bodyPr/>
        <a:lstStyle/>
        <a:p>
          <a:r>
            <a:rPr lang="en-IN" b="0" i="0" dirty="0"/>
            <a:t>Upload Images</a:t>
          </a:r>
          <a:endParaRPr lang="en-IN" dirty="0"/>
        </a:p>
      </dgm:t>
    </dgm:pt>
    <dgm:pt modelId="{2B38A178-F0F4-409A-9411-D6BDEA4D018D}" type="sibTrans" cxnId="{D7C61F5B-1880-4A1F-BFF9-7099610BA0BB}">
      <dgm:prSet/>
      <dgm:spPr/>
      <dgm:t>
        <a:bodyPr/>
        <a:lstStyle/>
        <a:p>
          <a:endParaRPr lang="en-IN"/>
        </a:p>
      </dgm:t>
    </dgm:pt>
    <dgm:pt modelId="{0DCEF49A-AB09-4C45-A1EB-81D846376ADD}" type="parTrans" cxnId="{D7C61F5B-1880-4A1F-BFF9-7099610BA0BB}">
      <dgm:prSet/>
      <dgm:spPr/>
      <dgm:t>
        <a:bodyPr/>
        <a:lstStyle/>
        <a:p>
          <a:endParaRPr lang="en-IN"/>
        </a:p>
      </dgm:t>
    </dgm:pt>
    <dgm:pt modelId="{24BEAEBB-8600-4057-83AF-0A7BB727667E}" type="pres">
      <dgm:prSet presAssocID="{CD0B34D8-7567-4F5C-8E2F-CF7C8384D9D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AD01112-4206-4B09-8A20-843D7F8DAE2C}" type="pres">
      <dgm:prSet presAssocID="{DBC4A1C9-A549-4D63-B572-D4441DB8A3E2}" presName="horFlow" presStyleCnt="0"/>
      <dgm:spPr/>
    </dgm:pt>
    <dgm:pt modelId="{07AC8FBD-12CE-4976-93A4-711BB546E307}" type="pres">
      <dgm:prSet presAssocID="{DBC4A1C9-A549-4D63-B572-D4441DB8A3E2}" presName="bigChev" presStyleLbl="node1" presStyleIdx="0" presStyleCnt="1" custLinFactNeighborX="4262"/>
      <dgm:spPr/>
    </dgm:pt>
    <dgm:pt modelId="{C8CA1C15-0321-4E6B-80D8-3522FA4B07DA}" type="pres">
      <dgm:prSet presAssocID="{0DCEF49A-AB09-4C45-A1EB-81D846376ADD}" presName="parTrans" presStyleCnt="0"/>
      <dgm:spPr/>
    </dgm:pt>
    <dgm:pt modelId="{8A8C9013-E05A-4465-A742-DB940B9C23FC}" type="pres">
      <dgm:prSet presAssocID="{34B894E4-C9EE-4A21-B688-A413D1E90898}" presName="node" presStyleLbl="alignAccFollowNode1" presStyleIdx="0" presStyleCnt="8">
        <dgm:presLayoutVars>
          <dgm:bulletEnabled val="1"/>
        </dgm:presLayoutVars>
      </dgm:prSet>
      <dgm:spPr/>
    </dgm:pt>
    <dgm:pt modelId="{4C9E6049-FBAC-4CB0-AB69-0FE33A581A1A}" type="pres">
      <dgm:prSet presAssocID="{2B38A178-F0F4-409A-9411-D6BDEA4D018D}" presName="sibTrans" presStyleCnt="0"/>
      <dgm:spPr/>
    </dgm:pt>
    <dgm:pt modelId="{BD0824D1-7F90-4B1F-86E0-6382382166D6}" type="pres">
      <dgm:prSet presAssocID="{D823B969-6FA8-4B8C-ABF0-8B15DE84C85C}" presName="node" presStyleLbl="alignAccFollowNode1" presStyleIdx="1" presStyleCnt="8">
        <dgm:presLayoutVars>
          <dgm:bulletEnabled val="1"/>
        </dgm:presLayoutVars>
      </dgm:prSet>
      <dgm:spPr/>
    </dgm:pt>
    <dgm:pt modelId="{F4DF3B0D-AE9B-4BC0-A112-1AF6836B2F1B}" type="pres">
      <dgm:prSet presAssocID="{DEB50128-A298-4CE2-B191-C591EB852342}" presName="sibTrans" presStyleCnt="0"/>
      <dgm:spPr/>
    </dgm:pt>
    <dgm:pt modelId="{25AAFC09-7E83-43F8-AF5D-4B099AD80829}" type="pres">
      <dgm:prSet presAssocID="{7A87530B-1C1E-41C2-AF14-FFA9453D8EB1}" presName="node" presStyleLbl="alignAccFollowNode1" presStyleIdx="2" presStyleCnt="8">
        <dgm:presLayoutVars>
          <dgm:bulletEnabled val="1"/>
        </dgm:presLayoutVars>
      </dgm:prSet>
      <dgm:spPr/>
    </dgm:pt>
    <dgm:pt modelId="{0E5F4418-4CE1-4B59-BC8D-A51C9957AC86}" type="pres">
      <dgm:prSet presAssocID="{D64AFC84-592D-4A27-9384-9FBA61FA4985}" presName="sibTrans" presStyleCnt="0"/>
      <dgm:spPr/>
    </dgm:pt>
    <dgm:pt modelId="{DD2ACA0F-D93C-4D14-9906-02BFA95B75DF}" type="pres">
      <dgm:prSet presAssocID="{832A410C-591A-49DC-9935-3323E1AF5858}" presName="node" presStyleLbl="alignAccFollowNode1" presStyleIdx="3" presStyleCnt="8">
        <dgm:presLayoutVars>
          <dgm:bulletEnabled val="1"/>
        </dgm:presLayoutVars>
      </dgm:prSet>
      <dgm:spPr/>
    </dgm:pt>
    <dgm:pt modelId="{33FC1EA9-3427-497B-9FB3-37A4BC078FA7}" type="pres">
      <dgm:prSet presAssocID="{7EB5878D-80F4-44CB-BF57-C45A1D29EAF6}" presName="sibTrans" presStyleCnt="0"/>
      <dgm:spPr/>
    </dgm:pt>
    <dgm:pt modelId="{F463B351-EB7C-40BB-930B-07719AF50515}" type="pres">
      <dgm:prSet presAssocID="{1DE667DA-79F9-4E25-B16E-D0293F99EE79}" presName="node" presStyleLbl="alignAccFollowNode1" presStyleIdx="4" presStyleCnt="8">
        <dgm:presLayoutVars>
          <dgm:bulletEnabled val="1"/>
        </dgm:presLayoutVars>
      </dgm:prSet>
      <dgm:spPr/>
    </dgm:pt>
    <dgm:pt modelId="{B9986943-1424-4FC0-BFEE-5573562556BD}" type="pres">
      <dgm:prSet presAssocID="{8C172265-DFC5-4305-B12E-C9C50D24C550}" presName="sibTrans" presStyleCnt="0"/>
      <dgm:spPr/>
    </dgm:pt>
    <dgm:pt modelId="{723883CD-EF51-4197-BEC4-6CC4BBD4DA81}" type="pres">
      <dgm:prSet presAssocID="{595B6C08-B9C1-4E06-AE7E-2B8506F8A7B4}" presName="node" presStyleLbl="alignAccFollowNode1" presStyleIdx="5" presStyleCnt="8">
        <dgm:presLayoutVars>
          <dgm:bulletEnabled val="1"/>
        </dgm:presLayoutVars>
      </dgm:prSet>
      <dgm:spPr/>
    </dgm:pt>
    <dgm:pt modelId="{99BD51B7-F760-424E-B82C-5C142041999E}" type="pres">
      <dgm:prSet presAssocID="{D2EF497F-F680-4748-8313-2354F9B53E4F}" presName="sibTrans" presStyleCnt="0"/>
      <dgm:spPr/>
    </dgm:pt>
    <dgm:pt modelId="{7ED7D3EE-8074-4BF2-B68E-3289E298A67A}" type="pres">
      <dgm:prSet presAssocID="{42353AC0-4307-46DD-8D3A-FF22BC0806C1}" presName="node" presStyleLbl="alignAccFollowNode1" presStyleIdx="6" presStyleCnt="8">
        <dgm:presLayoutVars>
          <dgm:bulletEnabled val="1"/>
        </dgm:presLayoutVars>
      </dgm:prSet>
      <dgm:spPr/>
    </dgm:pt>
    <dgm:pt modelId="{E97B3100-D3A4-4BF0-BE5D-C799ABDA83D2}" type="pres">
      <dgm:prSet presAssocID="{EC7826DF-39E4-4325-B079-7AB88AA648D5}" presName="sibTrans" presStyleCnt="0"/>
      <dgm:spPr/>
    </dgm:pt>
    <dgm:pt modelId="{9893178D-B1FB-4F60-B2AD-DD71750BAC1D}" type="pres">
      <dgm:prSet presAssocID="{1D2E15A3-3A0C-47E6-AE93-6CCAABB7603B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73FF5A2C-111C-4405-988F-470F3924378F}" srcId="{DBC4A1C9-A549-4D63-B572-D4441DB8A3E2}" destId="{7A87530B-1C1E-41C2-AF14-FFA9453D8EB1}" srcOrd="2" destOrd="0" parTransId="{EE1574CC-B12D-4076-AB6C-B4D961C6DF0B}" sibTransId="{D64AFC84-592D-4A27-9384-9FBA61FA4985}"/>
    <dgm:cxn modelId="{D7C61F5B-1880-4A1F-BFF9-7099610BA0BB}" srcId="{DBC4A1C9-A549-4D63-B572-D4441DB8A3E2}" destId="{34B894E4-C9EE-4A21-B688-A413D1E90898}" srcOrd="0" destOrd="0" parTransId="{0DCEF49A-AB09-4C45-A1EB-81D846376ADD}" sibTransId="{2B38A178-F0F4-409A-9411-D6BDEA4D018D}"/>
    <dgm:cxn modelId="{3D464960-3CCC-46EB-8E6F-A5BCFEE2FA71}" srcId="{CD0B34D8-7567-4F5C-8E2F-CF7C8384D9DA}" destId="{DBC4A1C9-A549-4D63-B572-D4441DB8A3E2}" srcOrd="0" destOrd="0" parTransId="{939622A4-59B3-4BDC-B76F-0C9333476936}" sibTransId="{738E545C-7BD8-40AD-9607-D8275CF07F64}"/>
    <dgm:cxn modelId="{DE8F7764-10D0-40EE-B7F6-0956B7395B33}" type="presOf" srcId="{832A410C-591A-49DC-9935-3323E1AF5858}" destId="{DD2ACA0F-D93C-4D14-9906-02BFA95B75DF}" srcOrd="0" destOrd="0" presId="urn:microsoft.com/office/officeart/2005/8/layout/lProcess3"/>
    <dgm:cxn modelId="{2ADDDA7A-2A75-4EC4-8DB1-E4997A24FAE8}" srcId="{DBC4A1C9-A549-4D63-B572-D4441DB8A3E2}" destId="{595B6C08-B9C1-4E06-AE7E-2B8506F8A7B4}" srcOrd="5" destOrd="0" parTransId="{4EB55495-831A-4C28-A5B8-4000DE7B3AD3}" sibTransId="{D2EF497F-F680-4748-8313-2354F9B53E4F}"/>
    <dgm:cxn modelId="{E121D881-F9C5-448D-BFB2-FC57144EDEC6}" srcId="{DBC4A1C9-A549-4D63-B572-D4441DB8A3E2}" destId="{D823B969-6FA8-4B8C-ABF0-8B15DE84C85C}" srcOrd="1" destOrd="0" parTransId="{214A2A56-F65F-49CB-9DEF-F15D06B07EF4}" sibTransId="{DEB50128-A298-4CE2-B191-C591EB852342}"/>
    <dgm:cxn modelId="{9302C883-69D8-44D8-B478-E389B5A80AD9}" srcId="{DBC4A1C9-A549-4D63-B572-D4441DB8A3E2}" destId="{1D2E15A3-3A0C-47E6-AE93-6CCAABB7603B}" srcOrd="7" destOrd="0" parTransId="{2A6D8E32-203A-4BBA-87E5-B6988648F502}" sibTransId="{847D6CFE-132A-4D32-B3BC-42BF029A156A}"/>
    <dgm:cxn modelId="{B23F9494-E6A3-41A0-B350-986C8532CE5D}" srcId="{DBC4A1C9-A549-4D63-B572-D4441DB8A3E2}" destId="{1DE667DA-79F9-4E25-B16E-D0293F99EE79}" srcOrd="4" destOrd="0" parTransId="{886A0529-8CEE-4789-8B60-F3166B6E93EA}" sibTransId="{8C172265-DFC5-4305-B12E-C9C50D24C550}"/>
    <dgm:cxn modelId="{68315A96-43FB-4B9D-84D0-ECE1580ACEC8}" type="presOf" srcId="{D823B969-6FA8-4B8C-ABF0-8B15DE84C85C}" destId="{BD0824D1-7F90-4B1F-86E0-6382382166D6}" srcOrd="0" destOrd="0" presId="urn:microsoft.com/office/officeart/2005/8/layout/lProcess3"/>
    <dgm:cxn modelId="{D4914F9F-CC7F-442D-B20A-FEB051A205EF}" type="presOf" srcId="{7A87530B-1C1E-41C2-AF14-FFA9453D8EB1}" destId="{25AAFC09-7E83-43F8-AF5D-4B099AD80829}" srcOrd="0" destOrd="0" presId="urn:microsoft.com/office/officeart/2005/8/layout/lProcess3"/>
    <dgm:cxn modelId="{76F594BA-364F-4B92-A075-1B7472EFDC27}" type="presOf" srcId="{34B894E4-C9EE-4A21-B688-A413D1E90898}" destId="{8A8C9013-E05A-4465-A742-DB940B9C23FC}" srcOrd="0" destOrd="0" presId="urn:microsoft.com/office/officeart/2005/8/layout/lProcess3"/>
    <dgm:cxn modelId="{916CBEBE-6688-4408-857B-02CEDE5E5935}" type="presOf" srcId="{1DE667DA-79F9-4E25-B16E-D0293F99EE79}" destId="{F463B351-EB7C-40BB-930B-07719AF50515}" srcOrd="0" destOrd="0" presId="urn:microsoft.com/office/officeart/2005/8/layout/lProcess3"/>
    <dgm:cxn modelId="{AEF185C4-CE7A-49A0-9333-B4F2283E32CB}" type="presOf" srcId="{42353AC0-4307-46DD-8D3A-FF22BC0806C1}" destId="{7ED7D3EE-8074-4BF2-B68E-3289E298A67A}" srcOrd="0" destOrd="0" presId="urn:microsoft.com/office/officeart/2005/8/layout/lProcess3"/>
    <dgm:cxn modelId="{A7AD86CA-37F1-4B01-B062-C03C514AEF1F}" type="presOf" srcId="{CD0B34D8-7567-4F5C-8E2F-CF7C8384D9DA}" destId="{24BEAEBB-8600-4057-83AF-0A7BB727667E}" srcOrd="0" destOrd="0" presId="urn:microsoft.com/office/officeart/2005/8/layout/lProcess3"/>
    <dgm:cxn modelId="{22A30CD0-8676-468D-9F46-4F66D898344C}" type="presOf" srcId="{1D2E15A3-3A0C-47E6-AE93-6CCAABB7603B}" destId="{9893178D-B1FB-4F60-B2AD-DD71750BAC1D}" srcOrd="0" destOrd="0" presId="urn:microsoft.com/office/officeart/2005/8/layout/lProcess3"/>
    <dgm:cxn modelId="{32AB4BDD-6D27-43D9-B0D3-2A3A1DF4726F}" type="presOf" srcId="{DBC4A1C9-A549-4D63-B572-D4441DB8A3E2}" destId="{07AC8FBD-12CE-4976-93A4-711BB546E307}" srcOrd="0" destOrd="0" presId="urn:microsoft.com/office/officeart/2005/8/layout/lProcess3"/>
    <dgm:cxn modelId="{967364DF-E704-4EB3-AE6F-63FAC352C80D}" srcId="{DBC4A1C9-A549-4D63-B572-D4441DB8A3E2}" destId="{42353AC0-4307-46DD-8D3A-FF22BC0806C1}" srcOrd="6" destOrd="0" parTransId="{8E05036A-EF98-44EE-BB81-25E4C304A20C}" sibTransId="{EC7826DF-39E4-4325-B079-7AB88AA648D5}"/>
    <dgm:cxn modelId="{918A38F3-3C19-4786-A7F1-2ED785BBAF92}" type="presOf" srcId="{595B6C08-B9C1-4E06-AE7E-2B8506F8A7B4}" destId="{723883CD-EF51-4197-BEC4-6CC4BBD4DA81}" srcOrd="0" destOrd="0" presId="urn:microsoft.com/office/officeart/2005/8/layout/lProcess3"/>
    <dgm:cxn modelId="{4D392DF5-C4A8-418A-9120-275881A63849}" srcId="{DBC4A1C9-A549-4D63-B572-D4441DB8A3E2}" destId="{832A410C-591A-49DC-9935-3323E1AF5858}" srcOrd="3" destOrd="0" parTransId="{B641A69F-D5A5-4A96-AF10-B6BDB645D25C}" sibTransId="{7EB5878D-80F4-44CB-BF57-C45A1D29EAF6}"/>
    <dgm:cxn modelId="{476E5BB0-4BCF-49F9-877D-97A8B0DF6ECE}" type="presParOf" srcId="{24BEAEBB-8600-4057-83AF-0A7BB727667E}" destId="{9AD01112-4206-4B09-8A20-843D7F8DAE2C}" srcOrd="0" destOrd="0" presId="urn:microsoft.com/office/officeart/2005/8/layout/lProcess3"/>
    <dgm:cxn modelId="{083D22CF-1F17-4062-A327-AF5ED7A25B00}" type="presParOf" srcId="{9AD01112-4206-4B09-8A20-843D7F8DAE2C}" destId="{07AC8FBD-12CE-4976-93A4-711BB546E307}" srcOrd="0" destOrd="0" presId="urn:microsoft.com/office/officeart/2005/8/layout/lProcess3"/>
    <dgm:cxn modelId="{9BA0CBB3-CAF7-4F73-B6C7-1750B05D28B4}" type="presParOf" srcId="{9AD01112-4206-4B09-8A20-843D7F8DAE2C}" destId="{C8CA1C15-0321-4E6B-80D8-3522FA4B07DA}" srcOrd="1" destOrd="0" presId="urn:microsoft.com/office/officeart/2005/8/layout/lProcess3"/>
    <dgm:cxn modelId="{441EA014-C1AA-4706-B498-02AF60EB1C5E}" type="presParOf" srcId="{9AD01112-4206-4B09-8A20-843D7F8DAE2C}" destId="{8A8C9013-E05A-4465-A742-DB940B9C23FC}" srcOrd="2" destOrd="0" presId="urn:microsoft.com/office/officeart/2005/8/layout/lProcess3"/>
    <dgm:cxn modelId="{EC9449DD-1599-42E9-865F-A2EFF2A4BBAB}" type="presParOf" srcId="{9AD01112-4206-4B09-8A20-843D7F8DAE2C}" destId="{4C9E6049-FBAC-4CB0-AB69-0FE33A581A1A}" srcOrd="3" destOrd="0" presId="urn:microsoft.com/office/officeart/2005/8/layout/lProcess3"/>
    <dgm:cxn modelId="{DAB86F36-6BE0-4FEE-8B65-55559F0AEEFC}" type="presParOf" srcId="{9AD01112-4206-4B09-8A20-843D7F8DAE2C}" destId="{BD0824D1-7F90-4B1F-86E0-6382382166D6}" srcOrd="4" destOrd="0" presId="urn:microsoft.com/office/officeart/2005/8/layout/lProcess3"/>
    <dgm:cxn modelId="{AE88C136-9563-482B-A55A-EE22EBB83190}" type="presParOf" srcId="{9AD01112-4206-4B09-8A20-843D7F8DAE2C}" destId="{F4DF3B0D-AE9B-4BC0-A112-1AF6836B2F1B}" srcOrd="5" destOrd="0" presId="urn:microsoft.com/office/officeart/2005/8/layout/lProcess3"/>
    <dgm:cxn modelId="{4ECF749F-C902-43C2-9FE8-8F6B1626C83F}" type="presParOf" srcId="{9AD01112-4206-4B09-8A20-843D7F8DAE2C}" destId="{25AAFC09-7E83-43F8-AF5D-4B099AD80829}" srcOrd="6" destOrd="0" presId="urn:microsoft.com/office/officeart/2005/8/layout/lProcess3"/>
    <dgm:cxn modelId="{EFA801AE-25B3-4714-8856-C66F1004E7D3}" type="presParOf" srcId="{9AD01112-4206-4B09-8A20-843D7F8DAE2C}" destId="{0E5F4418-4CE1-4B59-BC8D-A51C9957AC86}" srcOrd="7" destOrd="0" presId="urn:microsoft.com/office/officeart/2005/8/layout/lProcess3"/>
    <dgm:cxn modelId="{73E1A81E-5A4C-4124-AA01-3EBED9B4F7F9}" type="presParOf" srcId="{9AD01112-4206-4B09-8A20-843D7F8DAE2C}" destId="{DD2ACA0F-D93C-4D14-9906-02BFA95B75DF}" srcOrd="8" destOrd="0" presId="urn:microsoft.com/office/officeart/2005/8/layout/lProcess3"/>
    <dgm:cxn modelId="{7A102023-A50F-4572-9EFC-B46521665FCF}" type="presParOf" srcId="{9AD01112-4206-4B09-8A20-843D7F8DAE2C}" destId="{33FC1EA9-3427-497B-9FB3-37A4BC078FA7}" srcOrd="9" destOrd="0" presId="urn:microsoft.com/office/officeart/2005/8/layout/lProcess3"/>
    <dgm:cxn modelId="{7C8A968F-6A85-4C38-8467-DABCA423FBC1}" type="presParOf" srcId="{9AD01112-4206-4B09-8A20-843D7F8DAE2C}" destId="{F463B351-EB7C-40BB-930B-07719AF50515}" srcOrd="10" destOrd="0" presId="urn:microsoft.com/office/officeart/2005/8/layout/lProcess3"/>
    <dgm:cxn modelId="{AD7C03F5-D4AC-4B9C-AF3C-CFFA9681C9B8}" type="presParOf" srcId="{9AD01112-4206-4B09-8A20-843D7F8DAE2C}" destId="{B9986943-1424-4FC0-BFEE-5573562556BD}" srcOrd="11" destOrd="0" presId="urn:microsoft.com/office/officeart/2005/8/layout/lProcess3"/>
    <dgm:cxn modelId="{7BB7B2B5-F18B-4EF0-880A-7CD5BFA5779E}" type="presParOf" srcId="{9AD01112-4206-4B09-8A20-843D7F8DAE2C}" destId="{723883CD-EF51-4197-BEC4-6CC4BBD4DA81}" srcOrd="12" destOrd="0" presId="urn:microsoft.com/office/officeart/2005/8/layout/lProcess3"/>
    <dgm:cxn modelId="{7C78AE5F-2BF9-432B-ACED-C950568FE055}" type="presParOf" srcId="{9AD01112-4206-4B09-8A20-843D7F8DAE2C}" destId="{99BD51B7-F760-424E-B82C-5C142041999E}" srcOrd="13" destOrd="0" presId="urn:microsoft.com/office/officeart/2005/8/layout/lProcess3"/>
    <dgm:cxn modelId="{A64B5B73-4D51-40E9-AC64-87B4A13904CE}" type="presParOf" srcId="{9AD01112-4206-4B09-8A20-843D7F8DAE2C}" destId="{7ED7D3EE-8074-4BF2-B68E-3289E298A67A}" srcOrd="14" destOrd="0" presId="urn:microsoft.com/office/officeart/2005/8/layout/lProcess3"/>
    <dgm:cxn modelId="{838DBD6C-056E-4AB7-BDFA-816C85A9C795}" type="presParOf" srcId="{9AD01112-4206-4B09-8A20-843D7F8DAE2C}" destId="{E97B3100-D3A4-4BF0-BE5D-C799ABDA83D2}" srcOrd="15" destOrd="0" presId="urn:microsoft.com/office/officeart/2005/8/layout/lProcess3"/>
    <dgm:cxn modelId="{EDB3C70F-C08B-406D-A772-16FDA60EE68B}" type="presParOf" srcId="{9AD01112-4206-4B09-8A20-843D7F8DAE2C}" destId="{9893178D-B1FB-4F60-B2AD-DD71750BAC1D}" srcOrd="1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B34D8-7567-4F5C-8E2F-CF7C8384D9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C4A1C9-A549-4D63-B572-D4441DB8A3E2}">
      <dgm:prSet/>
      <dgm:spPr/>
      <dgm:t>
        <a:bodyPr/>
        <a:lstStyle/>
        <a:p>
          <a:r>
            <a:rPr lang="en-IN" b="0" i="0" dirty="0"/>
            <a:t>For Audio</a:t>
          </a:r>
          <a:endParaRPr lang="en-IN" dirty="0"/>
        </a:p>
      </dgm:t>
    </dgm:pt>
    <dgm:pt modelId="{939622A4-59B3-4BDC-B76F-0C9333476936}" type="parTrans" cxnId="{3D464960-3CCC-46EB-8E6F-A5BCFEE2FA71}">
      <dgm:prSet/>
      <dgm:spPr/>
      <dgm:t>
        <a:bodyPr/>
        <a:lstStyle/>
        <a:p>
          <a:endParaRPr lang="en-IN"/>
        </a:p>
      </dgm:t>
    </dgm:pt>
    <dgm:pt modelId="{738E545C-7BD8-40AD-9607-D8275CF07F64}" type="sibTrans" cxnId="{3D464960-3CCC-46EB-8E6F-A5BCFEE2FA71}">
      <dgm:prSet/>
      <dgm:spPr/>
      <dgm:t>
        <a:bodyPr/>
        <a:lstStyle/>
        <a:p>
          <a:endParaRPr lang="en-IN"/>
        </a:p>
      </dgm:t>
    </dgm:pt>
    <dgm:pt modelId="{D823B969-6FA8-4B8C-ABF0-8B15DE84C85C}">
      <dgm:prSet/>
      <dgm:spPr/>
      <dgm:t>
        <a:bodyPr/>
        <a:lstStyle/>
        <a:p>
          <a:r>
            <a:rPr lang="en-IN" b="0" i="0"/>
            <a:t>Preprocessing</a:t>
          </a:r>
          <a:endParaRPr lang="en-IN"/>
        </a:p>
      </dgm:t>
    </dgm:pt>
    <dgm:pt modelId="{214A2A56-F65F-49CB-9DEF-F15D06B07EF4}" type="parTrans" cxnId="{E121D881-F9C5-448D-BFB2-FC57144EDEC6}">
      <dgm:prSet/>
      <dgm:spPr/>
      <dgm:t>
        <a:bodyPr/>
        <a:lstStyle/>
        <a:p>
          <a:endParaRPr lang="en-IN"/>
        </a:p>
      </dgm:t>
    </dgm:pt>
    <dgm:pt modelId="{DEB50128-A298-4CE2-B191-C591EB852342}" type="sibTrans" cxnId="{E121D881-F9C5-448D-BFB2-FC57144EDEC6}">
      <dgm:prSet/>
      <dgm:spPr/>
      <dgm:t>
        <a:bodyPr/>
        <a:lstStyle/>
        <a:p>
          <a:endParaRPr lang="en-IN"/>
        </a:p>
      </dgm:t>
    </dgm:pt>
    <dgm:pt modelId="{7A87530B-1C1E-41C2-AF14-FFA9453D8EB1}">
      <dgm:prSet/>
      <dgm:spPr/>
      <dgm:t>
        <a:bodyPr/>
        <a:lstStyle/>
        <a:p>
          <a:r>
            <a:rPr lang="en-IN" b="0" i="0"/>
            <a:t>Train/Test Data Split</a:t>
          </a:r>
          <a:endParaRPr lang="en-IN"/>
        </a:p>
      </dgm:t>
    </dgm:pt>
    <dgm:pt modelId="{EE1574CC-B12D-4076-AB6C-B4D961C6DF0B}" type="parTrans" cxnId="{73FF5A2C-111C-4405-988F-470F3924378F}">
      <dgm:prSet/>
      <dgm:spPr/>
      <dgm:t>
        <a:bodyPr/>
        <a:lstStyle/>
        <a:p>
          <a:endParaRPr lang="en-IN"/>
        </a:p>
      </dgm:t>
    </dgm:pt>
    <dgm:pt modelId="{D64AFC84-592D-4A27-9384-9FBA61FA4985}" type="sibTrans" cxnId="{73FF5A2C-111C-4405-988F-470F3924378F}">
      <dgm:prSet/>
      <dgm:spPr/>
      <dgm:t>
        <a:bodyPr/>
        <a:lstStyle/>
        <a:p>
          <a:endParaRPr lang="en-IN"/>
        </a:p>
      </dgm:t>
    </dgm:pt>
    <dgm:pt modelId="{832A410C-591A-49DC-9935-3323E1AF5858}">
      <dgm:prSet/>
      <dgm:spPr/>
      <dgm:t>
        <a:bodyPr/>
        <a:lstStyle/>
        <a:p>
          <a:r>
            <a:rPr lang="en-IN" b="0" i="0"/>
            <a:t>Model Training</a:t>
          </a:r>
          <a:endParaRPr lang="en-IN"/>
        </a:p>
      </dgm:t>
    </dgm:pt>
    <dgm:pt modelId="{B641A69F-D5A5-4A96-AF10-B6BDB645D25C}" type="parTrans" cxnId="{4D392DF5-C4A8-418A-9120-275881A63849}">
      <dgm:prSet/>
      <dgm:spPr/>
      <dgm:t>
        <a:bodyPr/>
        <a:lstStyle/>
        <a:p>
          <a:endParaRPr lang="en-IN"/>
        </a:p>
      </dgm:t>
    </dgm:pt>
    <dgm:pt modelId="{7EB5878D-80F4-44CB-BF57-C45A1D29EAF6}" type="sibTrans" cxnId="{4D392DF5-C4A8-418A-9120-275881A63849}">
      <dgm:prSet/>
      <dgm:spPr/>
      <dgm:t>
        <a:bodyPr/>
        <a:lstStyle/>
        <a:p>
          <a:endParaRPr lang="en-IN"/>
        </a:p>
      </dgm:t>
    </dgm:pt>
    <dgm:pt modelId="{1DE667DA-79F9-4E25-B16E-D0293F99EE79}">
      <dgm:prSet/>
      <dgm:spPr/>
      <dgm:t>
        <a:bodyPr/>
        <a:lstStyle/>
        <a:p>
          <a:r>
            <a:rPr lang="en-IN" b="0" i="0"/>
            <a:t>Model Evaluation</a:t>
          </a:r>
          <a:endParaRPr lang="en-IN"/>
        </a:p>
      </dgm:t>
    </dgm:pt>
    <dgm:pt modelId="{886A0529-8CEE-4789-8B60-F3166B6E93EA}" type="parTrans" cxnId="{B23F9494-E6A3-41A0-B350-986C8532CE5D}">
      <dgm:prSet/>
      <dgm:spPr/>
      <dgm:t>
        <a:bodyPr/>
        <a:lstStyle/>
        <a:p>
          <a:endParaRPr lang="en-IN"/>
        </a:p>
      </dgm:t>
    </dgm:pt>
    <dgm:pt modelId="{8C172265-DFC5-4305-B12E-C9C50D24C550}" type="sibTrans" cxnId="{B23F9494-E6A3-41A0-B350-986C8532CE5D}">
      <dgm:prSet/>
      <dgm:spPr/>
      <dgm:t>
        <a:bodyPr/>
        <a:lstStyle/>
        <a:p>
          <a:endParaRPr lang="en-IN"/>
        </a:p>
      </dgm:t>
    </dgm:pt>
    <dgm:pt modelId="{595B6C08-B9C1-4E06-AE7E-2B8506F8A7B4}">
      <dgm:prSet/>
      <dgm:spPr/>
      <dgm:t>
        <a:bodyPr/>
        <a:lstStyle/>
        <a:p>
          <a:r>
            <a:rPr lang="en-IN" b="0" i="0"/>
            <a:t>Load Trained Model</a:t>
          </a:r>
          <a:endParaRPr lang="en-IN"/>
        </a:p>
      </dgm:t>
    </dgm:pt>
    <dgm:pt modelId="{4EB55495-831A-4C28-A5B8-4000DE7B3AD3}" type="parTrans" cxnId="{2ADDDA7A-2A75-4EC4-8DB1-E4997A24FAE8}">
      <dgm:prSet/>
      <dgm:spPr/>
      <dgm:t>
        <a:bodyPr/>
        <a:lstStyle/>
        <a:p>
          <a:endParaRPr lang="en-IN"/>
        </a:p>
      </dgm:t>
    </dgm:pt>
    <dgm:pt modelId="{D2EF497F-F680-4748-8313-2354F9B53E4F}" type="sibTrans" cxnId="{2ADDDA7A-2A75-4EC4-8DB1-E4997A24FAE8}">
      <dgm:prSet/>
      <dgm:spPr/>
      <dgm:t>
        <a:bodyPr/>
        <a:lstStyle/>
        <a:p>
          <a:endParaRPr lang="en-IN"/>
        </a:p>
      </dgm:t>
    </dgm:pt>
    <dgm:pt modelId="{42353AC0-4307-46DD-8D3A-FF22BC0806C1}">
      <dgm:prSet/>
      <dgm:spPr/>
      <dgm:t>
        <a:bodyPr/>
        <a:lstStyle/>
        <a:p>
          <a:r>
            <a:rPr lang="en-IN" b="0" i="0" dirty="0"/>
            <a:t>Prediction on New Audio clip</a:t>
          </a:r>
          <a:endParaRPr lang="en-IN" dirty="0"/>
        </a:p>
      </dgm:t>
    </dgm:pt>
    <dgm:pt modelId="{8E05036A-EF98-44EE-BB81-25E4C304A20C}" type="parTrans" cxnId="{967364DF-E704-4EB3-AE6F-63FAC352C80D}">
      <dgm:prSet/>
      <dgm:spPr/>
      <dgm:t>
        <a:bodyPr/>
        <a:lstStyle/>
        <a:p>
          <a:endParaRPr lang="en-IN"/>
        </a:p>
      </dgm:t>
    </dgm:pt>
    <dgm:pt modelId="{EC7826DF-39E4-4325-B079-7AB88AA648D5}" type="sibTrans" cxnId="{967364DF-E704-4EB3-AE6F-63FAC352C80D}">
      <dgm:prSet/>
      <dgm:spPr/>
      <dgm:t>
        <a:bodyPr/>
        <a:lstStyle/>
        <a:p>
          <a:endParaRPr lang="en-IN"/>
        </a:p>
      </dgm:t>
    </dgm:pt>
    <dgm:pt modelId="{1D2E15A3-3A0C-47E6-AE93-6CCAABB7603B}">
      <dgm:prSet/>
      <dgm:spPr/>
      <dgm:t>
        <a:bodyPr/>
        <a:lstStyle/>
        <a:p>
          <a:r>
            <a:rPr lang="en-IN" b="0" i="0"/>
            <a:t>Display Result</a:t>
          </a:r>
          <a:endParaRPr lang="en-IN"/>
        </a:p>
      </dgm:t>
    </dgm:pt>
    <dgm:pt modelId="{2A6D8E32-203A-4BBA-87E5-B6988648F502}" type="parTrans" cxnId="{9302C883-69D8-44D8-B478-E389B5A80AD9}">
      <dgm:prSet/>
      <dgm:spPr/>
      <dgm:t>
        <a:bodyPr/>
        <a:lstStyle/>
        <a:p>
          <a:endParaRPr lang="en-IN"/>
        </a:p>
      </dgm:t>
    </dgm:pt>
    <dgm:pt modelId="{847D6CFE-132A-4D32-B3BC-42BF029A156A}" type="sibTrans" cxnId="{9302C883-69D8-44D8-B478-E389B5A80AD9}">
      <dgm:prSet/>
      <dgm:spPr/>
      <dgm:t>
        <a:bodyPr/>
        <a:lstStyle/>
        <a:p>
          <a:endParaRPr lang="en-IN"/>
        </a:p>
      </dgm:t>
    </dgm:pt>
    <dgm:pt modelId="{34B894E4-C9EE-4A21-B688-A413D1E90898}">
      <dgm:prSet/>
      <dgm:spPr/>
      <dgm:t>
        <a:bodyPr/>
        <a:lstStyle/>
        <a:p>
          <a:r>
            <a:rPr lang="en-IN" b="0" i="0" dirty="0"/>
            <a:t>Upload Audio</a:t>
          </a:r>
          <a:endParaRPr lang="en-IN" dirty="0"/>
        </a:p>
      </dgm:t>
    </dgm:pt>
    <dgm:pt modelId="{2B38A178-F0F4-409A-9411-D6BDEA4D018D}" type="sibTrans" cxnId="{D7C61F5B-1880-4A1F-BFF9-7099610BA0BB}">
      <dgm:prSet/>
      <dgm:spPr/>
      <dgm:t>
        <a:bodyPr/>
        <a:lstStyle/>
        <a:p>
          <a:endParaRPr lang="en-IN"/>
        </a:p>
      </dgm:t>
    </dgm:pt>
    <dgm:pt modelId="{0DCEF49A-AB09-4C45-A1EB-81D846376ADD}" type="parTrans" cxnId="{D7C61F5B-1880-4A1F-BFF9-7099610BA0BB}">
      <dgm:prSet/>
      <dgm:spPr/>
      <dgm:t>
        <a:bodyPr/>
        <a:lstStyle/>
        <a:p>
          <a:endParaRPr lang="en-IN"/>
        </a:p>
      </dgm:t>
    </dgm:pt>
    <dgm:pt modelId="{24BEAEBB-8600-4057-83AF-0A7BB727667E}" type="pres">
      <dgm:prSet presAssocID="{CD0B34D8-7567-4F5C-8E2F-CF7C8384D9D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AD01112-4206-4B09-8A20-843D7F8DAE2C}" type="pres">
      <dgm:prSet presAssocID="{DBC4A1C9-A549-4D63-B572-D4441DB8A3E2}" presName="horFlow" presStyleCnt="0"/>
      <dgm:spPr/>
    </dgm:pt>
    <dgm:pt modelId="{07AC8FBD-12CE-4976-93A4-711BB546E307}" type="pres">
      <dgm:prSet presAssocID="{DBC4A1C9-A549-4D63-B572-D4441DB8A3E2}" presName="bigChev" presStyleLbl="node1" presStyleIdx="0" presStyleCnt="1" custLinFactNeighborX="4262"/>
      <dgm:spPr/>
    </dgm:pt>
    <dgm:pt modelId="{C8CA1C15-0321-4E6B-80D8-3522FA4B07DA}" type="pres">
      <dgm:prSet presAssocID="{0DCEF49A-AB09-4C45-A1EB-81D846376ADD}" presName="parTrans" presStyleCnt="0"/>
      <dgm:spPr/>
    </dgm:pt>
    <dgm:pt modelId="{8A8C9013-E05A-4465-A742-DB940B9C23FC}" type="pres">
      <dgm:prSet presAssocID="{34B894E4-C9EE-4A21-B688-A413D1E90898}" presName="node" presStyleLbl="alignAccFollowNode1" presStyleIdx="0" presStyleCnt="8">
        <dgm:presLayoutVars>
          <dgm:bulletEnabled val="1"/>
        </dgm:presLayoutVars>
      </dgm:prSet>
      <dgm:spPr/>
    </dgm:pt>
    <dgm:pt modelId="{4C9E6049-FBAC-4CB0-AB69-0FE33A581A1A}" type="pres">
      <dgm:prSet presAssocID="{2B38A178-F0F4-409A-9411-D6BDEA4D018D}" presName="sibTrans" presStyleCnt="0"/>
      <dgm:spPr/>
    </dgm:pt>
    <dgm:pt modelId="{BD0824D1-7F90-4B1F-86E0-6382382166D6}" type="pres">
      <dgm:prSet presAssocID="{D823B969-6FA8-4B8C-ABF0-8B15DE84C85C}" presName="node" presStyleLbl="alignAccFollowNode1" presStyleIdx="1" presStyleCnt="8">
        <dgm:presLayoutVars>
          <dgm:bulletEnabled val="1"/>
        </dgm:presLayoutVars>
      </dgm:prSet>
      <dgm:spPr/>
    </dgm:pt>
    <dgm:pt modelId="{F4DF3B0D-AE9B-4BC0-A112-1AF6836B2F1B}" type="pres">
      <dgm:prSet presAssocID="{DEB50128-A298-4CE2-B191-C591EB852342}" presName="sibTrans" presStyleCnt="0"/>
      <dgm:spPr/>
    </dgm:pt>
    <dgm:pt modelId="{25AAFC09-7E83-43F8-AF5D-4B099AD80829}" type="pres">
      <dgm:prSet presAssocID="{7A87530B-1C1E-41C2-AF14-FFA9453D8EB1}" presName="node" presStyleLbl="alignAccFollowNode1" presStyleIdx="2" presStyleCnt="8">
        <dgm:presLayoutVars>
          <dgm:bulletEnabled val="1"/>
        </dgm:presLayoutVars>
      </dgm:prSet>
      <dgm:spPr/>
    </dgm:pt>
    <dgm:pt modelId="{0E5F4418-4CE1-4B59-BC8D-A51C9957AC86}" type="pres">
      <dgm:prSet presAssocID="{D64AFC84-592D-4A27-9384-9FBA61FA4985}" presName="sibTrans" presStyleCnt="0"/>
      <dgm:spPr/>
    </dgm:pt>
    <dgm:pt modelId="{DD2ACA0F-D93C-4D14-9906-02BFA95B75DF}" type="pres">
      <dgm:prSet presAssocID="{832A410C-591A-49DC-9935-3323E1AF5858}" presName="node" presStyleLbl="alignAccFollowNode1" presStyleIdx="3" presStyleCnt="8">
        <dgm:presLayoutVars>
          <dgm:bulletEnabled val="1"/>
        </dgm:presLayoutVars>
      </dgm:prSet>
      <dgm:spPr/>
    </dgm:pt>
    <dgm:pt modelId="{33FC1EA9-3427-497B-9FB3-37A4BC078FA7}" type="pres">
      <dgm:prSet presAssocID="{7EB5878D-80F4-44CB-BF57-C45A1D29EAF6}" presName="sibTrans" presStyleCnt="0"/>
      <dgm:spPr/>
    </dgm:pt>
    <dgm:pt modelId="{F463B351-EB7C-40BB-930B-07719AF50515}" type="pres">
      <dgm:prSet presAssocID="{1DE667DA-79F9-4E25-B16E-D0293F99EE79}" presName="node" presStyleLbl="alignAccFollowNode1" presStyleIdx="4" presStyleCnt="8">
        <dgm:presLayoutVars>
          <dgm:bulletEnabled val="1"/>
        </dgm:presLayoutVars>
      </dgm:prSet>
      <dgm:spPr/>
    </dgm:pt>
    <dgm:pt modelId="{B9986943-1424-4FC0-BFEE-5573562556BD}" type="pres">
      <dgm:prSet presAssocID="{8C172265-DFC5-4305-B12E-C9C50D24C550}" presName="sibTrans" presStyleCnt="0"/>
      <dgm:spPr/>
    </dgm:pt>
    <dgm:pt modelId="{723883CD-EF51-4197-BEC4-6CC4BBD4DA81}" type="pres">
      <dgm:prSet presAssocID="{595B6C08-B9C1-4E06-AE7E-2B8506F8A7B4}" presName="node" presStyleLbl="alignAccFollowNode1" presStyleIdx="5" presStyleCnt="8">
        <dgm:presLayoutVars>
          <dgm:bulletEnabled val="1"/>
        </dgm:presLayoutVars>
      </dgm:prSet>
      <dgm:spPr/>
    </dgm:pt>
    <dgm:pt modelId="{99BD51B7-F760-424E-B82C-5C142041999E}" type="pres">
      <dgm:prSet presAssocID="{D2EF497F-F680-4748-8313-2354F9B53E4F}" presName="sibTrans" presStyleCnt="0"/>
      <dgm:spPr/>
    </dgm:pt>
    <dgm:pt modelId="{7ED7D3EE-8074-4BF2-B68E-3289E298A67A}" type="pres">
      <dgm:prSet presAssocID="{42353AC0-4307-46DD-8D3A-FF22BC0806C1}" presName="node" presStyleLbl="alignAccFollowNode1" presStyleIdx="6" presStyleCnt="8">
        <dgm:presLayoutVars>
          <dgm:bulletEnabled val="1"/>
        </dgm:presLayoutVars>
      </dgm:prSet>
      <dgm:spPr/>
    </dgm:pt>
    <dgm:pt modelId="{E97B3100-D3A4-4BF0-BE5D-C799ABDA83D2}" type="pres">
      <dgm:prSet presAssocID="{EC7826DF-39E4-4325-B079-7AB88AA648D5}" presName="sibTrans" presStyleCnt="0"/>
      <dgm:spPr/>
    </dgm:pt>
    <dgm:pt modelId="{9893178D-B1FB-4F60-B2AD-DD71750BAC1D}" type="pres">
      <dgm:prSet presAssocID="{1D2E15A3-3A0C-47E6-AE93-6CCAABB7603B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73FF5A2C-111C-4405-988F-470F3924378F}" srcId="{DBC4A1C9-A549-4D63-B572-D4441DB8A3E2}" destId="{7A87530B-1C1E-41C2-AF14-FFA9453D8EB1}" srcOrd="2" destOrd="0" parTransId="{EE1574CC-B12D-4076-AB6C-B4D961C6DF0B}" sibTransId="{D64AFC84-592D-4A27-9384-9FBA61FA4985}"/>
    <dgm:cxn modelId="{D7C61F5B-1880-4A1F-BFF9-7099610BA0BB}" srcId="{DBC4A1C9-A549-4D63-B572-D4441DB8A3E2}" destId="{34B894E4-C9EE-4A21-B688-A413D1E90898}" srcOrd="0" destOrd="0" parTransId="{0DCEF49A-AB09-4C45-A1EB-81D846376ADD}" sibTransId="{2B38A178-F0F4-409A-9411-D6BDEA4D018D}"/>
    <dgm:cxn modelId="{3D464960-3CCC-46EB-8E6F-A5BCFEE2FA71}" srcId="{CD0B34D8-7567-4F5C-8E2F-CF7C8384D9DA}" destId="{DBC4A1C9-A549-4D63-B572-D4441DB8A3E2}" srcOrd="0" destOrd="0" parTransId="{939622A4-59B3-4BDC-B76F-0C9333476936}" sibTransId="{738E545C-7BD8-40AD-9607-D8275CF07F64}"/>
    <dgm:cxn modelId="{DE8F7764-10D0-40EE-B7F6-0956B7395B33}" type="presOf" srcId="{832A410C-591A-49DC-9935-3323E1AF5858}" destId="{DD2ACA0F-D93C-4D14-9906-02BFA95B75DF}" srcOrd="0" destOrd="0" presId="urn:microsoft.com/office/officeart/2005/8/layout/lProcess3"/>
    <dgm:cxn modelId="{2ADDDA7A-2A75-4EC4-8DB1-E4997A24FAE8}" srcId="{DBC4A1C9-A549-4D63-B572-D4441DB8A3E2}" destId="{595B6C08-B9C1-4E06-AE7E-2B8506F8A7B4}" srcOrd="5" destOrd="0" parTransId="{4EB55495-831A-4C28-A5B8-4000DE7B3AD3}" sibTransId="{D2EF497F-F680-4748-8313-2354F9B53E4F}"/>
    <dgm:cxn modelId="{E121D881-F9C5-448D-BFB2-FC57144EDEC6}" srcId="{DBC4A1C9-A549-4D63-B572-D4441DB8A3E2}" destId="{D823B969-6FA8-4B8C-ABF0-8B15DE84C85C}" srcOrd="1" destOrd="0" parTransId="{214A2A56-F65F-49CB-9DEF-F15D06B07EF4}" sibTransId="{DEB50128-A298-4CE2-B191-C591EB852342}"/>
    <dgm:cxn modelId="{9302C883-69D8-44D8-B478-E389B5A80AD9}" srcId="{DBC4A1C9-A549-4D63-B572-D4441DB8A3E2}" destId="{1D2E15A3-3A0C-47E6-AE93-6CCAABB7603B}" srcOrd="7" destOrd="0" parTransId="{2A6D8E32-203A-4BBA-87E5-B6988648F502}" sibTransId="{847D6CFE-132A-4D32-B3BC-42BF029A156A}"/>
    <dgm:cxn modelId="{B23F9494-E6A3-41A0-B350-986C8532CE5D}" srcId="{DBC4A1C9-A549-4D63-B572-D4441DB8A3E2}" destId="{1DE667DA-79F9-4E25-B16E-D0293F99EE79}" srcOrd="4" destOrd="0" parTransId="{886A0529-8CEE-4789-8B60-F3166B6E93EA}" sibTransId="{8C172265-DFC5-4305-B12E-C9C50D24C550}"/>
    <dgm:cxn modelId="{68315A96-43FB-4B9D-84D0-ECE1580ACEC8}" type="presOf" srcId="{D823B969-6FA8-4B8C-ABF0-8B15DE84C85C}" destId="{BD0824D1-7F90-4B1F-86E0-6382382166D6}" srcOrd="0" destOrd="0" presId="urn:microsoft.com/office/officeart/2005/8/layout/lProcess3"/>
    <dgm:cxn modelId="{D4914F9F-CC7F-442D-B20A-FEB051A205EF}" type="presOf" srcId="{7A87530B-1C1E-41C2-AF14-FFA9453D8EB1}" destId="{25AAFC09-7E83-43F8-AF5D-4B099AD80829}" srcOrd="0" destOrd="0" presId="urn:microsoft.com/office/officeart/2005/8/layout/lProcess3"/>
    <dgm:cxn modelId="{76F594BA-364F-4B92-A075-1B7472EFDC27}" type="presOf" srcId="{34B894E4-C9EE-4A21-B688-A413D1E90898}" destId="{8A8C9013-E05A-4465-A742-DB940B9C23FC}" srcOrd="0" destOrd="0" presId="urn:microsoft.com/office/officeart/2005/8/layout/lProcess3"/>
    <dgm:cxn modelId="{916CBEBE-6688-4408-857B-02CEDE5E5935}" type="presOf" srcId="{1DE667DA-79F9-4E25-B16E-D0293F99EE79}" destId="{F463B351-EB7C-40BB-930B-07719AF50515}" srcOrd="0" destOrd="0" presId="urn:microsoft.com/office/officeart/2005/8/layout/lProcess3"/>
    <dgm:cxn modelId="{AEF185C4-CE7A-49A0-9333-B4F2283E32CB}" type="presOf" srcId="{42353AC0-4307-46DD-8D3A-FF22BC0806C1}" destId="{7ED7D3EE-8074-4BF2-B68E-3289E298A67A}" srcOrd="0" destOrd="0" presId="urn:microsoft.com/office/officeart/2005/8/layout/lProcess3"/>
    <dgm:cxn modelId="{A7AD86CA-37F1-4B01-B062-C03C514AEF1F}" type="presOf" srcId="{CD0B34D8-7567-4F5C-8E2F-CF7C8384D9DA}" destId="{24BEAEBB-8600-4057-83AF-0A7BB727667E}" srcOrd="0" destOrd="0" presId="urn:microsoft.com/office/officeart/2005/8/layout/lProcess3"/>
    <dgm:cxn modelId="{22A30CD0-8676-468D-9F46-4F66D898344C}" type="presOf" srcId="{1D2E15A3-3A0C-47E6-AE93-6CCAABB7603B}" destId="{9893178D-B1FB-4F60-B2AD-DD71750BAC1D}" srcOrd="0" destOrd="0" presId="urn:microsoft.com/office/officeart/2005/8/layout/lProcess3"/>
    <dgm:cxn modelId="{32AB4BDD-6D27-43D9-B0D3-2A3A1DF4726F}" type="presOf" srcId="{DBC4A1C9-A549-4D63-B572-D4441DB8A3E2}" destId="{07AC8FBD-12CE-4976-93A4-711BB546E307}" srcOrd="0" destOrd="0" presId="urn:microsoft.com/office/officeart/2005/8/layout/lProcess3"/>
    <dgm:cxn modelId="{967364DF-E704-4EB3-AE6F-63FAC352C80D}" srcId="{DBC4A1C9-A549-4D63-B572-D4441DB8A3E2}" destId="{42353AC0-4307-46DD-8D3A-FF22BC0806C1}" srcOrd="6" destOrd="0" parTransId="{8E05036A-EF98-44EE-BB81-25E4C304A20C}" sibTransId="{EC7826DF-39E4-4325-B079-7AB88AA648D5}"/>
    <dgm:cxn modelId="{918A38F3-3C19-4786-A7F1-2ED785BBAF92}" type="presOf" srcId="{595B6C08-B9C1-4E06-AE7E-2B8506F8A7B4}" destId="{723883CD-EF51-4197-BEC4-6CC4BBD4DA81}" srcOrd="0" destOrd="0" presId="urn:microsoft.com/office/officeart/2005/8/layout/lProcess3"/>
    <dgm:cxn modelId="{4D392DF5-C4A8-418A-9120-275881A63849}" srcId="{DBC4A1C9-A549-4D63-B572-D4441DB8A3E2}" destId="{832A410C-591A-49DC-9935-3323E1AF5858}" srcOrd="3" destOrd="0" parTransId="{B641A69F-D5A5-4A96-AF10-B6BDB645D25C}" sibTransId="{7EB5878D-80F4-44CB-BF57-C45A1D29EAF6}"/>
    <dgm:cxn modelId="{476E5BB0-4BCF-49F9-877D-97A8B0DF6ECE}" type="presParOf" srcId="{24BEAEBB-8600-4057-83AF-0A7BB727667E}" destId="{9AD01112-4206-4B09-8A20-843D7F8DAE2C}" srcOrd="0" destOrd="0" presId="urn:microsoft.com/office/officeart/2005/8/layout/lProcess3"/>
    <dgm:cxn modelId="{083D22CF-1F17-4062-A327-AF5ED7A25B00}" type="presParOf" srcId="{9AD01112-4206-4B09-8A20-843D7F8DAE2C}" destId="{07AC8FBD-12CE-4976-93A4-711BB546E307}" srcOrd="0" destOrd="0" presId="urn:microsoft.com/office/officeart/2005/8/layout/lProcess3"/>
    <dgm:cxn modelId="{9BA0CBB3-CAF7-4F73-B6C7-1750B05D28B4}" type="presParOf" srcId="{9AD01112-4206-4B09-8A20-843D7F8DAE2C}" destId="{C8CA1C15-0321-4E6B-80D8-3522FA4B07DA}" srcOrd="1" destOrd="0" presId="urn:microsoft.com/office/officeart/2005/8/layout/lProcess3"/>
    <dgm:cxn modelId="{441EA014-C1AA-4706-B498-02AF60EB1C5E}" type="presParOf" srcId="{9AD01112-4206-4B09-8A20-843D7F8DAE2C}" destId="{8A8C9013-E05A-4465-A742-DB940B9C23FC}" srcOrd="2" destOrd="0" presId="urn:microsoft.com/office/officeart/2005/8/layout/lProcess3"/>
    <dgm:cxn modelId="{EC9449DD-1599-42E9-865F-A2EFF2A4BBAB}" type="presParOf" srcId="{9AD01112-4206-4B09-8A20-843D7F8DAE2C}" destId="{4C9E6049-FBAC-4CB0-AB69-0FE33A581A1A}" srcOrd="3" destOrd="0" presId="urn:microsoft.com/office/officeart/2005/8/layout/lProcess3"/>
    <dgm:cxn modelId="{DAB86F36-6BE0-4FEE-8B65-55559F0AEEFC}" type="presParOf" srcId="{9AD01112-4206-4B09-8A20-843D7F8DAE2C}" destId="{BD0824D1-7F90-4B1F-86E0-6382382166D6}" srcOrd="4" destOrd="0" presId="urn:microsoft.com/office/officeart/2005/8/layout/lProcess3"/>
    <dgm:cxn modelId="{AE88C136-9563-482B-A55A-EE22EBB83190}" type="presParOf" srcId="{9AD01112-4206-4B09-8A20-843D7F8DAE2C}" destId="{F4DF3B0D-AE9B-4BC0-A112-1AF6836B2F1B}" srcOrd="5" destOrd="0" presId="urn:microsoft.com/office/officeart/2005/8/layout/lProcess3"/>
    <dgm:cxn modelId="{4ECF749F-C902-43C2-9FE8-8F6B1626C83F}" type="presParOf" srcId="{9AD01112-4206-4B09-8A20-843D7F8DAE2C}" destId="{25AAFC09-7E83-43F8-AF5D-4B099AD80829}" srcOrd="6" destOrd="0" presId="urn:microsoft.com/office/officeart/2005/8/layout/lProcess3"/>
    <dgm:cxn modelId="{EFA801AE-25B3-4714-8856-C66F1004E7D3}" type="presParOf" srcId="{9AD01112-4206-4B09-8A20-843D7F8DAE2C}" destId="{0E5F4418-4CE1-4B59-BC8D-A51C9957AC86}" srcOrd="7" destOrd="0" presId="urn:microsoft.com/office/officeart/2005/8/layout/lProcess3"/>
    <dgm:cxn modelId="{73E1A81E-5A4C-4124-AA01-3EBED9B4F7F9}" type="presParOf" srcId="{9AD01112-4206-4B09-8A20-843D7F8DAE2C}" destId="{DD2ACA0F-D93C-4D14-9906-02BFA95B75DF}" srcOrd="8" destOrd="0" presId="urn:microsoft.com/office/officeart/2005/8/layout/lProcess3"/>
    <dgm:cxn modelId="{7A102023-A50F-4572-9EFC-B46521665FCF}" type="presParOf" srcId="{9AD01112-4206-4B09-8A20-843D7F8DAE2C}" destId="{33FC1EA9-3427-497B-9FB3-37A4BC078FA7}" srcOrd="9" destOrd="0" presId="urn:microsoft.com/office/officeart/2005/8/layout/lProcess3"/>
    <dgm:cxn modelId="{7C8A968F-6A85-4C38-8467-DABCA423FBC1}" type="presParOf" srcId="{9AD01112-4206-4B09-8A20-843D7F8DAE2C}" destId="{F463B351-EB7C-40BB-930B-07719AF50515}" srcOrd="10" destOrd="0" presId="urn:microsoft.com/office/officeart/2005/8/layout/lProcess3"/>
    <dgm:cxn modelId="{AD7C03F5-D4AC-4B9C-AF3C-CFFA9681C9B8}" type="presParOf" srcId="{9AD01112-4206-4B09-8A20-843D7F8DAE2C}" destId="{B9986943-1424-4FC0-BFEE-5573562556BD}" srcOrd="11" destOrd="0" presId="urn:microsoft.com/office/officeart/2005/8/layout/lProcess3"/>
    <dgm:cxn modelId="{7BB7B2B5-F18B-4EF0-880A-7CD5BFA5779E}" type="presParOf" srcId="{9AD01112-4206-4B09-8A20-843D7F8DAE2C}" destId="{723883CD-EF51-4197-BEC4-6CC4BBD4DA81}" srcOrd="12" destOrd="0" presId="urn:microsoft.com/office/officeart/2005/8/layout/lProcess3"/>
    <dgm:cxn modelId="{7C78AE5F-2BF9-432B-ACED-C950568FE055}" type="presParOf" srcId="{9AD01112-4206-4B09-8A20-843D7F8DAE2C}" destId="{99BD51B7-F760-424E-B82C-5C142041999E}" srcOrd="13" destOrd="0" presId="urn:microsoft.com/office/officeart/2005/8/layout/lProcess3"/>
    <dgm:cxn modelId="{A64B5B73-4D51-40E9-AC64-87B4A13904CE}" type="presParOf" srcId="{9AD01112-4206-4B09-8A20-843D7F8DAE2C}" destId="{7ED7D3EE-8074-4BF2-B68E-3289E298A67A}" srcOrd="14" destOrd="0" presId="urn:microsoft.com/office/officeart/2005/8/layout/lProcess3"/>
    <dgm:cxn modelId="{838DBD6C-056E-4AB7-BDFA-816C85A9C795}" type="presParOf" srcId="{9AD01112-4206-4B09-8A20-843D7F8DAE2C}" destId="{E97B3100-D3A4-4BF0-BE5D-C799ABDA83D2}" srcOrd="15" destOrd="0" presId="urn:microsoft.com/office/officeart/2005/8/layout/lProcess3"/>
    <dgm:cxn modelId="{EDB3C70F-C08B-406D-A772-16FDA60EE68B}" type="presParOf" srcId="{9AD01112-4206-4B09-8A20-843D7F8DAE2C}" destId="{9893178D-B1FB-4F60-B2AD-DD71750BAC1D}" srcOrd="1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C8FBD-12CE-4976-93A4-711BB546E307}">
      <dsp:nvSpPr>
        <dsp:cNvPr id="0" name=""/>
        <dsp:cNvSpPr/>
      </dsp:nvSpPr>
      <dsp:spPr>
        <a:xfrm>
          <a:off x="4806" y="1770789"/>
          <a:ext cx="1341820" cy="5367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For videos</a:t>
          </a:r>
          <a:endParaRPr lang="en-IN" sz="1900" kern="1200"/>
        </a:p>
      </dsp:txBody>
      <dsp:txXfrm>
        <a:off x="273170" y="1770789"/>
        <a:ext cx="805092" cy="536728"/>
      </dsp:txXfrm>
    </dsp:sp>
    <dsp:sp modelId="{8A8C9013-E05A-4465-A742-DB940B9C23FC}">
      <dsp:nvSpPr>
        <dsp:cNvPr id="0" name=""/>
        <dsp:cNvSpPr/>
      </dsp:nvSpPr>
      <dsp:spPr>
        <a:xfrm>
          <a:off x="1172190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Upload Videos</a:t>
          </a:r>
          <a:endParaRPr lang="en-IN" sz="800" kern="1200"/>
        </a:p>
      </dsp:txBody>
      <dsp:txXfrm>
        <a:off x="1394932" y="1816411"/>
        <a:ext cx="668227" cy="445484"/>
      </dsp:txXfrm>
    </dsp:sp>
    <dsp:sp modelId="{BD0824D1-7F90-4B1F-86E0-6382382166D6}">
      <dsp:nvSpPr>
        <dsp:cNvPr id="0" name=""/>
        <dsp:cNvSpPr/>
      </dsp:nvSpPr>
      <dsp:spPr>
        <a:xfrm>
          <a:off x="2129982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Preprocessing</a:t>
          </a:r>
          <a:endParaRPr lang="en-IN" sz="800" kern="1200"/>
        </a:p>
      </dsp:txBody>
      <dsp:txXfrm>
        <a:off x="2352724" y="1816411"/>
        <a:ext cx="668227" cy="445484"/>
      </dsp:txXfrm>
    </dsp:sp>
    <dsp:sp modelId="{25AAFC09-7E83-43F8-AF5D-4B099AD80829}">
      <dsp:nvSpPr>
        <dsp:cNvPr id="0" name=""/>
        <dsp:cNvSpPr/>
      </dsp:nvSpPr>
      <dsp:spPr>
        <a:xfrm>
          <a:off x="3087773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Train/Test Data Split</a:t>
          </a:r>
          <a:endParaRPr lang="en-IN" sz="800" kern="1200"/>
        </a:p>
      </dsp:txBody>
      <dsp:txXfrm>
        <a:off x="3310515" y="1816411"/>
        <a:ext cx="668227" cy="445484"/>
      </dsp:txXfrm>
    </dsp:sp>
    <dsp:sp modelId="{DD2ACA0F-D93C-4D14-9906-02BFA95B75DF}">
      <dsp:nvSpPr>
        <dsp:cNvPr id="0" name=""/>
        <dsp:cNvSpPr/>
      </dsp:nvSpPr>
      <dsp:spPr>
        <a:xfrm>
          <a:off x="4045565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Training</a:t>
          </a:r>
          <a:endParaRPr lang="en-IN" sz="800" kern="1200"/>
        </a:p>
      </dsp:txBody>
      <dsp:txXfrm>
        <a:off x="4268307" y="1816411"/>
        <a:ext cx="668227" cy="445484"/>
      </dsp:txXfrm>
    </dsp:sp>
    <dsp:sp modelId="{F463B351-EB7C-40BB-930B-07719AF50515}">
      <dsp:nvSpPr>
        <dsp:cNvPr id="0" name=""/>
        <dsp:cNvSpPr/>
      </dsp:nvSpPr>
      <dsp:spPr>
        <a:xfrm>
          <a:off x="5003356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Evaluation</a:t>
          </a:r>
          <a:endParaRPr lang="en-IN" sz="800" kern="1200"/>
        </a:p>
      </dsp:txBody>
      <dsp:txXfrm>
        <a:off x="5226098" y="1816411"/>
        <a:ext cx="668227" cy="445484"/>
      </dsp:txXfrm>
    </dsp:sp>
    <dsp:sp modelId="{723883CD-EF51-4197-BEC4-6CC4BBD4DA81}">
      <dsp:nvSpPr>
        <dsp:cNvPr id="0" name=""/>
        <dsp:cNvSpPr/>
      </dsp:nvSpPr>
      <dsp:spPr>
        <a:xfrm>
          <a:off x="5961148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Load Trained Model</a:t>
          </a:r>
          <a:endParaRPr lang="en-IN" sz="800" kern="1200"/>
        </a:p>
      </dsp:txBody>
      <dsp:txXfrm>
        <a:off x="6183890" y="1816411"/>
        <a:ext cx="668227" cy="445484"/>
      </dsp:txXfrm>
    </dsp:sp>
    <dsp:sp modelId="{7ED7D3EE-8074-4BF2-B68E-3289E298A67A}">
      <dsp:nvSpPr>
        <dsp:cNvPr id="0" name=""/>
        <dsp:cNvSpPr/>
      </dsp:nvSpPr>
      <dsp:spPr>
        <a:xfrm>
          <a:off x="6918939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Prediction on New videos</a:t>
          </a:r>
          <a:endParaRPr lang="en-IN" sz="800" kern="1200"/>
        </a:p>
      </dsp:txBody>
      <dsp:txXfrm>
        <a:off x="7141681" y="1816411"/>
        <a:ext cx="668227" cy="445484"/>
      </dsp:txXfrm>
    </dsp:sp>
    <dsp:sp modelId="{9893178D-B1FB-4F60-B2AD-DD71750BAC1D}">
      <dsp:nvSpPr>
        <dsp:cNvPr id="0" name=""/>
        <dsp:cNvSpPr/>
      </dsp:nvSpPr>
      <dsp:spPr>
        <a:xfrm>
          <a:off x="7876731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Display Result</a:t>
          </a:r>
          <a:endParaRPr lang="en-IN" sz="800" kern="1200"/>
        </a:p>
      </dsp:txBody>
      <dsp:txXfrm>
        <a:off x="8099473" y="1816411"/>
        <a:ext cx="668227" cy="445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C8FBD-12CE-4976-93A4-711BB546E307}">
      <dsp:nvSpPr>
        <dsp:cNvPr id="0" name=""/>
        <dsp:cNvSpPr/>
      </dsp:nvSpPr>
      <dsp:spPr>
        <a:xfrm>
          <a:off x="12241" y="1770789"/>
          <a:ext cx="1341820" cy="5367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For Images</a:t>
          </a:r>
          <a:endParaRPr lang="en-IN" sz="1800" kern="1200" dirty="0"/>
        </a:p>
      </dsp:txBody>
      <dsp:txXfrm>
        <a:off x="280605" y="1770789"/>
        <a:ext cx="805092" cy="536728"/>
      </dsp:txXfrm>
    </dsp:sp>
    <dsp:sp modelId="{8A8C9013-E05A-4465-A742-DB940B9C23FC}">
      <dsp:nvSpPr>
        <dsp:cNvPr id="0" name=""/>
        <dsp:cNvSpPr/>
      </dsp:nvSpPr>
      <dsp:spPr>
        <a:xfrm>
          <a:off x="1172190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Upload Images</a:t>
          </a:r>
          <a:endParaRPr lang="en-IN" sz="800" kern="1200" dirty="0"/>
        </a:p>
      </dsp:txBody>
      <dsp:txXfrm>
        <a:off x="1394932" y="1816411"/>
        <a:ext cx="668227" cy="445484"/>
      </dsp:txXfrm>
    </dsp:sp>
    <dsp:sp modelId="{BD0824D1-7F90-4B1F-86E0-6382382166D6}">
      <dsp:nvSpPr>
        <dsp:cNvPr id="0" name=""/>
        <dsp:cNvSpPr/>
      </dsp:nvSpPr>
      <dsp:spPr>
        <a:xfrm>
          <a:off x="2129982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Preprocessing</a:t>
          </a:r>
          <a:endParaRPr lang="en-IN" sz="800" kern="1200"/>
        </a:p>
      </dsp:txBody>
      <dsp:txXfrm>
        <a:off x="2352724" y="1816411"/>
        <a:ext cx="668227" cy="445484"/>
      </dsp:txXfrm>
    </dsp:sp>
    <dsp:sp modelId="{25AAFC09-7E83-43F8-AF5D-4B099AD80829}">
      <dsp:nvSpPr>
        <dsp:cNvPr id="0" name=""/>
        <dsp:cNvSpPr/>
      </dsp:nvSpPr>
      <dsp:spPr>
        <a:xfrm>
          <a:off x="3087773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Train/Test Data Split</a:t>
          </a:r>
          <a:endParaRPr lang="en-IN" sz="800" kern="1200"/>
        </a:p>
      </dsp:txBody>
      <dsp:txXfrm>
        <a:off x="3310515" y="1816411"/>
        <a:ext cx="668227" cy="445484"/>
      </dsp:txXfrm>
    </dsp:sp>
    <dsp:sp modelId="{DD2ACA0F-D93C-4D14-9906-02BFA95B75DF}">
      <dsp:nvSpPr>
        <dsp:cNvPr id="0" name=""/>
        <dsp:cNvSpPr/>
      </dsp:nvSpPr>
      <dsp:spPr>
        <a:xfrm>
          <a:off x="4045565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Training</a:t>
          </a:r>
          <a:endParaRPr lang="en-IN" sz="800" kern="1200"/>
        </a:p>
      </dsp:txBody>
      <dsp:txXfrm>
        <a:off x="4268307" y="1816411"/>
        <a:ext cx="668227" cy="445484"/>
      </dsp:txXfrm>
    </dsp:sp>
    <dsp:sp modelId="{F463B351-EB7C-40BB-930B-07719AF50515}">
      <dsp:nvSpPr>
        <dsp:cNvPr id="0" name=""/>
        <dsp:cNvSpPr/>
      </dsp:nvSpPr>
      <dsp:spPr>
        <a:xfrm>
          <a:off x="5003356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Evaluation</a:t>
          </a:r>
          <a:endParaRPr lang="en-IN" sz="800" kern="1200"/>
        </a:p>
      </dsp:txBody>
      <dsp:txXfrm>
        <a:off x="5226098" y="1816411"/>
        <a:ext cx="668227" cy="445484"/>
      </dsp:txXfrm>
    </dsp:sp>
    <dsp:sp modelId="{723883CD-EF51-4197-BEC4-6CC4BBD4DA81}">
      <dsp:nvSpPr>
        <dsp:cNvPr id="0" name=""/>
        <dsp:cNvSpPr/>
      </dsp:nvSpPr>
      <dsp:spPr>
        <a:xfrm>
          <a:off x="5961148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Load Trained Model</a:t>
          </a:r>
          <a:endParaRPr lang="en-IN" sz="800" kern="1200"/>
        </a:p>
      </dsp:txBody>
      <dsp:txXfrm>
        <a:off x="6183890" y="1816411"/>
        <a:ext cx="668227" cy="445484"/>
      </dsp:txXfrm>
    </dsp:sp>
    <dsp:sp modelId="{7ED7D3EE-8074-4BF2-B68E-3289E298A67A}">
      <dsp:nvSpPr>
        <dsp:cNvPr id="0" name=""/>
        <dsp:cNvSpPr/>
      </dsp:nvSpPr>
      <dsp:spPr>
        <a:xfrm>
          <a:off x="6918939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Prediction on New images</a:t>
          </a:r>
          <a:endParaRPr lang="en-IN" sz="800" kern="1200" dirty="0"/>
        </a:p>
      </dsp:txBody>
      <dsp:txXfrm>
        <a:off x="7141681" y="1816411"/>
        <a:ext cx="668227" cy="445484"/>
      </dsp:txXfrm>
    </dsp:sp>
    <dsp:sp modelId="{9893178D-B1FB-4F60-B2AD-DD71750BAC1D}">
      <dsp:nvSpPr>
        <dsp:cNvPr id="0" name=""/>
        <dsp:cNvSpPr/>
      </dsp:nvSpPr>
      <dsp:spPr>
        <a:xfrm>
          <a:off x="7876731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Display Result</a:t>
          </a:r>
          <a:endParaRPr lang="en-IN" sz="800" kern="1200"/>
        </a:p>
      </dsp:txBody>
      <dsp:txXfrm>
        <a:off x="8099473" y="1816411"/>
        <a:ext cx="668227" cy="445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C8FBD-12CE-4976-93A4-711BB546E307}">
      <dsp:nvSpPr>
        <dsp:cNvPr id="0" name=""/>
        <dsp:cNvSpPr/>
      </dsp:nvSpPr>
      <dsp:spPr>
        <a:xfrm>
          <a:off x="12241" y="1770789"/>
          <a:ext cx="1341820" cy="5367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For Audio</a:t>
          </a:r>
          <a:endParaRPr lang="en-IN" sz="1900" kern="1200" dirty="0"/>
        </a:p>
      </dsp:txBody>
      <dsp:txXfrm>
        <a:off x="280605" y="1770789"/>
        <a:ext cx="805092" cy="536728"/>
      </dsp:txXfrm>
    </dsp:sp>
    <dsp:sp modelId="{8A8C9013-E05A-4465-A742-DB940B9C23FC}">
      <dsp:nvSpPr>
        <dsp:cNvPr id="0" name=""/>
        <dsp:cNvSpPr/>
      </dsp:nvSpPr>
      <dsp:spPr>
        <a:xfrm>
          <a:off x="1172190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Upload Audio</a:t>
          </a:r>
          <a:endParaRPr lang="en-IN" sz="800" kern="1200" dirty="0"/>
        </a:p>
      </dsp:txBody>
      <dsp:txXfrm>
        <a:off x="1394932" y="1816411"/>
        <a:ext cx="668227" cy="445484"/>
      </dsp:txXfrm>
    </dsp:sp>
    <dsp:sp modelId="{BD0824D1-7F90-4B1F-86E0-6382382166D6}">
      <dsp:nvSpPr>
        <dsp:cNvPr id="0" name=""/>
        <dsp:cNvSpPr/>
      </dsp:nvSpPr>
      <dsp:spPr>
        <a:xfrm>
          <a:off x="2129982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Preprocessing</a:t>
          </a:r>
          <a:endParaRPr lang="en-IN" sz="800" kern="1200"/>
        </a:p>
      </dsp:txBody>
      <dsp:txXfrm>
        <a:off x="2352724" y="1816411"/>
        <a:ext cx="668227" cy="445484"/>
      </dsp:txXfrm>
    </dsp:sp>
    <dsp:sp modelId="{25AAFC09-7E83-43F8-AF5D-4B099AD80829}">
      <dsp:nvSpPr>
        <dsp:cNvPr id="0" name=""/>
        <dsp:cNvSpPr/>
      </dsp:nvSpPr>
      <dsp:spPr>
        <a:xfrm>
          <a:off x="3087773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Train/Test Data Split</a:t>
          </a:r>
          <a:endParaRPr lang="en-IN" sz="800" kern="1200"/>
        </a:p>
      </dsp:txBody>
      <dsp:txXfrm>
        <a:off x="3310515" y="1816411"/>
        <a:ext cx="668227" cy="445484"/>
      </dsp:txXfrm>
    </dsp:sp>
    <dsp:sp modelId="{DD2ACA0F-D93C-4D14-9906-02BFA95B75DF}">
      <dsp:nvSpPr>
        <dsp:cNvPr id="0" name=""/>
        <dsp:cNvSpPr/>
      </dsp:nvSpPr>
      <dsp:spPr>
        <a:xfrm>
          <a:off x="4045565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Training</a:t>
          </a:r>
          <a:endParaRPr lang="en-IN" sz="800" kern="1200"/>
        </a:p>
      </dsp:txBody>
      <dsp:txXfrm>
        <a:off x="4268307" y="1816411"/>
        <a:ext cx="668227" cy="445484"/>
      </dsp:txXfrm>
    </dsp:sp>
    <dsp:sp modelId="{F463B351-EB7C-40BB-930B-07719AF50515}">
      <dsp:nvSpPr>
        <dsp:cNvPr id="0" name=""/>
        <dsp:cNvSpPr/>
      </dsp:nvSpPr>
      <dsp:spPr>
        <a:xfrm>
          <a:off x="5003356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Model Evaluation</a:t>
          </a:r>
          <a:endParaRPr lang="en-IN" sz="800" kern="1200"/>
        </a:p>
      </dsp:txBody>
      <dsp:txXfrm>
        <a:off x="5226098" y="1816411"/>
        <a:ext cx="668227" cy="445484"/>
      </dsp:txXfrm>
    </dsp:sp>
    <dsp:sp modelId="{723883CD-EF51-4197-BEC4-6CC4BBD4DA81}">
      <dsp:nvSpPr>
        <dsp:cNvPr id="0" name=""/>
        <dsp:cNvSpPr/>
      </dsp:nvSpPr>
      <dsp:spPr>
        <a:xfrm>
          <a:off x="5961148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Load Trained Model</a:t>
          </a:r>
          <a:endParaRPr lang="en-IN" sz="800" kern="1200"/>
        </a:p>
      </dsp:txBody>
      <dsp:txXfrm>
        <a:off x="6183890" y="1816411"/>
        <a:ext cx="668227" cy="445484"/>
      </dsp:txXfrm>
    </dsp:sp>
    <dsp:sp modelId="{7ED7D3EE-8074-4BF2-B68E-3289E298A67A}">
      <dsp:nvSpPr>
        <dsp:cNvPr id="0" name=""/>
        <dsp:cNvSpPr/>
      </dsp:nvSpPr>
      <dsp:spPr>
        <a:xfrm>
          <a:off x="6918939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Prediction on New Audio clip</a:t>
          </a:r>
          <a:endParaRPr lang="en-IN" sz="800" kern="1200" dirty="0"/>
        </a:p>
      </dsp:txBody>
      <dsp:txXfrm>
        <a:off x="7141681" y="1816411"/>
        <a:ext cx="668227" cy="445484"/>
      </dsp:txXfrm>
    </dsp:sp>
    <dsp:sp modelId="{9893178D-B1FB-4F60-B2AD-DD71750BAC1D}">
      <dsp:nvSpPr>
        <dsp:cNvPr id="0" name=""/>
        <dsp:cNvSpPr/>
      </dsp:nvSpPr>
      <dsp:spPr>
        <a:xfrm>
          <a:off x="7876731" y="1816411"/>
          <a:ext cx="1113711" cy="445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Display Result</a:t>
          </a:r>
          <a:endParaRPr lang="en-IN" sz="800" kern="1200"/>
        </a:p>
      </dsp:txBody>
      <dsp:txXfrm>
        <a:off x="8099473" y="1816411"/>
        <a:ext cx="668227" cy="44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ea1d9433b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ea1d9433b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3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50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6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2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1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4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98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00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3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8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67" r:id="rId3"/>
    <p:sldLayoutId id="2147483671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2"/>
          <p:cNvSpPr txBox="1">
            <a:spLocks noGrp="1"/>
          </p:cNvSpPr>
          <p:nvPr>
            <p:ph type="title"/>
          </p:nvPr>
        </p:nvSpPr>
        <p:spPr>
          <a:xfrm>
            <a:off x="685399" y="748047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Rajasthan Police Hackathon 1.0</a:t>
            </a:r>
            <a:br>
              <a:rPr lang="en-IN" sz="2800" b="1" dirty="0"/>
            </a:br>
            <a:endParaRPr b="1" dirty="0"/>
          </a:p>
        </p:txBody>
      </p:sp>
      <p:sp>
        <p:nvSpPr>
          <p:cNvPr id="1241" name="Google Shape;1241;p52"/>
          <p:cNvSpPr txBox="1"/>
          <p:nvPr/>
        </p:nvSpPr>
        <p:spPr>
          <a:xfrm>
            <a:off x="724350" y="1697975"/>
            <a:ext cx="1996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245" name="Google Shape;1245;p52"/>
          <p:cNvGrpSpPr/>
          <p:nvPr/>
        </p:nvGrpSpPr>
        <p:grpSpPr>
          <a:xfrm rot="10800000">
            <a:off x="159357" y="3842671"/>
            <a:ext cx="288601" cy="1096693"/>
            <a:chOff x="1006700" y="2603975"/>
            <a:chExt cx="55450" cy="210700"/>
          </a:xfrm>
        </p:grpSpPr>
        <p:sp>
          <p:nvSpPr>
            <p:cNvPr id="1246" name="Google Shape;1246;p5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>
            <a:off x="8285261" y="293918"/>
            <a:ext cx="524682" cy="488069"/>
            <a:chOff x="827350" y="3629733"/>
            <a:chExt cx="1431600" cy="1332067"/>
          </a:xfrm>
        </p:grpSpPr>
        <p:sp>
          <p:nvSpPr>
            <p:cNvPr id="1253" name="Google Shape;1253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52"/>
          <p:cNvGrpSpPr/>
          <p:nvPr/>
        </p:nvGrpSpPr>
        <p:grpSpPr>
          <a:xfrm>
            <a:off x="7846540" y="293932"/>
            <a:ext cx="326119" cy="303312"/>
            <a:chOff x="827350" y="3629733"/>
            <a:chExt cx="1431600" cy="1332067"/>
          </a:xfrm>
        </p:grpSpPr>
        <p:sp>
          <p:nvSpPr>
            <p:cNvPr id="1257" name="Google Shape;1257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A9F76E-0F96-2F28-105F-AAC1D2B3AC27}"/>
              </a:ext>
            </a:extLst>
          </p:cNvPr>
          <p:cNvSpPr txBox="1"/>
          <p:nvPr/>
        </p:nvSpPr>
        <p:spPr>
          <a:xfrm>
            <a:off x="2174614" y="1336586"/>
            <a:ext cx="683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596EE-A397-EDCC-A547-B37CE6A70F72}"/>
              </a:ext>
            </a:extLst>
          </p:cNvPr>
          <p:cNvSpPr txBox="1"/>
          <p:nvPr/>
        </p:nvSpPr>
        <p:spPr>
          <a:xfrm>
            <a:off x="621364" y="2689268"/>
            <a:ext cx="22027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 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Prisha 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Ganganmale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Sakshi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Dhamane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Anjali Susar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Khandagale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71A74-2F28-E0F9-D0D0-2A9429307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10" t="6741" r="6781" b="57153"/>
          <a:stretch/>
        </p:blipFill>
        <p:spPr>
          <a:xfrm>
            <a:off x="3672468" y="2157613"/>
            <a:ext cx="4103649" cy="253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625567" y="1112700"/>
            <a:ext cx="676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4C785-5425-0783-6427-F55607CF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73" y="1482032"/>
            <a:ext cx="7023480" cy="34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625567" y="1112700"/>
            <a:ext cx="676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5B7F8-32FB-018C-A77E-0D14D0A3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50" y="1515111"/>
            <a:ext cx="6858000" cy="34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06817A-22FD-AEE5-D8DF-EE36F7F001F9}"/>
              </a:ext>
            </a:extLst>
          </p:cNvPr>
          <p:cNvSpPr txBox="1"/>
          <p:nvPr/>
        </p:nvSpPr>
        <p:spPr>
          <a:xfrm>
            <a:off x="639337" y="1375317"/>
            <a:ext cx="62915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Evaluation: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2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722211" y="1412488"/>
            <a:ext cx="6760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Capabilities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Content Detection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Detection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Diversity and Bias Mitigation</a:t>
            </a:r>
            <a:endParaRPr lang="en-IN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67E8-1B9F-A794-CF33-5BEC1205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93" y="539999"/>
            <a:ext cx="8186057" cy="3994829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4680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722211" y="1412488"/>
            <a:ext cx="6760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fake is a technique for human image synthesis based on artificial intelligence. Deep fakes are created by combing and superimposing existing images, videos &amp; Audio onto deep learning technique known as generative adversarial network</a:t>
            </a:r>
            <a:r>
              <a:rPr lang="en-US" sz="1400" dirty="0">
                <a:cs typeface="Times New Roman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722211" y="1412488"/>
            <a:ext cx="6760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address this challenge by leveraging advanced deep learning models, specifically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 for image analysis and LSTM for temporal sequence modeling in videos.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develop an effective and robust deepfake detection system capable of discerning manipulated content, thereby safeguarding the integrity of visual information in various domain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722211" y="1412488"/>
            <a:ext cx="6760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Deepfake Detection Model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Multiple Modalities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and Classify Manipulation Types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for Image Analysis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Audio Analysis for Comprehensive Detection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LSTM for Temporal Sequence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Proactive Cybersecurity Measures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Fake Detection 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722211" y="1412488"/>
            <a:ext cx="6760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hoaxes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fraud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Celebrity unusual video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Revenge porn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 videos</a:t>
            </a:r>
          </a:p>
        </p:txBody>
      </p:sp>
    </p:spTree>
    <p:extLst>
      <p:ext uri="{BB962C8B-B14F-4D97-AF65-F5344CB8AC3E}">
        <p14:creationId xmlns:p14="http://schemas.microsoft.com/office/powerpoint/2010/main" val="27651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9EBE708-394A-C83E-A2E7-61634FB2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1797"/>
              </p:ext>
            </p:extLst>
          </p:nvPr>
        </p:nvGraphicFramePr>
        <p:xfrm>
          <a:off x="67600" y="719764"/>
          <a:ext cx="8995249" cy="407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28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9EBE708-394A-C83E-A2E7-61634FB2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781567"/>
              </p:ext>
            </p:extLst>
          </p:nvPr>
        </p:nvGraphicFramePr>
        <p:xfrm>
          <a:off x="67600" y="719764"/>
          <a:ext cx="8995249" cy="407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9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9EBE708-394A-C83E-A2E7-61634FB2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176558"/>
              </p:ext>
            </p:extLst>
          </p:nvPr>
        </p:nvGraphicFramePr>
        <p:xfrm>
          <a:off x="67600" y="719764"/>
          <a:ext cx="8995249" cy="407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8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3"/>
          <p:cNvSpPr txBox="1">
            <a:spLocks noGrp="1"/>
          </p:cNvSpPr>
          <p:nvPr>
            <p:ph type="title" idx="15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2" name="Google Shape;1282;p53"/>
          <p:cNvGrpSpPr/>
          <p:nvPr/>
        </p:nvGrpSpPr>
        <p:grpSpPr>
          <a:xfrm rot="-5400000">
            <a:off x="568932" y="-282854"/>
            <a:ext cx="288601" cy="1096693"/>
            <a:chOff x="1006700" y="2603975"/>
            <a:chExt cx="55450" cy="210700"/>
          </a:xfrm>
        </p:grpSpPr>
        <p:sp>
          <p:nvSpPr>
            <p:cNvPr id="1283" name="Google Shape;1283;p5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8172656" y="4222180"/>
            <a:ext cx="811145" cy="754483"/>
            <a:chOff x="827350" y="3629733"/>
            <a:chExt cx="1431600" cy="1332067"/>
          </a:xfrm>
        </p:grpSpPr>
        <p:sp>
          <p:nvSpPr>
            <p:cNvPr id="1290" name="Google Shape;1290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>
            <a:off x="8430765" y="3778632"/>
            <a:ext cx="326119" cy="303312"/>
            <a:chOff x="827350" y="3629733"/>
            <a:chExt cx="1431600" cy="1332067"/>
          </a:xfrm>
        </p:grpSpPr>
        <p:sp>
          <p:nvSpPr>
            <p:cNvPr id="1294" name="Google Shape;1294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7631179" y="4568552"/>
            <a:ext cx="458971" cy="426928"/>
            <a:chOff x="827350" y="3629733"/>
            <a:chExt cx="1431600" cy="1332067"/>
          </a:xfrm>
        </p:grpSpPr>
        <p:sp>
          <p:nvSpPr>
            <p:cNvPr id="1298" name="Google Shape;1298;p5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528B03-A323-F66C-9B44-9C833CB5A6B6}"/>
              </a:ext>
            </a:extLst>
          </p:cNvPr>
          <p:cNvSpPr txBox="1"/>
          <p:nvPr/>
        </p:nvSpPr>
        <p:spPr>
          <a:xfrm>
            <a:off x="625567" y="1112700"/>
            <a:ext cx="676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FC33B-75D2-8C87-3D27-04DE5684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07" y="1228007"/>
            <a:ext cx="6517994" cy="3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3506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299</Words>
  <Application>Microsoft Office PowerPoint</Application>
  <PresentationFormat>On-screen Show (16:9)</PresentationFormat>
  <Paragraphs>75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Audiowide</vt:lpstr>
      <vt:lpstr>Wingdings</vt:lpstr>
      <vt:lpstr>Karla</vt:lpstr>
      <vt:lpstr>Cyber-Futuristic AI Technology Thesis Defense by Slidesgo</vt:lpstr>
      <vt:lpstr>Rajasthan Police Hackathon 1.0 </vt:lpstr>
      <vt:lpstr>Introduction</vt:lpstr>
      <vt:lpstr>Problem statement</vt:lpstr>
      <vt:lpstr>Objective </vt:lpstr>
      <vt:lpstr>Why Deep Fake Detection ?</vt:lpstr>
      <vt:lpstr>Algorithm </vt:lpstr>
      <vt:lpstr>Algorithm </vt:lpstr>
      <vt:lpstr>Algorithm </vt:lpstr>
      <vt:lpstr>Architecture</vt:lpstr>
      <vt:lpstr>Architecture</vt:lpstr>
      <vt:lpstr>Architecture</vt:lpstr>
      <vt:lpstr>Solution</vt:lpstr>
      <vt:lpstr>Future Scope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Cyber-Futuristic AI Technology Thesis Defense</dc:title>
  <dc:creator>Anjali Susar</dc:creator>
  <cp:lastModifiedBy>Anjali Susar</cp:lastModifiedBy>
  <cp:revision>6</cp:revision>
  <dcterms:modified xsi:type="dcterms:W3CDTF">2024-01-17T15:33:22Z</dcterms:modified>
</cp:coreProperties>
</file>