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_16767190224670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4BEB1C6-6E77-4779-84C4-256F99677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Covid-19 Global Tracker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 1-People Partly Vaccinated ">
            <a:extLst>
              <a:ext uri="{FF2B5EF4-FFF2-40B4-BE49-F238E27FC236}">
                <a16:creationId xmlns:a16="http://schemas.microsoft.com/office/drawing/2014/main" id="{0DCE9840-BAF4-4686-9D13-79F22F1E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70" y="2872740"/>
            <a:ext cx="26898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KPI 2-People Fully Vaccinated ">
            <a:extLst>
              <a:ext uri="{FF2B5EF4-FFF2-40B4-BE49-F238E27FC236}">
                <a16:creationId xmlns:a16="http://schemas.microsoft.com/office/drawing/2014/main" id="{6F439A2C-90B4-4CF7-9F1B-AF774B14A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70" y="2872740"/>
            <a:ext cx="23088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KPI3-Share of people not vaccinated over population">
            <a:extLst>
              <a:ext uri="{FF2B5EF4-FFF2-40B4-BE49-F238E27FC236}">
                <a16:creationId xmlns:a16="http://schemas.microsoft.com/office/drawing/2014/main" id="{49FD5B96-2661-495D-AEB9-19BA3C35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70" y="2872740"/>
            <a:ext cx="26898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Vaccinated VS Fully Vaccinated Per Location">
            <a:extLst>
              <a:ext uri="{FF2B5EF4-FFF2-40B4-BE49-F238E27FC236}">
                <a16:creationId xmlns:a16="http://schemas.microsoft.com/office/drawing/2014/main" id="{5E6EBBA7-C629-4E5C-9E9E-10309D1E9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16" y="0"/>
            <a:ext cx="242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accination Per Hundred - MAP">
            <a:extLst>
              <a:ext uri="{FF2B5EF4-FFF2-40B4-BE49-F238E27FC236}">
                <a16:creationId xmlns:a16="http://schemas.microsoft.com/office/drawing/2014/main" id="{F81C793C-CD29-49BB-92A0-81D057E9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244"/>
            <a:ext cx="12192000" cy="5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accinated Over GDP">
            <a:extLst>
              <a:ext uri="{FF2B5EF4-FFF2-40B4-BE49-F238E27FC236}">
                <a16:creationId xmlns:a16="http://schemas.microsoft.com/office/drawing/2014/main" id="{398EBFFC-3F32-4186-B358-49D0E41E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9570"/>
            <a:ext cx="579120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2">
            <a:extLst>
              <a:ext uri="{FF2B5EF4-FFF2-40B4-BE49-F238E27FC236}">
                <a16:creationId xmlns:a16="http://schemas.microsoft.com/office/drawing/2014/main" id="{54DEAFF6-F619-4403-B847-437A64C9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265"/>
            <a:ext cx="12192000" cy="49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Covid-19 Global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Global Tracker</dc:title>
  <dc:creator/>
  <cp:lastModifiedBy>rutuja kulkarni</cp:lastModifiedBy>
  <cp:revision>1</cp:revision>
  <dcterms:created xsi:type="dcterms:W3CDTF">2023-02-19T13:10:37Z</dcterms:created>
  <dcterms:modified xsi:type="dcterms:W3CDTF">2023-02-19T13:14:52Z</dcterms:modified>
</cp:coreProperties>
</file>