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Projectwork_16668449114190/Q_2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1121381B-A3D5-4F66-99CF-4416AD7D66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Adventure works Cycle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Q.10">
            <a:extLst>
              <a:ext uri="{FF2B5EF4-FFF2-40B4-BE49-F238E27FC236}">
                <a16:creationId xmlns:a16="http://schemas.microsoft.com/office/drawing/2014/main" id="{11A2A9D9-4D9C-4F05-9423-4DD056819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2864"/>
            <a:ext cx="12192000" cy="643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sales by country">
            <a:extLst>
              <a:ext uri="{FF2B5EF4-FFF2-40B4-BE49-F238E27FC236}">
                <a16:creationId xmlns:a16="http://schemas.microsoft.com/office/drawing/2014/main" id="{FDE25AB1-AE7B-41EA-8A8D-311CAD40B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378" y="0"/>
            <a:ext cx="76792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Sales by Quarter">
            <a:extLst>
              <a:ext uri="{FF2B5EF4-FFF2-40B4-BE49-F238E27FC236}">
                <a16:creationId xmlns:a16="http://schemas.microsoft.com/office/drawing/2014/main" id="{6BCFECD5-7765-4912-8CA7-EE0CD036DF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449"/>
            <a:ext cx="12192000" cy="638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 KPI ">
            <a:extLst>
              <a:ext uri="{FF2B5EF4-FFF2-40B4-BE49-F238E27FC236}">
                <a16:creationId xmlns:a16="http://schemas.microsoft.com/office/drawing/2014/main" id="{D2E1872A-D828-422F-A4FD-D8D1DA9B7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00"/>
            <a:ext cx="12192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 descr="Dashboard 3">
            <a:extLst>
              <a:ext uri="{FF2B5EF4-FFF2-40B4-BE49-F238E27FC236}">
                <a16:creationId xmlns:a16="http://schemas.microsoft.com/office/drawing/2014/main" id="{BA6068CD-F5D5-4F9A-9890-107F1DA19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2418"/>
            <a:ext cx="12192000" cy="609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Q.2">
            <a:extLst>
              <a:ext uri="{FF2B5EF4-FFF2-40B4-BE49-F238E27FC236}">
                <a16:creationId xmlns:a16="http://schemas.microsoft.com/office/drawing/2014/main" id="{CCC32F2B-084F-4010-BDB3-152D5FF71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894"/>
            <a:ext cx="12192000" cy="642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Q.3">
            <a:extLst>
              <a:ext uri="{FF2B5EF4-FFF2-40B4-BE49-F238E27FC236}">
                <a16:creationId xmlns:a16="http://schemas.microsoft.com/office/drawing/2014/main" id="{E03C674A-A11E-497D-94F4-907D286F31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2864"/>
            <a:ext cx="12192000" cy="643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Q.4 ">
            <a:extLst>
              <a:ext uri="{FF2B5EF4-FFF2-40B4-BE49-F238E27FC236}">
                <a16:creationId xmlns:a16="http://schemas.microsoft.com/office/drawing/2014/main" id="{3916E72A-878E-4CC6-91EB-B5F16124D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436"/>
            <a:ext cx="12192000" cy="638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Q.5">
            <a:extLst>
              <a:ext uri="{FF2B5EF4-FFF2-40B4-BE49-F238E27FC236}">
                <a16:creationId xmlns:a16="http://schemas.microsoft.com/office/drawing/2014/main" id="{CE87EE86-5CDE-405A-A63A-B3D2FCB8B3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894"/>
            <a:ext cx="12192000" cy="642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Q.6">
            <a:extLst>
              <a:ext uri="{FF2B5EF4-FFF2-40B4-BE49-F238E27FC236}">
                <a16:creationId xmlns:a16="http://schemas.microsoft.com/office/drawing/2014/main" id="{D49BF16B-3C30-4893-935C-7B088E288B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60" y="0"/>
            <a:ext cx="118528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Q.7">
            <a:extLst>
              <a:ext uri="{FF2B5EF4-FFF2-40B4-BE49-F238E27FC236}">
                <a16:creationId xmlns:a16="http://schemas.microsoft.com/office/drawing/2014/main" id="{1460E849-FB75-4E7F-A702-E3CC0FAFB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501" y="0"/>
            <a:ext cx="74769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Q.8">
            <a:extLst>
              <a:ext uri="{FF2B5EF4-FFF2-40B4-BE49-F238E27FC236}">
                <a16:creationId xmlns:a16="http://schemas.microsoft.com/office/drawing/2014/main" id="{26137A6E-8E8B-46A2-BB36-D6FEAE2F4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2907"/>
            <a:ext cx="12192000" cy="637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Q.9">
            <a:extLst>
              <a:ext uri="{FF2B5EF4-FFF2-40B4-BE49-F238E27FC236}">
                <a16:creationId xmlns:a16="http://schemas.microsoft.com/office/drawing/2014/main" id="{BE0D9B92-7101-4991-B733-725E08ACA4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4937"/>
            <a:ext cx="12192000" cy="388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Adventure works Cycle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Adventure works Cycle</dc:title>
  <dc:creator/>
  <cp:lastModifiedBy>rutuja kulkarni</cp:lastModifiedBy>
  <cp:revision>1</cp:revision>
  <dcterms:created xsi:type="dcterms:W3CDTF">2023-02-19T13:13:06Z</dcterms:created>
  <dcterms:modified xsi:type="dcterms:W3CDTF">2023-02-19T13:14:00Z</dcterms:modified>
</cp:coreProperties>
</file>