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FEDCBE-BD13-435F-9FF2-CFA6E302AFB0}" type="datetimeFigureOut">
              <a:rPr lang="en-US" smtClean="0"/>
              <a:pPr/>
              <a:t>11/26/2020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AC4824-B477-479E-8F44-1461C34C42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smtClean="0"/>
              <a:t>Unit Testing</a:t>
            </a:r>
            <a:r>
              <a:rPr lang="en-US" altLang="en-US" smtClean="0"/>
              <a:t> </a:t>
            </a:r>
          </a:p>
          <a:p>
            <a:pPr algn="just" eaLnBrk="1" hangingPunct="1"/>
            <a:r>
              <a:rPr lang="en-US" altLang="en-US" smtClean="0"/>
              <a:t>A unit test is a piece of code written by a developer that executes a specific functionality in the code under test. Unit tests ensure that code is working as intended and validate that this is still the case after code changes. </a:t>
            </a:r>
          </a:p>
          <a:p>
            <a:pPr algn="just" eaLnBrk="1" hangingPunct="1"/>
            <a:endParaRPr lang="en-US" altLang="en-US" smtClean="0"/>
          </a:p>
          <a:p>
            <a:pPr algn="just" eaLnBrk="1" hangingPunct="1"/>
            <a:r>
              <a:rPr lang="en-US" altLang="en-US" b="1" smtClean="0"/>
              <a:t>Unit Testing with JUnit </a:t>
            </a:r>
          </a:p>
          <a:p>
            <a:pPr algn="just" eaLnBrk="1" hangingPunct="1"/>
            <a:r>
              <a:rPr lang="en-US" altLang="en-US" smtClean="0"/>
              <a:t>JUnit 4.x is a test framework which uses annotations to identify methods that are tests. JUnit assumes that all test methods can be executed in an arbitrary order. Therefore tests should not depend on other tests. </a:t>
            </a:r>
          </a:p>
          <a:p>
            <a:pPr algn="just" eaLnBrk="1" hangingPunct="1"/>
            <a:endParaRPr lang="en-US" altLang="en-US" smtClean="0"/>
          </a:p>
          <a:p>
            <a:pPr algn="just" eaLnBrk="1" hangingPunct="1"/>
            <a:r>
              <a:rPr lang="en-US" altLang="en-US" b="1" smtClean="0"/>
              <a:t>Installation of JUnit </a:t>
            </a:r>
          </a:p>
          <a:p>
            <a:pPr algn="just" eaLnBrk="1" hangingPunct="1"/>
            <a:r>
              <a:rPr lang="en-US" altLang="en-US" smtClean="0"/>
              <a:t>If you use Eclipse you can use the integrated JUnit in Eclipse for your testing. </a:t>
            </a:r>
          </a:p>
          <a:p>
            <a:pPr algn="just" eaLnBrk="1" hangingPunct="1"/>
            <a:endParaRPr lang="en-US" altLang="en-US" smtClean="0"/>
          </a:p>
          <a:p>
            <a:pPr algn="just" eaLnBrk="1" hangingPunct="1"/>
            <a:r>
              <a:rPr lang="en-US" altLang="en-US" smtClean="0"/>
              <a:t>If you want to control the used JUnit library explicitly, download JUnit4.x.jar from the JUnit website at http://www.junit.org/ . The download contains the "junit-4.*.jar“ which is the JUnit library. Add this library to your Java project and add it to the classpath.</a:t>
            </a:r>
            <a:endParaRPr lang="en-IN" altLang="en-US" smtClean="0"/>
          </a:p>
        </p:txBody>
      </p:sp>
      <p:sp>
        <p:nvSpPr>
          <p:cNvPr id="33795"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0083E6D-9E35-4086-B3D6-E4B0B1CD4C84}" type="slidenum">
              <a:rPr lang="en-US" sz="1200">
                <a:latin typeface="+mn-lt"/>
              </a:rPr>
              <a:pPr algn="r">
                <a:defRPr/>
              </a:pPr>
              <a:t>2</a:t>
            </a:fld>
            <a:endParaRPr lang="en-US" sz="1200">
              <a:latin typeface="+mn-lt"/>
            </a:endParaRPr>
          </a:p>
        </p:txBody>
      </p:sp>
      <p:sp>
        <p:nvSpPr>
          <p:cNvPr id="180229" name="Slide Number Placeholder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9EF4BBF-B0C0-4222-BF0C-08DC4CA76606}" type="slidenum">
              <a:rPr lang="en-US" altLang="en-US" smtClean="0">
                <a:latin typeface="Arial" charset="0"/>
              </a:rPr>
              <a:pPr eaLnBrk="1" hangingPunct="1">
                <a:spcBef>
                  <a:spcPct val="0"/>
                </a:spcBef>
              </a:pPr>
              <a:t>2</a:t>
            </a:fld>
            <a:endParaRPr lang="en-US" alt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en-US" altLang="en-US" smtClean="0"/>
              <a:t>Let's consider the case in which each of the tests that you design needs a common set of objects. One approach can be to create those objects in each of the methods. Alternatively, the JUnit framework provides two special methods, setUp() and tearDown(), to initialize and clean up any common objects. This avoids duplicating the test code necessary to do the common setup and cleanup tasks. These are together referred to as </a:t>
            </a:r>
            <a:r>
              <a:rPr lang="en-US" altLang="en-US" i="1" smtClean="0"/>
              <a:t>fixtures</a:t>
            </a:r>
            <a:r>
              <a:rPr lang="en-US" altLang="en-US" smtClean="0"/>
              <a:t>. The framework calls the setup() before and tearDown() after each test method—thereby ensuring that there are no side effects from one test run to the next. </a:t>
            </a:r>
          </a:p>
          <a:p>
            <a:pPr algn="just" eaLnBrk="1" hangingPunct="1">
              <a:spcBef>
                <a:spcPct val="0"/>
              </a:spcBef>
            </a:pPr>
            <a:endParaRPr lang="en-US" altLang="en-US" smtClean="0"/>
          </a:p>
          <a:p>
            <a:pPr algn="just" eaLnBrk="1" hangingPunct="1">
              <a:spcBef>
                <a:spcPct val="0"/>
              </a:spcBef>
            </a:pPr>
            <a:r>
              <a:rPr lang="en-US" altLang="en-US" smtClean="0"/>
              <a:t>In Junit 4.x the @Before annotation does the role of the setUp() method and the @After annotation performs the role of the tearDown() method of JUnit 3.x</a:t>
            </a:r>
            <a:endParaRPr lang="en-IN" altLang="en-US" smtClean="0"/>
          </a:p>
        </p:txBody>
      </p:sp>
      <p:sp>
        <p:nvSpPr>
          <p:cNvPr id="19046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EC51B933-03A4-4DCA-93E8-86A3F0908B62}" type="slidenum">
              <a:rPr lang="en-US" altLang="en-US">
                <a:cs typeface="Arial" charset="0"/>
              </a:rPr>
              <a:pPr algn="r" eaLnBrk="1" hangingPunct="1">
                <a:spcBef>
                  <a:spcPct val="0"/>
                </a:spcBef>
              </a:pPr>
              <a:t>11</a:t>
            </a:fld>
            <a:endParaRPr lang="en-US" altLang="en-US">
              <a:cs typeface="Arial" charset="0"/>
            </a:endParaRPr>
          </a:p>
        </p:txBody>
      </p:sp>
      <p:sp>
        <p:nvSpPr>
          <p:cNvPr id="190469" name="Slide Number Placeholder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0895F7D-A125-432F-9E29-F9AC76369E3F}" type="slidenum">
              <a:rPr lang="en-US" altLang="en-US" smtClean="0">
                <a:latin typeface="Arial" charset="0"/>
              </a:rPr>
              <a:pPr eaLnBrk="1" hangingPunct="1">
                <a:spcBef>
                  <a:spcPct val="0"/>
                </a:spcBef>
              </a:pPr>
              <a:t>11</a:t>
            </a:fld>
            <a:endParaRPr lang="en-US" alt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149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t>@BeforeClass and @AfterClass</a:t>
            </a:r>
            <a:br>
              <a:rPr lang="en-US" altLang="en-US" b="1" smtClean="0"/>
            </a:br>
            <a:r>
              <a:rPr lang="en-US" altLang="en-US" smtClean="0"/>
              <a:t>Use @BeforeClass and @AfterClass annotations for class wide “setup” and “tearDown” respectively. Think them as one time setup and tearDown. They run for one time before and after all test cases. </a:t>
            </a:r>
            <a:endParaRPr lang="en-IN" altLang="en-US" smtClean="0"/>
          </a:p>
        </p:txBody>
      </p:sp>
      <p:sp>
        <p:nvSpPr>
          <p:cNvPr id="19149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4EC14302-0748-432A-8359-3E47A992D78F}" type="slidenum">
              <a:rPr lang="en-US" altLang="en-US">
                <a:cs typeface="Arial" charset="0"/>
              </a:rPr>
              <a:pPr algn="r" eaLnBrk="1" hangingPunct="1">
                <a:spcBef>
                  <a:spcPct val="0"/>
                </a:spcBef>
              </a:pPr>
              <a:t>12</a:t>
            </a:fld>
            <a:endParaRPr lang="en-US" altLang="en-US">
              <a:cs typeface="Arial" charset="0"/>
            </a:endParaRPr>
          </a:p>
        </p:txBody>
      </p:sp>
      <p:sp>
        <p:nvSpPr>
          <p:cNvPr id="191493" name="Slide Number Placeholder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5C989A03-20AF-40F7-9265-0D6D63312E72}" type="slidenum">
              <a:rPr lang="en-US" altLang="en-US" smtClean="0">
                <a:latin typeface="Arial" charset="0"/>
              </a:rPr>
              <a:pPr eaLnBrk="1" hangingPunct="1">
                <a:spcBef>
                  <a:spcPct val="0"/>
                </a:spcBef>
              </a:pPr>
              <a:t>12</a:t>
            </a:fld>
            <a:endParaRPr lang="en-US" alt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Two optional parameters are supported by Test Annotation. </a:t>
            </a:r>
          </a:p>
          <a:p>
            <a:pPr algn="just" eaLnBrk="1" hangingPunct="1"/>
            <a:r>
              <a:rPr lang="en-US" altLang="en-US" smtClean="0"/>
              <a:t>The first optional parameter ‘expected’ is used to declare that a test method should throw an exception. If it doesn't throw an exception or if it throws a different exception than the one declared, the test fails. For example, the following test succeeds: </a:t>
            </a:r>
          </a:p>
          <a:p>
            <a:pPr eaLnBrk="1" hangingPunct="1"/>
            <a:r>
              <a:rPr lang="en-US" altLang="en-US" smtClean="0"/>
              <a:t>@Test(</a:t>
            </a:r>
            <a:r>
              <a:rPr lang="en-US" altLang="en-US" b="1" smtClean="0"/>
              <a:t>expected=IndexOutOfBoundsException.class</a:t>
            </a:r>
            <a:r>
              <a:rPr lang="en-US" altLang="en-US" smtClean="0"/>
              <a:t>)</a:t>
            </a:r>
          </a:p>
          <a:p>
            <a:pPr eaLnBrk="1" hangingPunct="1"/>
            <a:r>
              <a:rPr lang="en-US" altLang="en-US" smtClean="0"/>
              <a:t> public void checkOutOfBounds() </a:t>
            </a:r>
          </a:p>
          <a:p>
            <a:pPr eaLnBrk="1" hangingPunct="1"/>
            <a:r>
              <a:rPr lang="en-US" altLang="en-US" smtClean="0"/>
              <a:t>{ </a:t>
            </a:r>
          </a:p>
          <a:p>
            <a:pPr eaLnBrk="1" hangingPunct="1"/>
            <a:r>
              <a:rPr lang="en-US" altLang="en-US" smtClean="0"/>
              <a:t>new ArrayList&lt;String&gt;().get(1);</a:t>
            </a:r>
          </a:p>
          <a:p>
            <a:pPr eaLnBrk="1" hangingPunct="1"/>
            <a:r>
              <a:rPr lang="en-US" altLang="en-US" smtClean="0"/>
              <a:t> } </a:t>
            </a:r>
          </a:p>
          <a:p>
            <a:pPr algn="just" eaLnBrk="1" hangingPunct="1"/>
            <a:r>
              <a:rPr lang="en-US" altLang="en-US" smtClean="0"/>
              <a:t>The second optional parameter, ‘timeout’, causes a test to fail if it takes longer than a specified amount of clock time (measured in milliseconds). The following test fails: </a:t>
            </a:r>
          </a:p>
          <a:p>
            <a:pPr eaLnBrk="1" hangingPunct="1"/>
            <a:r>
              <a:rPr lang="en-US" altLang="en-US" smtClean="0"/>
              <a:t>@Test(</a:t>
            </a:r>
            <a:r>
              <a:rPr lang="en-US" altLang="en-US" b="1" smtClean="0"/>
              <a:t>timeout=1000</a:t>
            </a:r>
            <a:r>
              <a:rPr lang="en-US" altLang="en-US" smtClean="0"/>
              <a:t>)</a:t>
            </a:r>
          </a:p>
          <a:p>
            <a:pPr eaLnBrk="1" hangingPunct="1"/>
            <a:r>
              <a:rPr lang="en-US" altLang="en-US" smtClean="0"/>
              <a:t> public void infinityCheck() </a:t>
            </a:r>
          </a:p>
          <a:p>
            <a:pPr eaLnBrk="1" hangingPunct="1"/>
            <a:r>
              <a:rPr lang="en-US" altLang="en-US" smtClean="0"/>
              <a:t>{</a:t>
            </a:r>
          </a:p>
          <a:p>
            <a:pPr eaLnBrk="1" hangingPunct="1"/>
            <a:r>
              <a:rPr lang="en-US" altLang="en-US" smtClean="0"/>
              <a:t> while(true); </a:t>
            </a:r>
          </a:p>
          <a:p>
            <a:pPr eaLnBrk="1" hangingPunct="1"/>
            <a:r>
              <a:rPr lang="en-US" altLang="en-US" smtClean="0"/>
              <a:t>} </a:t>
            </a:r>
            <a:endParaRPr lang="en-IN" altLang="en-US" smtClean="0"/>
          </a:p>
        </p:txBody>
      </p:sp>
      <p:sp>
        <p:nvSpPr>
          <p:cNvPr id="19251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4AC81492-6E79-415A-A072-6D51B92FC04C}" type="slidenum">
              <a:rPr lang="en-US" altLang="en-US">
                <a:cs typeface="Arial" charset="0"/>
              </a:rPr>
              <a:pPr algn="r" eaLnBrk="1" hangingPunct="1">
                <a:spcBef>
                  <a:spcPct val="0"/>
                </a:spcBef>
              </a:pPr>
              <a:t>13</a:t>
            </a:fld>
            <a:endParaRPr lang="en-US" altLang="en-US">
              <a:cs typeface="Arial" charset="0"/>
            </a:endParaRPr>
          </a:p>
        </p:txBody>
      </p:sp>
      <p:sp>
        <p:nvSpPr>
          <p:cNvPr id="192517" name="Slide Number Placeholder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FE68CC4-576F-4C40-9645-F0C290D228CD}" type="slidenum">
              <a:rPr lang="en-US" altLang="en-US" smtClean="0">
                <a:latin typeface="Arial" charset="0"/>
              </a:rPr>
              <a:pPr eaLnBrk="1" hangingPunct="1">
                <a:spcBef>
                  <a:spcPct val="0"/>
                </a:spcBef>
              </a:pPr>
              <a:t>13</a:t>
            </a:fld>
            <a:endParaRPr lang="en-US" alt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1935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EF9B4B14-D950-41C2-A9F9-2A4CEEA3F3F3}" type="slidenum">
              <a:rPr lang="en-US" altLang="en-US">
                <a:cs typeface="Arial" charset="0"/>
              </a:rPr>
              <a:pPr algn="r" eaLnBrk="1" hangingPunct="1">
                <a:spcBef>
                  <a:spcPct val="0"/>
                </a:spcBef>
              </a:pPr>
              <a:t>14</a:t>
            </a:fld>
            <a:endParaRPr lang="en-US" altLang="en-US">
              <a:cs typeface="Arial" charset="0"/>
            </a:endParaRPr>
          </a:p>
        </p:txBody>
      </p:sp>
      <p:sp>
        <p:nvSpPr>
          <p:cNvPr id="193541" name="Slide Number Placeholder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6C0FEA4-B000-4BED-B5B3-2B35642DEE50}" type="slidenum">
              <a:rPr lang="en-US" altLang="en-US" smtClean="0">
                <a:latin typeface="Arial" charset="0"/>
              </a:rPr>
              <a:pPr eaLnBrk="1" hangingPunct="1">
                <a:spcBef>
                  <a:spcPct val="0"/>
                </a:spcBef>
              </a:pPr>
              <a:t>14</a:t>
            </a:fld>
            <a:endParaRPr lang="en-US" alt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1314" name="Notes Placeholder 2"/>
          <p:cNvSpPr>
            <a:spLocks noGrp="1"/>
          </p:cNvSpPr>
          <p:nvPr>
            <p:ph type="body" idx="1"/>
          </p:nvPr>
        </p:nvSpPr>
        <p:spPr bwMode="auto">
          <a:xfrm>
            <a:off x="685800" y="4343400"/>
            <a:ext cx="5748338" cy="4341813"/>
          </a:xfrm>
        </p:spPr>
        <p:txBody>
          <a:bodyPr wrap="square" numCol="1" anchor="t" anchorCtr="0" compatLnSpc="1">
            <a:prstTxWarp prst="textNoShape">
              <a:avLst/>
            </a:prstTxWarp>
          </a:bodyPr>
          <a:lstStyle/>
          <a:p>
            <a:pPr marL="228600" indent="-228600" eaLnBrk="1" hangingPunct="1">
              <a:defRPr/>
            </a:pPr>
            <a:r>
              <a:rPr lang="en-US" b="1" dirty="0" smtClean="0"/>
              <a:t>Structure of a parameterized test class</a:t>
            </a:r>
          </a:p>
          <a:p>
            <a:pPr algn="just" eaLnBrk="1" hangingPunct="1">
              <a:defRPr/>
            </a:pPr>
            <a:endParaRPr lang="en-US" smtClean="0"/>
          </a:p>
          <a:p>
            <a:pPr algn="just" eaLnBrk="1" hangingPunct="1">
              <a:defRPr/>
            </a:pPr>
            <a:r>
              <a:rPr lang="en-US" smtClean="0"/>
              <a:t>The </a:t>
            </a:r>
            <a:r>
              <a:rPr lang="en-US" dirty="0" smtClean="0"/>
              <a:t>method that generates test data must be annotated with @Parameters, and it must return a Collection of Arrays. Each array represents the data to be used in a particular </a:t>
            </a:r>
            <a:r>
              <a:rPr lang="en-US" dirty="0" err="1" smtClean="0"/>
              <a:t>testrun</a:t>
            </a:r>
            <a:r>
              <a:rPr lang="en-US" dirty="0" smtClean="0"/>
              <a:t>. The number of elements in each array must correspond to the number of </a:t>
            </a:r>
            <a:r>
              <a:rPr lang="en-US" dirty="0" err="1" smtClean="0"/>
              <a:t>parametersin</a:t>
            </a:r>
            <a:r>
              <a:rPr lang="en-US" dirty="0" smtClean="0"/>
              <a:t> the class's constructor, because each array element will be passed to the constructor, one at a time as the class is instantiated over and over.</a:t>
            </a:r>
          </a:p>
          <a:p>
            <a:pPr marL="228600" indent="-228600" algn="just" eaLnBrk="1" hangingPunct="1">
              <a:defRPr/>
            </a:pPr>
            <a:endParaRPr lang="en-US" dirty="0" smtClean="0"/>
          </a:p>
          <a:p>
            <a:pPr algn="just" eaLnBrk="1" hangingPunct="1">
              <a:defRPr/>
            </a:pPr>
            <a:r>
              <a:rPr lang="en-US" dirty="0" smtClean="0"/>
              <a:t>The constructor is simply expected to store each data set in the class's fields, where they can be accessed by the test methods. Note that only a single constructor may be provided. This means that each array provided by the data-generating method must be the same size, and you might have to pad your data sets with nulls if you don't always need a particular value.</a:t>
            </a:r>
          </a:p>
          <a:p>
            <a:pPr algn="just" eaLnBrk="1" hangingPunct="1">
              <a:defRPr/>
            </a:pPr>
            <a:endParaRPr lang="en-US" dirty="0" smtClean="0"/>
          </a:p>
          <a:p>
            <a:pPr algn="just" eaLnBrk="1" hangingPunct="1">
              <a:defRPr/>
            </a:pPr>
            <a:r>
              <a:rPr lang="en-US" dirty="0" smtClean="0"/>
              <a:t>Let's put this together. When the test runner is invoked, the data-generating method will be executed, and it will return a Collection of Arrays, where each array is a set of test data. The test runner will then instantiate the class and pass the first set of test data to the constructor. The constructor will store the data in its fields. Then each test method will be executed, and each test method will have access to that first set of test data. After each test method has executed, the object will be instantiated again, this time using the second element in the Collection of Arrays, and so on.</a:t>
            </a:r>
            <a:endParaRPr lang="en-IN" dirty="0" smtClean="0"/>
          </a:p>
        </p:txBody>
      </p:sp>
      <p:sp>
        <p:nvSpPr>
          <p:cNvPr id="1945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F29A0811-EE08-4C9F-80CA-C3CDA0CE0142}" type="slidenum">
              <a:rPr lang="en-US" altLang="en-US">
                <a:cs typeface="Arial" charset="0"/>
              </a:rPr>
              <a:pPr algn="r" eaLnBrk="1" hangingPunct="1">
                <a:spcBef>
                  <a:spcPct val="0"/>
                </a:spcBef>
              </a:pPr>
              <a:t>15</a:t>
            </a:fld>
            <a:endParaRPr lang="en-US" altLang="en-US">
              <a:cs typeface="Arial" charset="0"/>
            </a:endParaRPr>
          </a:p>
        </p:txBody>
      </p:sp>
      <p:sp>
        <p:nvSpPr>
          <p:cNvPr id="194565" name="Slide Number Placeholder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6B7A3FC-4CF9-4175-994A-98034A5017E6}" type="slidenum">
              <a:rPr lang="en-US" altLang="en-US" smtClean="0">
                <a:latin typeface="Arial" charset="0"/>
              </a:rPr>
              <a:pPr eaLnBrk="1" hangingPunct="1">
                <a:spcBef>
                  <a:spcPct val="0"/>
                </a:spcBef>
              </a:pPr>
              <a:t>15</a:t>
            </a:fld>
            <a:endParaRPr lang="en-US" alt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7635"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19763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D195307-139B-4D49-AB80-FDBF15D8A93D}" type="slidenum">
              <a:rPr lang="en-US" altLang="en-US" smtClean="0">
                <a:latin typeface="Arial" charset="0"/>
              </a:rPr>
              <a:pPr eaLnBrk="1" hangingPunct="1">
                <a:spcBef>
                  <a:spcPct val="0"/>
                </a:spcBef>
              </a:pPr>
              <a:t>16</a:t>
            </a:fld>
            <a:endParaRPr lang="en-US" alt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86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When a class is annotated with @RunWith,JUnit will invoke the class it references to run the tests in that class.</a:t>
            </a:r>
          </a:p>
          <a:p>
            <a:pPr eaLnBrk="1" hangingPunct="1">
              <a:spcBef>
                <a:spcPct val="0"/>
              </a:spcBef>
            </a:pPr>
            <a:r>
              <a:rPr lang="en-US" altLang="en-US" smtClean="0"/>
              <a:t>Using Suite as a runner allows you to manually build a suite containing tests from many classes.</a:t>
            </a:r>
          </a:p>
          <a:p>
            <a:pPr eaLnBrk="1" hangingPunct="1">
              <a:spcBef>
                <a:spcPct val="0"/>
              </a:spcBef>
            </a:pPr>
            <a:r>
              <a:rPr lang="en-US" altLang="en-US" smtClean="0"/>
              <a:t>Example:-</a:t>
            </a:r>
          </a:p>
          <a:p>
            <a:pPr eaLnBrk="1" hangingPunct="1">
              <a:spcBef>
                <a:spcPct val="0"/>
              </a:spcBef>
            </a:pPr>
            <a:r>
              <a:rPr lang="en-US" altLang="en-US" smtClean="0"/>
              <a:t>Calculator.java</a:t>
            </a:r>
          </a:p>
          <a:p>
            <a:pPr eaLnBrk="1" hangingPunct="1">
              <a:spcBef>
                <a:spcPct val="0"/>
              </a:spcBef>
            </a:pPr>
            <a:r>
              <a:rPr lang="en-US" altLang="en-US" smtClean="0"/>
              <a:t>--------------------</a:t>
            </a:r>
          </a:p>
          <a:p>
            <a:pPr eaLnBrk="1" hangingPunct="1"/>
            <a:r>
              <a:rPr lang="en-IN" altLang="en-US" b="1" smtClean="0"/>
              <a:t>package</a:t>
            </a:r>
            <a:r>
              <a:rPr lang="en-IN" altLang="en-US" smtClean="0"/>
              <a:t> junit.first;</a:t>
            </a:r>
          </a:p>
          <a:p>
            <a:pPr eaLnBrk="1" hangingPunct="1"/>
            <a:r>
              <a:rPr lang="en-IN" altLang="en-US" b="1" smtClean="0"/>
              <a:t>public</a:t>
            </a:r>
            <a:r>
              <a:rPr lang="en-IN" altLang="en-US" smtClean="0"/>
              <a:t> </a:t>
            </a:r>
            <a:r>
              <a:rPr lang="en-IN" altLang="en-US" b="1" smtClean="0"/>
              <a:t>class</a:t>
            </a:r>
            <a:r>
              <a:rPr lang="en-IN" altLang="en-US" smtClean="0"/>
              <a:t> Calculator {</a:t>
            </a:r>
          </a:p>
          <a:p>
            <a:pPr eaLnBrk="1" hangingPunct="1"/>
            <a:r>
              <a:rPr lang="en-IN" altLang="en-US" b="1" smtClean="0"/>
              <a:t>public</a:t>
            </a:r>
            <a:r>
              <a:rPr lang="en-IN" altLang="en-US" smtClean="0"/>
              <a:t> </a:t>
            </a:r>
            <a:r>
              <a:rPr lang="en-IN" altLang="en-US" b="1" smtClean="0"/>
              <a:t>int</a:t>
            </a:r>
            <a:r>
              <a:rPr lang="en-IN" altLang="en-US" smtClean="0"/>
              <a:t> add(</a:t>
            </a:r>
            <a:r>
              <a:rPr lang="en-IN" altLang="en-US" b="1" smtClean="0"/>
              <a:t>int</a:t>
            </a:r>
            <a:r>
              <a:rPr lang="en-IN" altLang="en-US" smtClean="0"/>
              <a:t> x,</a:t>
            </a:r>
            <a:r>
              <a:rPr lang="en-IN" altLang="en-US" b="1" smtClean="0"/>
              <a:t>int</a:t>
            </a:r>
            <a:r>
              <a:rPr lang="en-IN" altLang="en-US" smtClean="0"/>
              <a:t> y)</a:t>
            </a:r>
          </a:p>
          <a:p>
            <a:pPr eaLnBrk="1" hangingPunct="1"/>
            <a:r>
              <a:rPr lang="en-IN" altLang="en-US" smtClean="0"/>
              <a:t>{</a:t>
            </a:r>
          </a:p>
          <a:p>
            <a:pPr eaLnBrk="1" hangingPunct="1"/>
            <a:r>
              <a:rPr lang="en-IN" altLang="en-US" b="1" smtClean="0"/>
              <a:t>return</a:t>
            </a:r>
            <a:r>
              <a:rPr lang="en-IN" altLang="en-US" smtClean="0"/>
              <a:t> x+y;</a:t>
            </a:r>
          </a:p>
          <a:p>
            <a:pPr eaLnBrk="1" hangingPunct="1"/>
            <a:r>
              <a:rPr lang="en-IN" altLang="en-US" smtClean="0"/>
              <a:t>}</a:t>
            </a:r>
          </a:p>
          <a:p>
            <a:pPr eaLnBrk="1" hangingPunct="1"/>
            <a:r>
              <a:rPr lang="en-IN" altLang="en-US" b="1" smtClean="0"/>
              <a:t>public</a:t>
            </a:r>
            <a:r>
              <a:rPr lang="en-IN" altLang="en-US" smtClean="0"/>
              <a:t> </a:t>
            </a:r>
            <a:r>
              <a:rPr lang="en-IN" altLang="en-US" b="1" smtClean="0"/>
              <a:t>int</a:t>
            </a:r>
            <a:r>
              <a:rPr lang="en-IN" altLang="en-US" smtClean="0"/>
              <a:t> sub(</a:t>
            </a:r>
            <a:r>
              <a:rPr lang="en-IN" altLang="en-US" b="1" smtClean="0"/>
              <a:t>int</a:t>
            </a:r>
            <a:r>
              <a:rPr lang="en-IN" altLang="en-US" smtClean="0"/>
              <a:t> x,</a:t>
            </a:r>
            <a:r>
              <a:rPr lang="en-IN" altLang="en-US" b="1" smtClean="0"/>
              <a:t>int</a:t>
            </a:r>
            <a:r>
              <a:rPr lang="en-IN" altLang="en-US" smtClean="0"/>
              <a:t> y)</a:t>
            </a:r>
          </a:p>
          <a:p>
            <a:pPr eaLnBrk="1" hangingPunct="1"/>
            <a:r>
              <a:rPr lang="en-IN" altLang="en-US" smtClean="0"/>
              <a:t>{</a:t>
            </a:r>
          </a:p>
          <a:p>
            <a:pPr eaLnBrk="1" hangingPunct="1"/>
            <a:r>
              <a:rPr lang="en-IN" altLang="en-US" b="1" smtClean="0"/>
              <a:t>return</a:t>
            </a:r>
            <a:r>
              <a:rPr lang="en-IN" altLang="en-US" smtClean="0"/>
              <a:t> x-y;</a:t>
            </a:r>
          </a:p>
          <a:p>
            <a:pPr eaLnBrk="1" hangingPunct="1"/>
            <a:r>
              <a:rPr lang="en-IN" altLang="en-US" smtClean="0"/>
              <a:t>}</a:t>
            </a:r>
          </a:p>
          <a:p>
            <a:pPr eaLnBrk="1" hangingPunct="1"/>
            <a:r>
              <a:rPr lang="en-IN" altLang="en-US" smtClean="0"/>
              <a:t>}</a:t>
            </a:r>
          </a:p>
          <a:p>
            <a:pPr eaLnBrk="1" hangingPunct="1">
              <a:spcBef>
                <a:spcPct val="0"/>
              </a:spcBef>
            </a:pPr>
            <a:endParaRPr lang="en-IN" altLang="en-US" smtClean="0"/>
          </a:p>
        </p:txBody>
      </p:sp>
      <p:sp>
        <p:nvSpPr>
          <p:cNvPr id="19866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4585C053-CBF5-474E-BB36-D72BD705FACB}" type="slidenum">
              <a:rPr lang="en-US" altLang="en-US">
                <a:cs typeface="Arial" charset="0"/>
              </a:rPr>
              <a:pPr algn="r" eaLnBrk="1" hangingPunct="1">
                <a:spcBef>
                  <a:spcPct val="0"/>
                </a:spcBef>
              </a:pPr>
              <a:t>17</a:t>
            </a:fld>
            <a:endParaRPr lang="en-US" altLang="en-US">
              <a:cs typeface="Arial" charset="0"/>
            </a:endParaRPr>
          </a:p>
        </p:txBody>
      </p:sp>
      <p:sp>
        <p:nvSpPr>
          <p:cNvPr id="198661" name="Slide Number Placeholder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407603D-9E88-4CB0-87B6-D6530A139D07}" type="slidenum">
              <a:rPr lang="en-US" altLang="en-US" smtClean="0">
                <a:latin typeface="Arial" charset="0"/>
              </a:rPr>
              <a:pPr eaLnBrk="1" hangingPunct="1">
                <a:spcBef>
                  <a:spcPct val="0"/>
                </a:spcBef>
              </a:pPr>
              <a:t>17</a:t>
            </a:fld>
            <a:endParaRPr lang="en-US" alt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9683"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1996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97B86364-31A1-4622-8883-EDA85B629D90}" type="slidenum">
              <a:rPr lang="en-US" altLang="en-US" smtClean="0">
                <a:latin typeface="Arial" charset="0"/>
              </a:rPr>
              <a:pPr eaLnBrk="1" hangingPunct="1">
                <a:spcBef>
                  <a:spcPct val="0"/>
                </a:spcBef>
              </a:pPr>
              <a:t>18</a:t>
            </a:fld>
            <a:endParaRPr lang="en-US"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18125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7DD3A83B-36E8-4916-89F1-8E452DFC549F}" type="slidenum">
              <a:rPr lang="en-US" altLang="en-US">
                <a:cs typeface="Arial" charset="0"/>
              </a:rPr>
              <a:pPr algn="r" eaLnBrk="1" hangingPunct="1">
                <a:spcBef>
                  <a:spcPct val="0"/>
                </a:spcBef>
              </a:pPr>
              <a:t>3</a:t>
            </a:fld>
            <a:endParaRPr lang="en-US" altLang="en-US">
              <a:cs typeface="Arial" charset="0"/>
            </a:endParaRPr>
          </a:p>
        </p:txBody>
      </p:sp>
      <p:sp>
        <p:nvSpPr>
          <p:cNvPr id="181253" name="Slide Number Placeholder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D6C4A1E-B37F-4F9F-BDEE-9B165B205364}" type="slidenum">
              <a:rPr lang="en-US" altLang="en-US" smtClean="0">
                <a:latin typeface="Arial" charset="0"/>
              </a:rPr>
              <a:pPr eaLnBrk="1" hangingPunct="1">
                <a:spcBef>
                  <a:spcPct val="0"/>
                </a:spcBef>
              </a:pPr>
              <a:t>3</a:t>
            </a:fld>
            <a:endParaRPr lang="en-US" alt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18227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99BE92FF-4DF1-4F6D-8C36-E8D49CCAEE64}" type="slidenum">
              <a:rPr lang="en-US" altLang="en-US">
                <a:cs typeface="Arial" charset="0"/>
              </a:rPr>
              <a:pPr algn="r" eaLnBrk="1" hangingPunct="1">
                <a:spcBef>
                  <a:spcPct val="0"/>
                </a:spcBef>
              </a:pPr>
              <a:t>4</a:t>
            </a:fld>
            <a:endParaRPr lang="en-US" altLang="en-US">
              <a:cs typeface="Arial" charset="0"/>
            </a:endParaRPr>
          </a:p>
        </p:txBody>
      </p:sp>
      <p:sp>
        <p:nvSpPr>
          <p:cNvPr id="182277" name="Slide Number Placeholder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641AC80-D12B-41E8-A187-8CF13E16F22A}" type="slidenum">
              <a:rPr lang="en-US" altLang="en-US" smtClean="0">
                <a:latin typeface="Arial" charset="0"/>
              </a:rPr>
              <a:pPr eaLnBrk="1" hangingPunct="1">
                <a:spcBef>
                  <a:spcPct val="0"/>
                </a:spcBef>
              </a:pPr>
              <a:t>4</a:t>
            </a:fld>
            <a:endParaRPr lang="en-US" alt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18330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B818B5CC-2993-4E1D-B672-8122C28E2AAC}" type="slidenum">
              <a:rPr lang="en-US" altLang="en-US">
                <a:cs typeface="Arial" charset="0"/>
              </a:rPr>
              <a:pPr algn="r" eaLnBrk="1" hangingPunct="1">
                <a:spcBef>
                  <a:spcPct val="0"/>
                </a:spcBef>
              </a:pPr>
              <a:t>5</a:t>
            </a:fld>
            <a:endParaRPr lang="en-US" altLang="en-US">
              <a:cs typeface="Arial" charset="0"/>
            </a:endParaRPr>
          </a:p>
        </p:txBody>
      </p:sp>
      <p:sp>
        <p:nvSpPr>
          <p:cNvPr id="183301" name="Slide Number Placeholder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FADE30B-13F8-4725-B02A-34945FA9DF6A}" type="slidenum">
              <a:rPr lang="en-US" altLang="en-US" smtClean="0">
                <a:latin typeface="Arial" charset="0"/>
              </a:rPr>
              <a:pPr eaLnBrk="1" hangingPunct="1">
                <a:spcBef>
                  <a:spcPct val="0"/>
                </a:spcBef>
              </a:pPr>
              <a:t>5</a:t>
            </a:fld>
            <a:endParaRPr lang="en-US" alt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18432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3F1C4C24-235F-432A-BDC2-8CB4386E105E}" type="slidenum">
              <a:rPr lang="en-US" altLang="en-US">
                <a:cs typeface="Arial" charset="0"/>
              </a:rPr>
              <a:pPr algn="r" eaLnBrk="1" hangingPunct="1">
                <a:spcBef>
                  <a:spcPct val="0"/>
                </a:spcBef>
              </a:pPr>
              <a:t>6</a:t>
            </a:fld>
            <a:endParaRPr lang="en-US" altLang="en-US">
              <a:cs typeface="Arial" charset="0"/>
            </a:endParaRPr>
          </a:p>
        </p:txBody>
      </p:sp>
      <p:sp>
        <p:nvSpPr>
          <p:cNvPr id="184325" name="Slide Number Placeholder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1C0F26D-D362-4A6E-A13A-3CFAB3E688E9}" type="slidenum">
              <a:rPr lang="en-US" altLang="en-US" smtClean="0">
                <a:latin typeface="Arial" charset="0"/>
              </a:rPr>
              <a:pPr eaLnBrk="1" hangingPunct="1">
                <a:spcBef>
                  <a:spcPct val="0"/>
                </a:spcBef>
              </a:pPr>
              <a:t>6</a:t>
            </a:fld>
            <a:endParaRPr lang="en-US"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534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18534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CCD0B48A-B1E7-4B98-A656-089F3776366A}" type="slidenum">
              <a:rPr lang="en-US" altLang="en-US">
                <a:cs typeface="Arial" charset="0"/>
              </a:rPr>
              <a:pPr algn="r" eaLnBrk="1" hangingPunct="1">
                <a:spcBef>
                  <a:spcPct val="0"/>
                </a:spcBef>
              </a:pPr>
              <a:t>7</a:t>
            </a:fld>
            <a:endParaRPr lang="en-US" altLang="en-US">
              <a:cs typeface="Arial" charset="0"/>
            </a:endParaRPr>
          </a:p>
        </p:txBody>
      </p:sp>
      <p:sp>
        <p:nvSpPr>
          <p:cNvPr id="185349" name="Slide Number Placeholder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B2EE3B1-5786-447F-8FEF-C2DF3E97EA1F}" type="slidenum">
              <a:rPr lang="en-US" altLang="en-US" smtClean="0">
                <a:latin typeface="Arial" charset="0"/>
              </a:rPr>
              <a:pPr eaLnBrk="1" hangingPunct="1">
                <a:spcBef>
                  <a:spcPct val="0"/>
                </a:spcBef>
              </a:pPr>
              <a:t>7</a:t>
            </a:fld>
            <a:endParaRPr lang="en-US"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6371" name="Notes Placeholder 2"/>
          <p:cNvSpPr>
            <a:spLocks noGrp="1"/>
          </p:cNvSpPr>
          <p:nvPr>
            <p:ph type="body" idx="1"/>
          </p:nvPr>
        </p:nvSpPr>
        <p:spPr bwMode="auto">
          <a:xfrm>
            <a:off x="771525" y="4343400"/>
            <a:ext cx="5827713" cy="411480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algn="just" eaLnBrk="1" hangingPunct="1">
              <a:spcBef>
                <a:spcPct val="0"/>
              </a:spcBef>
              <a:defRPr/>
            </a:pPr>
            <a:r>
              <a:rPr lang="en-US" altLang="en-US" dirty="0" smtClean="0"/>
              <a:t>Unit tests are implemented as classes with test methods. Each test method usually tests a single method of the target class. Sometimes, a test method can test more than one method in the target class, and sometimes, if the method to test is big, you split the test into multiple test methods.</a:t>
            </a:r>
          </a:p>
          <a:p>
            <a:pPr algn="just" eaLnBrk="1" hangingPunct="1">
              <a:spcBef>
                <a:spcPct val="0"/>
              </a:spcBef>
              <a:defRPr/>
            </a:pPr>
            <a:endParaRPr lang="en-US" altLang="en-US" sz="800" dirty="0" smtClean="0"/>
          </a:p>
          <a:p>
            <a:pPr algn="just" eaLnBrk="1" hangingPunct="1">
              <a:spcBef>
                <a:spcPct val="0"/>
              </a:spcBef>
              <a:defRPr/>
            </a:pPr>
            <a:r>
              <a:rPr lang="en-US" altLang="en-US" dirty="0" smtClean="0"/>
              <a:t>The unit test class is an ordinary class, with two methods, </a:t>
            </a:r>
            <a:r>
              <a:rPr lang="en-US" altLang="en-US" dirty="0" err="1" smtClean="0"/>
              <a:t>tesAdd</a:t>
            </a:r>
            <a:r>
              <a:rPr lang="en-US" altLang="en-US" dirty="0" smtClean="0"/>
              <a:t>() and </a:t>
            </a:r>
            <a:r>
              <a:rPr lang="en-US" altLang="en-US" dirty="0" err="1" smtClean="0"/>
              <a:t>testSub</a:t>
            </a:r>
            <a:r>
              <a:rPr lang="en-US" altLang="en-US" dirty="0" smtClean="0"/>
              <a:t>. Notice how this method is annotated with the JUnit annotation @Test. This is done to signal to the unit test runner, that this is method represents a unit test, that should be executed. Methods that are not annotated with @Test are not executed by the test runner. </a:t>
            </a:r>
          </a:p>
          <a:p>
            <a:pPr algn="just" eaLnBrk="1" hangingPunct="1">
              <a:defRPr/>
            </a:pPr>
            <a:endParaRPr lang="en-US" altLang="en-US" sz="100" dirty="0" smtClean="0"/>
          </a:p>
          <a:p>
            <a:pPr algn="just" eaLnBrk="1" hangingPunct="1">
              <a:defRPr/>
            </a:pPr>
            <a:r>
              <a:rPr lang="en-US" altLang="en-US" dirty="0" smtClean="0"/>
              <a:t>Inside the </a:t>
            </a:r>
            <a:r>
              <a:rPr lang="en-US" altLang="en-US" dirty="0" err="1" smtClean="0"/>
              <a:t>testAdd</a:t>
            </a:r>
            <a:r>
              <a:rPr lang="en-US" altLang="en-US" dirty="0" smtClean="0"/>
              <a:t>() method an instance of Calculator is created. Then it's add() method is called with two integer values. </a:t>
            </a:r>
          </a:p>
          <a:p>
            <a:pPr algn="just" eaLnBrk="1" hangingPunct="1">
              <a:defRPr/>
            </a:pPr>
            <a:endParaRPr lang="en-US" altLang="en-US" sz="400" dirty="0" smtClean="0"/>
          </a:p>
          <a:p>
            <a:pPr algn="just" eaLnBrk="1" hangingPunct="1">
              <a:defRPr/>
            </a:pPr>
            <a:r>
              <a:rPr lang="en-US" altLang="en-US" dirty="0" smtClean="0"/>
              <a:t>Finally, the </a:t>
            </a:r>
            <a:r>
              <a:rPr lang="en-US" altLang="en-US" dirty="0" err="1" smtClean="0"/>
              <a:t>assertEquals</a:t>
            </a:r>
            <a:r>
              <a:rPr lang="en-US" altLang="en-US" dirty="0" smtClean="0"/>
              <a:t>() method is called. It is this method that does the actual testing. In this method we compare the output of the called method (add()) with the expected output. </a:t>
            </a:r>
          </a:p>
          <a:p>
            <a:pPr algn="just" eaLnBrk="1" hangingPunct="1">
              <a:defRPr/>
            </a:pPr>
            <a:endParaRPr lang="en-US" altLang="en-US" sz="300" dirty="0" smtClean="0"/>
          </a:p>
          <a:p>
            <a:pPr algn="just" eaLnBrk="1" hangingPunct="1">
              <a:defRPr/>
            </a:pPr>
            <a:r>
              <a:rPr lang="en-US" altLang="en-US" dirty="0" smtClean="0"/>
              <a:t>If the two values are equal, nothing happens. The </a:t>
            </a:r>
            <a:r>
              <a:rPr lang="en-US" altLang="en-US" dirty="0" err="1" smtClean="0"/>
              <a:t>assertEquals</a:t>
            </a:r>
            <a:r>
              <a:rPr lang="en-US" altLang="en-US" dirty="0" smtClean="0"/>
              <a:t>() method returns normally. If the two values are not equal, an exception is thrown, and the test method stops executing here. </a:t>
            </a:r>
          </a:p>
          <a:p>
            <a:pPr algn="just" eaLnBrk="1" hangingPunct="1">
              <a:defRPr/>
            </a:pPr>
            <a:endParaRPr lang="en-US" altLang="en-US" sz="300" dirty="0" smtClean="0"/>
          </a:p>
          <a:p>
            <a:pPr algn="just" eaLnBrk="1" hangingPunct="1">
              <a:defRPr/>
            </a:pPr>
            <a:r>
              <a:rPr lang="en-US" altLang="en-US" dirty="0" smtClean="0"/>
              <a:t>The </a:t>
            </a:r>
            <a:r>
              <a:rPr lang="en-US" altLang="en-US" dirty="0" err="1" smtClean="0"/>
              <a:t>assertEquals</a:t>
            </a:r>
            <a:r>
              <a:rPr lang="en-US" altLang="en-US" dirty="0" smtClean="0"/>
              <a:t>() method is a statically imported method, which normally resides in the </a:t>
            </a:r>
            <a:r>
              <a:rPr lang="en-US" altLang="en-US" dirty="0" err="1" smtClean="0"/>
              <a:t>org.junit.Assert</a:t>
            </a:r>
            <a:r>
              <a:rPr lang="en-US" altLang="en-US" dirty="0" smtClean="0"/>
              <a:t> class. Notice the static import of this class at the top of </a:t>
            </a:r>
            <a:r>
              <a:rPr lang="en-US" altLang="en-US" dirty="0" err="1" smtClean="0"/>
              <a:t>MyUnitTest</a:t>
            </a:r>
            <a:r>
              <a:rPr lang="en-US" altLang="en-US" dirty="0" smtClean="0"/>
              <a:t>. Using the static import of the method is shorter than writing </a:t>
            </a:r>
            <a:r>
              <a:rPr lang="en-US" altLang="en-US" dirty="0" err="1" smtClean="0"/>
              <a:t>Assert.assertEquals</a:t>
            </a:r>
            <a:r>
              <a:rPr lang="en-US" altLang="en-US" dirty="0" smtClean="0"/>
              <a:t>(). </a:t>
            </a:r>
          </a:p>
          <a:p>
            <a:pPr eaLnBrk="1" hangingPunct="1">
              <a:defRPr/>
            </a:pPr>
            <a:endParaRPr lang="en-IN" altLang="en-US" dirty="0" smtClean="0"/>
          </a:p>
        </p:txBody>
      </p:sp>
      <p:sp>
        <p:nvSpPr>
          <p:cNvPr id="18637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78771A23-9361-4320-A21B-22C1D848B95E}" type="slidenum">
              <a:rPr lang="en-US" altLang="en-US">
                <a:cs typeface="Arial" charset="0"/>
              </a:rPr>
              <a:pPr algn="r" eaLnBrk="1" hangingPunct="1">
                <a:spcBef>
                  <a:spcPct val="0"/>
                </a:spcBef>
              </a:pPr>
              <a:t>8</a:t>
            </a:fld>
            <a:endParaRPr lang="en-US" altLang="en-US">
              <a:cs typeface="Arial" charset="0"/>
            </a:endParaRPr>
          </a:p>
        </p:txBody>
      </p:sp>
      <p:sp>
        <p:nvSpPr>
          <p:cNvPr id="186373" name="Slide Number Placeholder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6FE4C22-D83F-4AD8-AD58-6A6F5732F33D}" type="slidenum">
              <a:rPr lang="en-US" altLang="en-US" smtClean="0">
                <a:latin typeface="Arial" charset="0"/>
              </a:rPr>
              <a:pPr eaLnBrk="1" hangingPunct="1">
                <a:spcBef>
                  <a:spcPct val="0"/>
                </a:spcBef>
              </a:pPr>
              <a:t>8</a:t>
            </a:fld>
            <a:endParaRPr lang="en-US" alt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7395" name="Notes Placeholder 2"/>
          <p:cNvSpPr>
            <a:spLocks noGrp="1"/>
          </p:cNvSpPr>
          <p:nvPr>
            <p:ph type="body" idx="1"/>
          </p:nvPr>
        </p:nvSpPr>
        <p:spPr bwMode="auto">
          <a:xfrm>
            <a:off x="685800" y="4343400"/>
            <a:ext cx="5486400" cy="43624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b="1" smtClean="0"/>
              <a:t>assertArrayEquals()</a:t>
            </a:r>
          </a:p>
          <a:p>
            <a:pPr algn="just" eaLnBrk="1" hangingPunct="1"/>
            <a:r>
              <a:rPr lang="en-US" altLang="en-US" smtClean="0"/>
              <a:t>Used to test if two arrays are equal to each other. If the arrays are equal, the assertArrayEquals() will proceed without errors. If the arrays are not equal, an exception will be thrown, and the test aborted. Any test code after the assertArrayEquals() will not be executed.</a:t>
            </a:r>
          </a:p>
          <a:p>
            <a:pPr algn="just" eaLnBrk="1" hangingPunct="1"/>
            <a:endParaRPr lang="en-US" altLang="en-US" smtClean="0"/>
          </a:p>
          <a:p>
            <a:pPr algn="just" eaLnBrk="1" hangingPunct="1"/>
            <a:r>
              <a:rPr lang="en-US" altLang="en-US" b="1" smtClean="0"/>
              <a:t>assertEquals</a:t>
            </a:r>
          </a:p>
          <a:p>
            <a:pPr algn="just" eaLnBrk="1" hangingPunct="1"/>
            <a:r>
              <a:rPr lang="en-US" altLang="en-US" smtClean="0"/>
              <a:t>The assertEquals() method can compare any two objects to each other. If the two objects compared are not same, then an AssertionError will be thrown.</a:t>
            </a:r>
          </a:p>
          <a:p>
            <a:pPr eaLnBrk="1" hangingPunct="1"/>
            <a:endParaRPr lang="en-US" altLang="en-US" smtClean="0"/>
          </a:p>
          <a:p>
            <a:pPr eaLnBrk="1" hangingPunct="1"/>
            <a:endParaRPr lang="en-US" altLang="en-US" smtClean="0"/>
          </a:p>
          <a:p>
            <a:pPr eaLnBrk="1" hangingPunct="1"/>
            <a:endParaRPr lang="en-IN" altLang="en-US" smtClean="0"/>
          </a:p>
        </p:txBody>
      </p:sp>
      <p:sp>
        <p:nvSpPr>
          <p:cNvPr id="1873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922AC15A-5F80-474A-AA41-F2EF75A1FC6F}" type="slidenum">
              <a:rPr lang="en-US" altLang="en-US">
                <a:cs typeface="Arial" charset="0"/>
              </a:rPr>
              <a:pPr algn="r" eaLnBrk="1" hangingPunct="1">
                <a:spcBef>
                  <a:spcPct val="0"/>
                </a:spcBef>
              </a:pPr>
              <a:t>9</a:t>
            </a:fld>
            <a:endParaRPr lang="en-US" altLang="en-US">
              <a:cs typeface="Arial" charset="0"/>
            </a:endParaRPr>
          </a:p>
        </p:txBody>
      </p:sp>
      <p:sp>
        <p:nvSpPr>
          <p:cNvPr id="187397" name="Slide Number Placeholder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915BE94-6D7C-42A0-9E73-4D04A57F17F2}" type="slidenum">
              <a:rPr lang="en-US" altLang="en-US" smtClean="0">
                <a:latin typeface="Arial" charset="0"/>
              </a:rPr>
              <a:pPr eaLnBrk="1" hangingPunct="1">
                <a:spcBef>
                  <a:spcPct val="0"/>
                </a:spcBef>
              </a:pPr>
              <a:t>9</a:t>
            </a:fld>
            <a:endParaRPr lang="en-US" alt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z="1600" b="1" smtClean="0"/>
              <a:t>assertTrue() , assertFalse()</a:t>
            </a:r>
          </a:p>
          <a:p>
            <a:pPr algn="just" eaLnBrk="1" hangingPunct="1"/>
            <a:r>
              <a:rPr lang="en-US" altLang="en-US" smtClean="0"/>
              <a:t>If the isSafe() method returns true, the assertTrue() method will return normally. Else an exception will be thrown, and the test will stop there. </a:t>
            </a:r>
          </a:p>
          <a:p>
            <a:pPr algn="just" eaLnBrk="1" hangingPunct="1"/>
            <a:r>
              <a:rPr lang="en-US" altLang="en-US" smtClean="0"/>
              <a:t>If the isSafe() method returns false, the assertFalse() method will return normally. Else an exception will be thrown, and the test will stop there. </a:t>
            </a:r>
          </a:p>
          <a:p>
            <a:pPr eaLnBrk="1" hangingPunct="1"/>
            <a:r>
              <a:rPr lang="en-US" altLang="en-US" sz="1600" b="1" smtClean="0"/>
              <a:t>assertNull(),assertNotNull()</a:t>
            </a:r>
          </a:p>
          <a:p>
            <a:pPr eaLnBrk="1" hangingPunct="1"/>
            <a:r>
              <a:rPr lang="en-US" altLang="en-US" smtClean="0"/>
              <a:t>If the testClass.getObject() returns null, the assertNull() method will return normally, else the assertNull() method will throw an exception, and the test will be stopped. </a:t>
            </a:r>
          </a:p>
          <a:p>
            <a:pPr algn="just" eaLnBrk="1" hangingPunct="1"/>
            <a:r>
              <a:rPr lang="en-US" altLang="en-US" smtClean="0"/>
              <a:t>The assertNotNull() method works oppositely of the assertNull() method. It throws an exception if a null value is passed to it, and returns normally if a non-null value is passed to it. </a:t>
            </a:r>
          </a:p>
          <a:p>
            <a:pPr eaLnBrk="1" hangingPunct="1"/>
            <a:r>
              <a:rPr lang="en-US" altLang="en-US" sz="1600" b="1" smtClean="0"/>
              <a:t>assertSame(),assertNotSame()</a:t>
            </a:r>
          </a:p>
          <a:p>
            <a:pPr eaLnBrk="1" hangingPunct="1"/>
            <a:r>
              <a:rPr lang="en-US" altLang="en-US" smtClean="0"/>
              <a:t>Used to check if two object references point to the same object or not. </a:t>
            </a:r>
            <a:endParaRPr lang="en-IN" altLang="en-US" smtClean="0"/>
          </a:p>
        </p:txBody>
      </p:sp>
      <p:sp>
        <p:nvSpPr>
          <p:cNvPr id="18944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lgn="r" eaLnBrk="1" hangingPunct="1">
              <a:spcBef>
                <a:spcPct val="0"/>
              </a:spcBef>
            </a:pPr>
            <a:fld id="{909F12AC-1311-49F0-928F-8252C455CB5F}" type="slidenum">
              <a:rPr lang="en-US" altLang="en-US">
                <a:cs typeface="Arial" charset="0"/>
              </a:rPr>
              <a:pPr algn="r" eaLnBrk="1" hangingPunct="1">
                <a:spcBef>
                  <a:spcPct val="0"/>
                </a:spcBef>
              </a:pPr>
              <a:t>10</a:t>
            </a:fld>
            <a:endParaRPr lang="en-US" altLang="en-US">
              <a:cs typeface="Arial" charset="0"/>
            </a:endParaRPr>
          </a:p>
        </p:txBody>
      </p:sp>
      <p:sp>
        <p:nvSpPr>
          <p:cNvPr id="189445" name="Slide Number Placeholder 4"/>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8438A12-D7FA-46C8-9CE9-DD692883C0C0}" type="slidenum">
              <a:rPr lang="en-US" altLang="en-US" smtClean="0">
                <a:latin typeface="Arial" charset="0"/>
              </a:rPr>
              <a:pPr eaLnBrk="1" hangingPunct="1">
                <a:spcBef>
                  <a:spcPct val="0"/>
                </a:spcBef>
              </a:pPr>
              <a:t>10</a:t>
            </a:fld>
            <a:endParaRPr lang="en-US"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0B44B6-EC0A-43CB-8189-ABFB75B3B2CC}"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EF1E2-B560-406C-961B-F5DA98D054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B44B6-EC0A-43CB-8189-ABFB75B3B2CC}"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EF1E2-B560-406C-961B-F5DA98D054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B44B6-EC0A-43CB-8189-ABFB75B3B2CC}"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EF1E2-B560-406C-961B-F5DA98D054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0B44B6-EC0A-43CB-8189-ABFB75B3B2CC}"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EF1E2-B560-406C-961B-F5DA98D0545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0B44B6-EC0A-43CB-8189-ABFB75B3B2CC}"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EF1E2-B560-406C-961B-F5DA98D0545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0B44B6-EC0A-43CB-8189-ABFB75B3B2CC}"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EF1E2-B560-406C-961B-F5DA98D0545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0B44B6-EC0A-43CB-8189-ABFB75B3B2CC}" type="datetimeFigureOut">
              <a:rPr lang="en-US" smtClean="0"/>
              <a:pPr/>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1EF1E2-B560-406C-961B-F5DA98D0545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0B44B6-EC0A-43CB-8189-ABFB75B3B2CC}" type="datetimeFigureOut">
              <a:rPr lang="en-US" smtClean="0"/>
              <a:pPr/>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1EF1E2-B560-406C-961B-F5DA98D054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B44B6-EC0A-43CB-8189-ABFB75B3B2CC}" type="datetimeFigureOut">
              <a:rPr lang="en-US" smtClean="0"/>
              <a:pPr/>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1EF1E2-B560-406C-961B-F5DA98D054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B44B6-EC0A-43CB-8189-ABFB75B3B2CC}"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EF1E2-B560-406C-961B-F5DA98D0545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0B44B6-EC0A-43CB-8189-ABFB75B3B2CC}"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EF1E2-B560-406C-961B-F5DA98D0545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B44B6-EC0A-43CB-8189-ABFB75B3B2CC}" type="datetimeFigureOut">
              <a:rPr lang="en-US" smtClean="0"/>
              <a:pPr/>
              <a:t>11/26/2020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EF1E2-B560-406C-961B-F5DA98D054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t>JUnit</a:t>
            </a:r>
            <a:r>
              <a:rPr lang="en-US" b="1" dirty="0" smtClean="0"/>
              <a:t> Testing</a:t>
            </a:r>
            <a:endParaRPr lang="en-US" b="1" dirty="0"/>
          </a:p>
        </p:txBody>
      </p:sp>
      <p:sp>
        <p:nvSpPr>
          <p:cNvPr id="3" name="Subtitle 2"/>
          <p:cNvSpPr>
            <a:spLocks noGrp="1"/>
          </p:cNvSpPr>
          <p:nvPr>
            <p:ph type="subTitle" idx="1"/>
          </p:nvPr>
        </p:nvSpPr>
        <p:spPr/>
        <p:txBody>
          <a:bodyPr>
            <a:normAutofit/>
          </a:bodyPr>
          <a:lstStyle/>
          <a:p>
            <a:r>
              <a:rPr lang="en-US" sz="2400" i="1" dirty="0" smtClean="0"/>
              <a:t>By</a:t>
            </a:r>
          </a:p>
          <a:p>
            <a:r>
              <a:rPr lang="en-US" sz="2400" i="1" dirty="0" err="1" smtClean="0"/>
              <a:t>Anand</a:t>
            </a:r>
            <a:r>
              <a:rPr lang="en-US" sz="2400" i="1" dirty="0" smtClean="0"/>
              <a:t> </a:t>
            </a:r>
            <a:r>
              <a:rPr lang="en-US" sz="2400" i="1" dirty="0" err="1" smtClean="0"/>
              <a:t>Kulkarni</a:t>
            </a:r>
            <a:endParaRPr lang="en-US" sz="2400" i="1" dirty="0" smtClean="0"/>
          </a:p>
          <a:p>
            <a:r>
              <a:rPr lang="en-US" sz="2400" i="1" dirty="0" smtClean="0"/>
              <a:t>Anand.pune38@gmail.com</a:t>
            </a:r>
            <a:endParaRPr lang="en-US" sz="2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Placeholder 3"/>
          <p:cNvSpPr>
            <a:spLocks noGrp="1"/>
          </p:cNvSpPr>
          <p:nvPr>
            <p:ph type="body" sz="quarter" idx="4294967295"/>
          </p:nvPr>
        </p:nvSpPr>
        <p:spPr>
          <a:xfrm>
            <a:off x="141288" y="152400"/>
            <a:ext cx="8229600" cy="523220"/>
          </a:xfrm>
        </p:spPr>
        <p:txBody>
          <a:bodyPr>
            <a:spAutoFit/>
          </a:bodyPr>
          <a:lstStyle/>
          <a:p>
            <a:pPr eaLnBrk="1" hangingPunct="1">
              <a:spcBef>
                <a:spcPct val="0"/>
              </a:spcBef>
              <a:buFont typeface="Arial" charset="0"/>
              <a:buNone/>
            </a:pPr>
            <a:r>
              <a:rPr lang="en-IN" altLang="en-US" sz="2800" dirty="0">
                <a:latin typeface="+mj-lt"/>
                <a:cs typeface="Arial" charset="0"/>
              </a:rPr>
              <a:t>Assert methods with JUnit</a:t>
            </a:r>
            <a:r>
              <a:rPr altLang="en-US" sz="2800" dirty="0">
                <a:latin typeface="+mj-lt"/>
                <a:cs typeface="Arial" charset="0"/>
              </a:rPr>
              <a:t> (Contd.).</a:t>
            </a:r>
            <a:endParaRPr lang="en-IN" altLang="en-US" sz="2800" dirty="0">
              <a:latin typeface="+mj-lt"/>
              <a:cs typeface="Arial" charset="0"/>
            </a:endParaRPr>
          </a:p>
        </p:txBody>
      </p:sp>
      <p:sp>
        <p:nvSpPr>
          <p:cNvPr id="96259" name="Text Placeholder 7"/>
          <p:cNvSpPr>
            <a:spLocks noGrp="1"/>
          </p:cNvSpPr>
          <p:nvPr>
            <p:ph type="body" sz="quarter" idx="4294967295"/>
          </p:nvPr>
        </p:nvSpPr>
        <p:spPr>
          <a:xfrm>
            <a:off x="522290" y="1055705"/>
            <a:ext cx="8175625" cy="5160963"/>
          </a:xfrm>
        </p:spPr>
        <p:txBody>
          <a:bodyPr>
            <a:noAutofit/>
          </a:bodyPr>
          <a:lstStyle/>
          <a:p>
            <a:pPr eaLnBrk="1" hangingPunct="1">
              <a:buFont typeface="Wingdings" panose="05000000000000000000" pitchFamily="2" charset="2"/>
              <a:buChar char="Ø"/>
            </a:pPr>
            <a:r>
              <a:rPr altLang="en-US" sz="1800" b="1" dirty="0" err="1" smtClean="0">
                <a:solidFill>
                  <a:schemeClr val="tx1"/>
                </a:solidFill>
                <a:cs typeface="Arial" charset="0"/>
              </a:rPr>
              <a:t>assertTrue</a:t>
            </a:r>
            <a:r>
              <a:rPr altLang="en-US" sz="1800" b="1" dirty="0" smtClean="0">
                <a:solidFill>
                  <a:schemeClr val="tx1"/>
                </a:solidFill>
                <a:cs typeface="Arial" charset="0"/>
              </a:rPr>
              <a:t>() , </a:t>
            </a:r>
            <a:r>
              <a:rPr altLang="en-US" sz="1800" b="1" dirty="0" err="1" smtClean="0">
                <a:solidFill>
                  <a:schemeClr val="tx1"/>
                </a:solidFill>
                <a:cs typeface="Arial" charset="0"/>
              </a:rPr>
              <a:t>assertFalse</a:t>
            </a:r>
            <a:r>
              <a:rPr altLang="en-US" sz="1800" b="1" dirty="0" smtClean="0">
                <a:solidFill>
                  <a:schemeClr val="tx1"/>
                </a:solidFill>
                <a:cs typeface="Arial" charset="0"/>
              </a:rPr>
              <a:t>()</a:t>
            </a:r>
          </a:p>
          <a:p>
            <a:pPr lvl="1" eaLnBrk="1" hangingPunct="1"/>
            <a:r>
              <a:rPr altLang="en-US" sz="1800" dirty="0" smtClean="0">
                <a:solidFill>
                  <a:schemeClr val="tx1"/>
                </a:solidFill>
              </a:rPr>
              <a:t>Used to test whether a method returns true or false </a:t>
            </a:r>
          </a:p>
          <a:p>
            <a:pPr lvl="2" eaLnBrk="1" hangingPunct="1">
              <a:buFont typeface="Arial" charset="0"/>
              <a:buNone/>
            </a:pPr>
            <a:r>
              <a:rPr altLang="en-US" sz="1800" dirty="0" err="1" smtClean="0">
                <a:solidFill>
                  <a:schemeClr val="tx1"/>
                </a:solidFill>
              </a:rPr>
              <a:t>assertTrue</a:t>
            </a:r>
            <a:r>
              <a:rPr altLang="en-US" sz="1800" dirty="0" smtClean="0">
                <a:solidFill>
                  <a:schemeClr val="tx1"/>
                </a:solidFill>
              </a:rPr>
              <a:t> (</a:t>
            </a:r>
            <a:r>
              <a:rPr altLang="en-US" sz="1800" dirty="0" err="1" smtClean="0">
                <a:solidFill>
                  <a:schemeClr val="tx1"/>
                </a:solidFill>
              </a:rPr>
              <a:t>testClass.isSafe</a:t>
            </a:r>
            <a:r>
              <a:rPr altLang="en-US" sz="1800" dirty="0" smtClean="0">
                <a:solidFill>
                  <a:schemeClr val="tx1"/>
                </a:solidFill>
              </a:rPr>
              <a:t>()); </a:t>
            </a:r>
          </a:p>
          <a:p>
            <a:pPr lvl="2" eaLnBrk="1" hangingPunct="1">
              <a:buFont typeface="Arial" charset="0"/>
              <a:buNone/>
            </a:pPr>
            <a:r>
              <a:rPr altLang="en-US" sz="1800" dirty="0" err="1" smtClean="0">
                <a:solidFill>
                  <a:schemeClr val="tx1"/>
                </a:solidFill>
              </a:rPr>
              <a:t>assertFalse</a:t>
            </a:r>
            <a:r>
              <a:rPr altLang="en-US" sz="1800" dirty="0" smtClean="0">
                <a:solidFill>
                  <a:schemeClr val="tx1"/>
                </a:solidFill>
              </a:rPr>
              <a:t>(</a:t>
            </a:r>
            <a:r>
              <a:rPr altLang="en-US" sz="1800" dirty="0" err="1" smtClean="0">
                <a:solidFill>
                  <a:schemeClr val="tx1"/>
                </a:solidFill>
              </a:rPr>
              <a:t>testClass.isSafe</a:t>
            </a:r>
            <a:r>
              <a:rPr altLang="en-US" sz="1800" dirty="0" smtClean="0">
                <a:solidFill>
                  <a:schemeClr val="tx1"/>
                </a:solidFill>
              </a:rPr>
              <a:t>());</a:t>
            </a:r>
          </a:p>
          <a:p>
            <a:pPr eaLnBrk="1" hangingPunct="1">
              <a:buFont typeface="Wingdings" panose="05000000000000000000" pitchFamily="2" charset="2"/>
              <a:buChar char="Ø"/>
            </a:pPr>
            <a:r>
              <a:rPr altLang="en-US" sz="1800" b="1" dirty="0" err="1" smtClean="0">
                <a:solidFill>
                  <a:schemeClr val="tx1"/>
                </a:solidFill>
                <a:cs typeface="Arial" charset="0"/>
              </a:rPr>
              <a:t>assertNull</a:t>
            </a:r>
            <a:r>
              <a:rPr altLang="en-US" sz="1800" b="1" dirty="0" smtClean="0">
                <a:solidFill>
                  <a:schemeClr val="tx1"/>
                </a:solidFill>
                <a:cs typeface="Arial" charset="0"/>
              </a:rPr>
              <a:t>(),</a:t>
            </a:r>
            <a:r>
              <a:rPr altLang="en-US" sz="1800" b="1" dirty="0" err="1" smtClean="0">
                <a:solidFill>
                  <a:schemeClr val="tx1"/>
                </a:solidFill>
                <a:cs typeface="Arial" charset="0"/>
              </a:rPr>
              <a:t>assertNotNull</a:t>
            </a:r>
            <a:r>
              <a:rPr altLang="en-US" sz="1800" b="1" dirty="0" smtClean="0">
                <a:solidFill>
                  <a:schemeClr val="tx1"/>
                </a:solidFill>
                <a:cs typeface="Arial" charset="0"/>
              </a:rPr>
              <a:t>()</a:t>
            </a:r>
          </a:p>
          <a:p>
            <a:pPr lvl="1" eaLnBrk="1" hangingPunct="1"/>
            <a:r>
              <a:rPr altLang="en-US" sz="1800" dirty="0" smtClean="0">
                <a:solidFill>
                  <a:schemeClr val="tx1"/>
                </a:solidFill>
              </a:rPr>
              <a:t>Used to test a variable to see if it is null or not null </a:t>
            </a:r>
          </a:p>
          <a:p>
            <a:pPr lvl="2" eaLnBrk="1" hangingPunct="1">
              <a:buFont typeface="Arial" charset="0"/>
              <a:buNone/>
            </a:pPr>
            <a:r>
              <a:rPr altLang="en-US" sz="1800" dirty="0" err="1" smtClean="0">
                <a:solidFill>
                  <a:schemeClr val="tx1"/>
                </a:solidFill>
              </a:rPr>
              <a:t>assertNull</a:t>
            </a:r>
            <a:r>
              <a:rPr altLang="en-US" sz="1800" dirty="0" smtClean="0">
                <a:solidFill>
                  <a:schemeClr val="tx1"/>
                </a:solidFill>
              </a:rPr>
              <a:t>(</a:t>
            </a:r>
            <a:r>
              <a:rPr altLang="en-US" sz="1800" dirty="0" err="1" smtClean="0">
                <a:solidFill>
                  <a:schemeClr val="tx1"/>
                </a:solidFill>
              </a:rPr>
              <a:t>testClass.getObject</a:t>
            </a:r>
            <a:r>
              <a:rPr altLang="en-US" sz="1800" dirty="0" smtClean="0">
                <a:solidFill>
                  <a:schemeClr val="tx1"/>
                </a:solidFill>
              </a:rPr>
              <a:t>());</a:t>
            </a:r>
          </a:p>
          <a:p>
            <a:pPr lvl="2" eaLnBrk="1" hangingPunct="1">
              <a:buFont typeface="Arial" charset="0"/>
              <a:buNone/>
            </a:pPr>
            <a:r>
              <a:rPr altLang="en-US" sz="1800" dirty="0" err="1" smtClean="0">
                <a:solidFill>
                  <a:schemeClr val="tx1"/>
                </a:solidFill>
              </a:rPr>
              <a:t>assertNotNull</a:t>
            </a:r>
            <a:r>
              <a:rPr altLang="en-US" sz="1800" dirty="0" smtClean="0">
                <a:solidFill>
                  <a:schemeClr val="tx1"/>
                </a:solidFill>
              </a:rPr>
              <a:t>(</a:t>
            </a:r>
            <a:r>
              <a:rPr altLang="en-US" sz="1800" dirty="0" err="1" smtClean="0">
                <a:solidFill>
                  <a:schemeClr val="tx1"/>
                </a:solidFill>
              </a:rPr>
              <a:t>testClass.getObject</a:t>
            </a:r>
            <a:r>
              <a:rPr altLang="en-US" sz="1800" dirty="0" smtClean="0">
                <a:solidFill>
                  <a:schemeClr val="tx1"/>
                </a:solidFill>
              </a:rPr>
              <a:t>());</a:t>
            </a:r>
          </a:p>
          <a:p>
            <a:pPr eaLnBrk="1" hangingPunct="1">
              <a:buFont typeface="Wingdings" panose="05000000000000000000" pitchFamily="2" charset="2"/>
              <a:buChar char="Ø"/>
            </a:pPr>
            <a:r>
              <a:rPr altLang="en-US" sz="1800" b="1" dirty="0" err="1" smtClean="0">
                <a:solidFill>
                  <a:schemeClr val="tx1"/>
                </a:solidFill>
                <a:cs typeface="Arial" charset="0"/>
              </a:rPr>
              <a:t>assertSame</a:t>
            </a:r>
            <a:r>
              <a:rPr altLang="en-US" sz="1800" b="1" dirty="0" smtClean="0">
                <a:solidFill>
                  <a:schemeClr val="tx1"/>
                </a:solidFill>
                <a:cs typeface="Arial" charset="0"/>
              </a:rPr>
              <a:t>() and </a:t>
            </a:r>
            <a:r>
              <a:rPr altLang="en-US" sz="1800" b="1" dirty="0" err="1" smtClean="0">
                <a:solidFill>
                  <a:schemeClr val="tx1"/>
                </a:solidFill>
                <a:cs typeface="Arial" charset="0"/>
              </a:rPr>
              <a:t>assertNotSame</a:t>
            </a:r>
            <a:r>
              <a:rPr altLang="en-US" sz="1800" b="1" dirty="0" smtClean="0">
                <a:solidFill>
                  <a:schemeClr val="tx1"/>
                </a:solidFill>
                <a:cs typeface="Arial" charset="0"/>
              </a:rPr>
              <a:t>()</a:t>
            </a:r>
          </a:p>
          <a:p>
            <a:pPr lvl="1" algn="just" eaLnBrk="1" hangingPunct="1"/>
            <a:r>
              <a:rPr altLang="en-US" sz="1800" dirty="0" smtClean="0">
                <a:solidFill>
                  <a:schemeClr val="tx1"/>
                </a:solidFill>
              </a:rPr>
              <a:t>Used to test if two object references point to the same object or not </a:t>
            </a:r>
          </a:p>
          <a:p>
            <a:pPr lvl="2" eaLnBrk="1" hangingPunct="1">
              <a:buFont typeface="Arial" charset="0"/>
              <a:buNone/>
            </a:pPr>
            <a:r>
              <a:rPr altLang="en-US" sz="1800" dirty="0" smtClean="0">
                <a:solidFill>
                  <a:schemeClr val="tx1"/>
                </a:solidFill>
              </a:rPr>
              <a:t>String s1="Hello";</a:t>
            </a:r>
          </a:p>
          <a:p>
            <a:pPr lvl="2" eaLnBrk="1" hangingPunct="1">
              <a:buFont typeface="Arial" charset="0"/>
              <a:buNone/>
            </a:pPr>
            <a:r>
              <a:rPr altLang="en-US" sz="1800" dirty="0" smtClean="0">
                <a:solidFill>
                  <a:schemeClr val="tx1"/>
                </a:solidFill>
              </a:rPr>
              <a:t>String s2="Hello";</a:t>
            </a:r>
          </a:p>
          <a:p>
            <a:pPr lvl="2" eaLnBrk="1" hangingPunct="1">
              <a:buFont typeface="Arial" charset="0"/>
              <a:buNone/>
            </a:pPr>
            <a:r>
              <a:rPr altLang="en-US" sz="1800" i="1" dirty="0" err="1" smtClean="0">
                <a:solidFill>
                  <a:schemeClr val="tx1"/>
                </a:solidFill>
              </a:rPr>
              <a:t>assertSame</a:t>
            </a:r>
            <a:r>
              <a:rPr altLang="en-US" sz="1800" dirty="0" smtClean="0">
                <a:solidFill>
                  <a:schemeClr val="tx1"/>
                </a:solidFill>
              </a:rPr>
              <a:t>(s1,s2); -&gt;true</a:t>
            </a:r>
          </a:p>
          <a:p>
            <a:pPr eaLnBrk="1" hangingPunct="1"/>
            <a:endParaRPr altLang="en-US" sz="1800" dirty="0" smtClean="0">
              <a:solidFill>
                <a:schemeClr val="tx1"/>
              </a:solidFill>
              <a:cs typeface="Arial" charset="0"/>
            </a:endParaRPr>
          </a:p>
        </p:txBody>
      </p:sp>
    </p:spTree>
    <p:extLst>
      <p:ext uri="{BB962C8B-B14F-4D97-AF65-F5344CB8AC3E}">
        <p14:creationId xmlns="" xmlns:p14="http://schemas.microsoft.com/office/powerpoint/2010/main" val="292221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Placeholder 3"/>
          <p:cNvSpPr>
            <a:spLocks noGrp="1"/>
          </p:cNvSpPr>
          <p:nvPr>
            <p:ph type="body" sz="quarter" idx="4294967295"/>
          </p:nvPr>
        </p:nvSpPr>
        <p:spPr>
          <a:xfrm>
            <a:off x="342902" y="144463"/>
            <a:ext cx="8347075" cy="523220"/>
          </a:xfrm>
        </p:spPr>
        <p:txBody>
          <a:bodyPr>
            <a:spAutoFit/>
          </a:bodyPr>
          <a:lstStyle/>
          <a:p>
            <a:pPr eaLnBrk="1" hangingPunct="1">
              <a:spcBef>
                <a:spcPct val="0"/>
              </a:spcBef>
              <a:buFont typeface="Arial" charset="0"/>
              <a:buNone/>
            </a:pPr>
            <a:r>
              <a:rPr lang="en-IN" altLang="en-US" sz="2800" dirty="0">
                <a:latin typeface="+mj-lt"/>
                <a:cs typeface="Arial" charset="0"/>
              </a:rPr>
              <a:t>Annotations</a:t>
            </a:r>
          </a:p>
        </p:txBody>
      </p:sp>
      <p:sp>
        <p:nvSpPr>
          <p:cNvPr id="97283" name="Text Placeholder 7"/>
          <p:cNvSpPr>
            <a:spLocks noGrp="1"/>
          </p:cNvSpPr>
          <p:nvPr>
            <p:ph type="body" sz="quarter" idx="4294967295"/>
          </p:nvPr>
        </p:nvSpPr>
        <p:spPr>
          <a:xfrm>
            <a:off x="457202" y="1001714"/>
            <a:ext cx="4202113" cy="3765551"/>
          </a:xfrm>
        </p:spPr>
        <p:txBody>
          <a:bodyPr>
            <a:normAutofit fontScale="70000" lnSpcReduction="20000"/>
          </a:bodyPr>
          <a:lstStyle/>
          <a:p>
            <a:pPr eaLnBrk="1" hangingPunct="1">
              <a:buFont typeface="Wingdings" panose="05000000000000000000" pitchFamily="2" charset="2"/>
              <a:buChar char="Ø"/>
            </a:pPr>
            <a:r>
              <a:rPr altLang="en-US" dirty="0" smtClean="0">
                <a:solidFill>
                  <a:schemeClr val="tx1"/>
                </a:solidFill>
                <a:cs typeface="Arial" charset="0"/>
              </a:rPr>
              <a:t>Fixtures </a:t>
            </a:r>
          </a:p>
          <a:p>
            <a:pPr lvl="1" eaLnBrk="1" hangingPunct="1"/>
            <a:r>
              <a:rPr altLang="en-US" dirty="0" smtClean="0">
                <a:solidFill>
                  <a:schemeClr val="tx1"/>
                </a:solidFill>
              </a:rPr>
              <a:t>The set of common resources or data that you need to run one</a:t>
            </a:r>
            <a:r>
              <a:rPr lang="en-US" altLang="en-US" dirty="0" smtClean="0">
                <a:solidFill>
                  <a:schemeClr val="tx1"/>
                </a:solidFill>
              </a:rPr>
              <a:t> </a:t>
            </a:r>
            <a:r>
              <a:rPr altLang="en-US" dirty="0" smtClean="0">
                <a:solidFill>
                  <a:schemeClr val="tx1"/>
                </a:solidFill>
              </a:rPr>
              <a:t>or more tests</a:t>
            </a:r>
          </a:p>
          <a:p>
            <a:pPr eaLnBrk="1" hangingPunct="1">
              <a:buFont typeface="Wingdings" panose="05000000000000000000" pitchFamily="2" charset="2"/>
              <a:buChar char="Ø"/>
            </a:pPr>
            <a:r>
              <a:rPr altLang="en-US" dirty="0" smtClean="0">
                <a:solidFill>
                  <a:schemeClr val="tx1"/>
                </a:solidFill>
                <a:cs typeface="Arial" charset="0"/>
              </a:rPr>
              <a:t>@Before</a:t>
            </a:r>
          </a:p>
          <a:p>
            <a:pPr lvl="1" eaLnBrk="1" hangingPunct="1"/>
            <a:r>
              <a:rPr altLang="en-US" dirty="0" smtClean="0">
                <a:solidFill>
                  <a:schemeClr val="tx1"/>
                </a:solidFill>
              </a:rPr>
              <a:t>It is used to call the annotated function before running each of the tests</a:t>
            </a:r>
          </a:p>
          <a:p>
            <a:pPr eaLnBrk="1" hangingPunct="1">
              <a:buFont typeface="Wingdings" panose="05000000000000000000" pitchFamily="2" charset="2"/>
              <a:buChar char="Ø"/>
            </a:pPr>
            <a:r>
              <a:rPr altLang="en-US" dirty="0" smtClean="0">
                <a:solidFill>
                  <a:schemeClr val="tx1"/>
                </a:solidFill>
                <a:cs typeface="Arial" charset="0"/>
              </a:rPr>
              <a:t>@After</a:t>
            </a:r>
          </a:p>
          <a:p>
            <a:pPr lvl="1" eaLnBrk="1" hangingPunct="1"/>
            <a:r>
              <a:rPr altLang="en-US" dirty="0" smtClean="0">
                <a:solidFill>
                  <a:schemeClr val="tx1"/>
                </a:solidFill>
              </a:rPr>
              <a:t>It is used to call the annotated function after each test method</a:t>
            </a:r>
          </a:p>
          <a:p>
            <a:pPr lvl="1" eaLnBrk="1" hangingPunct="1"/>
            <a:endParaRPr altLang="en-US" dirty="0" smtClean="0">
              <a:solidFill>
                <a:schemeClr val="tx1"/>
              </a:solidFill>
            </a:endParaRPr>
          </a:p>
          <a:p>
            <a:pPr lvl="1" eaLnBrk="1" hangingPunct="1">
              <a:buFont typeface="Arial" charset="0"/>
              <a:buNone/>
            </a:pPr>
            <a:endParaRPr altLang="en-US" dirty="0" smtClean="0">
              <a:solidFill>
                <a:schemeClr val="tx1"/>
              </a:solidFill>
            </a:endParaRPr>
          </a:p>
          <a:p>
            <a:pPr eaLnBrk="1" hangingPunct="1"/>
            <a:endParaRPr altLang="en-US" dirty="0" smtClean="0">
              <a:solidFill>
                <a:schemeClr val="tx1"/>
              </a:solidFill>
              <a:cs typeface="Arial" charset="0"/>
            </a:endParaRPr>
          </a:p>
        </p:txBody>
      </p:sp>
      <p:sp>
        <p:nvSpPr>
          <p:cNvPr id="97284" name="Text Box 4"/>
          <p:cNvSpPr txBox="1">
            <a:spLocks noChangeArrowheads="1"/>
          </p:cNvSpPr>
          <p:nvPr/>
        </p:nvSpPr>
        <p:spPr bwMode="auto">
          <a:xfrm>
            <a:off x="5305426" y="1433513"/>
            <a:ext cx="18473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eaLnBrk="1" hangingPunct="1">
              <a:spcBef>
                <a:spcPct val="0"/>
              </a:spcBef>
              <a:buFontTx/>
              <a:buNone/>
            </a:pPr>
            <a:endParaRPr lang="en-US" altLang="en-US">
              <a:solidFill>
                <a:schemeClr val="tx1"/>
              </a:solidFill>
            </a:endParaRPr>
          </a:p>
        </p:txBody>
      </p:sp>
      <p:sp>
        <p:nvSpPr>
          <p:cNvPr id="97285" name="Text Box 5"/>
          <p:cNvSpPr txBox="1">
            <a:spLocks noChangeArrowheads="1"/>
          </p:cNvSpPr>
          <p:nvPr/>
        </p:nvSpPr>
        <p:spPr bwMode="auto">
          <a:xfrm>
            <a:off x="3921127" y="971551"/>
            <a:ext cx="4824413" cy="4595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eaLnBrk="1" hangingPunct="1">
              <a:lnSpc>
                <a:spcPct val="95000"/>
              </a:lnSpc>
              <a:spcBef>
                <a:spcPct val="0"/>
              </a:spcBef>
              <a:buFontTx/>
              <a:buNone/>
            </a:pPr>
            <a:r>
              <a:rPr lang="en-US" altLang="en-US" sz="1400" dirty="0">
                <a:solidFill>
                  <a:schemeClr val="tx1"/>
                </a:solidFill>
                <a:latin typeface="+mn-lt"/>
              </a:rPr>
              <a:t>	public class </a:t>
            </a:r>
            <a:r>
              <a:rPr lang="en-US" altLang="en-US" sz="1400" dirty="0" err="1">
                <a:solidFill>
                  <a:schemeClr val="tx1"/>
                </a:solidFill>
                <a:latin typeface="+mn-lt"/>
              </a:rPr>
              <a:t>CalculatorTest</a:t>
            </a:r>
            <a:r>
              <a:rPr lang="en-US" altLang="en-US" sz="1400" dirty="0">
                <a:solidFill>
                  <a:schemeClr val="tx1"/>
                </a:solidFill>
                <a:latin typeface="+mn-lt"/>
              </a:rPr>
              <a:t> {</a:t>
            </a:r>
          </a:p>
          <a:p>
            <a:pPr eaLnBrk="1" hangingPunct="1">
              <a:lnSpc>
                <a:spcPct val="95000"/>
              </a:lnSpc>
              <a:spcBef>
                <a:spcPct val="0"/>
              </a:spcBef>
              <a:buFontTx/>
              <a:buNone/>
            </a:pPr>
            <a:r>
              <a:rPr lang="en-US" altLang="en-US" sz="1400" dirty="0">
                <a:solidFill>
                  <a:schemeClr val="tx1"/>
                </a:solidFill>
                <a:latin typeface="+mn-lt"/>
              </a:rPr>
              <a:t>	Calculator c=null;</a:t>
            </a:r>
          </a:p>
          <a:p>
            <a:pPr eaLnBrk="1" hangingPunct="1">
              <a:lnSpc>
                <a:spcPct val="95000"/>
              </a:lnSpc>
              <a:spcBef>
                <a:spcPct val="0"/>
              </a:spcBef>
              <a:buFontTx/>
              <a:buNone/>
            </a:pPr>
            <a:r>
              <a:rPr lang="en-US" altLang="en-US" sz="1400" dirty="0">
                <a:solidFill>
                  <a:schemeClr val="tx1"/>
                </a:solidFill>
                <a:latin typeface="+mn-lt"/>
              </a:rPr>
              <a:t>	</a:t>
            </a:r>
          </a:p>
          <a:p>
            <a:pPr eaLnBrk="1" hangingPunct="1">
              <a:lnSpc>
                <a:spcPct val="95000"/>
              </a:lnSpc>
              <a:spcBef>
                <a:spcPct val="0"/>
              </a:spcBef>
              <a:buFontTx/>
              <a:buNone/>
            </a:pPr>
            <a:r>
              <a:rPr lang="en-US" altLang="en-US" sz="1400" dirty="0">
                <a:solidFill>
                  <a:schemeClr val="tx1"/>
                </a:solidFill>
                <a:latin typeface="+mn-lt"/>
              </a:rPr>
              <a:t>	</a:t>
            </a:r>
            <a:r>
              <a:rPr lang="en-US" altLang="en-US" sz="1400" dirty="0">
                <a:solidFill>
                  <a:srgbClr val="FF0000"/>
                </a:solidFill>
                <a:latin typeface="+mn-lt"/>
              </a:rPr>
              <a:t>@Before</a:t>
            </a:r>
          </a:p>
          <a:p>
            <a:pPr eaLnBrk="1" hangingPunct="1">
              <a:lnSpc>
                <a:spcPct val="95000"/>
              </a:lnSpc>
              <a:spcBef>
                <a:spcPct val="0"/>
              </a:spcBef>
              <a:buFontTx/>
              <a:buNone/>
            </a:pPr>
            <a:r>
              <a:rPr lang="en-US" altLang="en-US" sz="1400" dirty="0">
                <a:solidFill>
                  <a:schemeClr val="tx1"/>
                </a:solidFill>
                <a:latin typeface="+mn-lt"/>
              </a:rPr>
              <a:t>	public void before</a:t>
            </a:r>
            <a:r>
              <a:rPr lang="en-US" altLang="en-US" sz="1400" dirty="0" smtClean="0">
                <a:solidFill>
                  <a:schemeClr val="tx1"/>
                </a:solidFill>
                <a:latin typeface="+mn-lt"/>
              </a:rPr>
              <a:t>()</a:t>
            </a:r>
            <a:r>
              <a:rPr lang="en-US" altLang="en-US" sz="1400" dirty="0">
                <a:solidFill>
                  <a:schemeClr val="tx1"/>
                </a:solidFill>
                <a:latin typeface="+mn-lt"/>
              </a:rPr>
              <a:t>	{</a:t>
            </a:r>
          </a:p>
          <a:p>
            <a:pPr eaLnBrk="1" hangingPunct="1">
              <a:lnSpc>
                <a:spcPct val="95000"/>
              </a:lnSpc>
              <a:spcBef>
                <a:spcPct val="0"/>
              </a:spcBef>
              <a:buFontTx/>
              <a:buNone/>
            </a:pPr>
            <a:r>
              <a:rPr lang="en-US" altLang="en-US" sz="1400" dirty="0" smtClean="0">
                <a:solidFill>
                  <a:schemeClr val="tx1"/>
                </a:solidFill>
                <a:latin typeface="+mn-lt"/>
              </a:rPr>
              <a:t>	</a:t>
            </a:r>
            <a:r>
              <a:rPr lang="en-US" altLang="en-US" sz="1400" dirty="0">
                <a:solidFill>
                  <a:schemeClr val="tx1"/>
                </a:solidFill>
                <a:latin typeface="+mn-lt"/>
              </a:rPr>
              <a:t>	</a:t>
            </a:r>
            <a:r>
              <a:rPr lang="en-US" altLang="en-US" sz="1400" dirty="0" err="1">
                <a:solidFill>
                  <a:schemeClr val="tx1"/>
                </a:solidFill>
                <a:latin typeface="+mn-lt"/>
              </a:rPr>
              <a:t>System.out.println</a:t>
            </a:r>
            <a:r>
              <a:rPr lang="en-US" altLang="en-US" sz="1400" dirty="0">
                <a:solidFill>
                  <a:schemeClr val="tx1"/>
                </a:solidFill>
                <a:latin typeface="+mn-lt"/>
              </a:rPr>
              <a:t>("Before Test");</a:t>
            </a:r>
          </a:p>
          <a:p>
            <a:pPr eaLnBrk="1" hangingPunct="1">
              <a:lnSpc>
                <a:spcPct val="95000"/>
              </a:lnSpc>
              <a:spcBef>
                <a:spcPct val="0"/>
              </a:spcBef>
              <a:buFontTx/>
              <a:buNone/>
            </a:pPr>
            <a:r>
              <a:rPr lang="en-US" altLang="en-US" sz="1400" dirty="0">
                <a:solidFill>
                  <a:schemeClr val="tx1"/>
                </a:solidFill>
                <a:latin typeface="+mn-lt"/>
              </a:rPr>
              <a:t>	</a:t>
            </a:r>
            <a:r>
              <a:rPr lang="en-US" altLang="en-US" sz="1400" dirty="0" smtClean="0">
                <a:solidFill>
                  <a:schemeClr val="tx1"/>
                </a:solidFill>
                <a:latin typeface="+mn-lt"/>
              </a:rPr>
              <a:t>	</a:t>
            </a:r>
            <a:r>
              <a:rPr lang="en-US" altLang="en-US" sz="1400" dirty="0">
                <a:solidFill>
                  <a:schemeClr val="tx1"/>
                </a:solidFill>
                <a:latin typeface="+mn-lt"/>
              </a:rPr>
              <a:t> c=new Calculator();</a:t>
            </a:r>
          </a:p>
          <a:p>
            <a:pPr eaLnBrk="1" hangingPunct="1">
              <a:lnSpc>
                <a:spcPct val="95000"/>
              </a:lnSpc>
              <a:spcBef>
                <a:spcPct val="0"/>
              </a:spcBef>
              <a:buFontTx/>
              <a:buNone/>
            </a:pPr>
            <a:r>
              <a:rPr lang="en-US" altLang="en-US" sz="1400" dirty="0">
                <a:solidFill>
                  <a:schemeClr val="tx1"/>
                </a:solidFill>
                <a:latin typeface="+mn-lt"/>
              </a:rPr>
              <a:t>	}</a:t>
            </a:r>
          </a:p>
          <a:p>
            <a:pPr eaLnBrk="1" hangingPunct="1">
              <a:lnSpc>
                <a:spcPct val="95000"/>
              </a:lnSpc>
              <a:spcBef>
                <a:spcPct val="0"/>
              </a:spcBef>
              <a:buFontTx/>
              <a:buNone/>
            </a:pPr>
            <a:r>
              <a:rPr lang="en-US" altLang="en-US" sz="1400" dirty="0">
                <a:solidFill>
                  <a:schemeClr val="tx1"/>
                </a:solidFill>
                <a:latin typeface="+mn-lt"/>
              </a:rPr>
              <a:t>	</a:t>
            </a:r>
            <a:r>
              <a:rPr lang="en-US" altLang="en-US" sz="1400" dirty="0">
                <a:solidFill>
                  <a:srgbClr val="FF0000"/>
                </a:solidFill>
                <a:latin typeface="+mn-lt"/>
              </a:rPr>
              <a:t>@After</a:t>
            </a:r>
          </a:p>
          <a:p>
            <a:pPr eaLnBrk="1" hangingPunct="1">
              <a:lnSpc>
                <a:spcPct val="95000"/>
              </a:lnSpc>
              <a:spcBef>
                <a:spcPct val="0"/>
              </a:spcBef>
              <a:buFontTx/>
              <a:buNone/>
            </a:pPr>
            <a:r>
              <a:rPr lang="en-US" altLang="en-US" sz="1400" dirty="0">
                <a:solidFill>
                  <a:schemeClr val="tx1"/>
                </a:solidFill>
                <a:latin typeface="+mn-lt"/>
              </a:rPr>
              <a:t>	public void after</a:t>
            </a:r>
            <a:r>
              <a:rPr lang="en-US" altLang="en-US" sz="1400" dirty="0" smtClean="0">
                <a:solidFill>
                  <a:schemeClr val="tx1"/>
                </a:solidFill>
                <a:latin typeface="+mn-lt"/>
              </a:rPr>
              <a:t>()     {</a:t>
            </a:r>
            <a:r>
              <a:rPr lang="en-US" altLang="en-US" sz="1400" dirty="0">
                <a:solidFill>
                  <a:schemeClr val="tx1"/>
                </a:solidFill>
                <a:latin typeface="+mn-lt"/>
              </a:rPr>
              <a:t>               </a:t>
            </a:r>
          </a:p>
          <a:p>
            <a:pPr eaLnBrk="1" hangingPunct="1">
              <a:lnSpc>
                <a:spcPct val="95000"/>
              </a:lnSpc>
              <a:spcBef>
                <a:spcPct val="0"/>
              </a:spcBef>
              <a:buFontTx/>
              <a:buNone/>
            </a:pPr>
            <a:r>
              <a:rPr lang="en-US" altLang="en-US" sz="1400" dirty="0">
                <a:solidFill>
                  <a:schemeClr val="tx1"/>
                </a:solidFill>
                <a:latin typeface="+mn-lt"/>
              </a:rPr>
              <a:t>	</a:t>
            </a:r>
            <a:r>
              <a:rPr lang="en-US" altLang="en-US" sz="1400" dirty="0" smtClean="0">
                <a:solidFill>
                  <a:schemeClr val="tx1"/>
                </a:solidFill>
                <a:latin typeface="+mn-lt"/>
              </a:rPr>
              <a:t>	</a:t>
            </a:r>
            <a:r>
              <a:rPr lang="en-US" altLang="en-US" sz="1400" dirty="0" err="1" smtClean="0">
                <a:solidFill>
                  <a:schemeClr val="tx1"/>
                </a:solidFill>
                <a:latin typeface="+mn-lt"/>
              </a:rPr>
              <a:t>System.out.println</a:t>
            </a:r>
            <a:r>
              <a:rPr lang="en-US" altLang="en-US" sz="1400" dirty="0">
                <a:solidFill>
                  <a:schemeClr val="tx1"/>
                </a:solidFill>
                <a:latin typeface="+mn-lt"/>
              </a:rPr>
              <a:t>("After Test"); </a:t>
            </a:r>
          </a:p>
          <a:p>
            <a:pPr eaLnBrk="1" hangingPunct="1">
              <a:lnSpc>
                <a:spcPct val="95000"/>
              </a:lnSpc>
              <a:spcBef>
                <a:spcPct val="0"/>
              </a:spcBef>
              <a:buFontTx/>
              <a:buNone/>
            </a:pPr>
            <a:r>
              <a:rPr lang="en-US" altLang="en-US" sz="1400" dirty="0" smtClean="0">
                <a:solidFill>
                  <a:schemeClr val="tx1"/>
                </a:solidFill>
                <a:latin typeface="+mn-lt"/>
              </a:rPr>
              <a:t>	}</a:t>
            </a:r>
            <a:endParaRPr lang="en-US" altLang="en-US" sz="1400" dirty="0">
              <a:solidFill>
                <a:schemeClr val="tx1"/>
              </a:solidFill>
              <a:latin typeface="+mn-lt"/>
            </a:endParaRPr>
          </a:p>
          <a:p>
            <a:pPr eaLnBrk="1" hangingPunct="1">
              <a:lnSpc>
                <a:spcPct val="95000"/>
              </a:lnSpc>
              <a:spcBef>
                <a:spcPct val="0"/>
              </a:spcBef>
              <a:buFontTx/>
              <a:buNone/>
            </a:pPr>
            <a:r>
              <a:rPr lang="en-US" altLang="en-US" sz="1400" dirty="0">
                <a:solidFill>
                  <a:schemeClr val="tx1"/>
                </a:solidFill>
                <a:latin typeface="+mn-lt"/>
              </a:rPr>
              <a:t>	</a:t>
            </a:r>
            <a:r>
              <a:rPr lang="en-US" altLang="en-US" sz="1400" dirty="0">
                <a:solidFill>
                  <a:srgbClr val="FF0000"/>
                </a:solidFill>
                <a:latin typeface="+mn-lt"/>
              </a:rPr>
              <a:t>@Test</a:t>
            </a:r>
          </a:p>
          <a:p>
            <a:pPr eaLnBrk="1" hangingPunct="1">
              <a:lnSpc>
                <a:spcPct val="95000"/>
              </a:lnSpc>
              <a:spcBef>
                <a:spcPct val="0"/>
              </a:spcBef>
              <a:buFontTx/>
              <a:buNone/>
            </a:pPr>
            <a:r>
              <a:rPr lang="en-US" altLang="en-US" sz="1400" dirty="0">
                <a:solidFill>
                  <a:schemeClr val="tx1"/>
                </a:solidFill>
                <a:latin typeface="+mn-lt"/>
              </a:rPr>
              <a:t>	public void </a:t>
            </a:r>
            <a:r>
              <a:rPr lang="en-US" altLang="en-US" sz="1400" dirty="0" err="1">
                <a:solidFill>
                  <a:schemeClr val="tx1"/>
                </a:solidFill>
                <a:latin typeface="+mn-lt"/>
              </a:rPr>
              <a:t>testAdd</a:t>
            </a:r>
            <a:r>
              <a:rPr lang="en-US" altLang="en-US" sz="1400" dirty="0">
                <a:solidFill>
                  <a:schemeClr val="tx1"/>
                </a:solidFill>
                <a:latin typeface="+mn-lt"/>
              </a:rPr>
              <a:t>() {</a:t>
            </a:r>
          </a:p>
          <a:p>
            <a:pPr eaLnBrk="1" hangingPunct="1">
              <a:lnSpc>
                <a:spcPct val="95000"/>
              </a:lnSpc>
              <a:spcBef>
                <a:spcPct val="0"/>
              </a:spcBef>
              <a:buFontTx/>
              <a:buNone/>
            </a:pPr>
            <a:r>
              <a:rPr lang="en-US" altLang="en-US" sz="1400" dirty="0">
                <a:solidFill>
                  <a:schemeClr val="tx1"/>
                </a:solidFill>
                <a:latin typeface="+mn-lt"/>
              </a:rPr>
              <a:t>	</a:t>
            </a:r>
            <a:r>
              <a:rPr lang="en-US" altLang="en-US" sz="1400" dirty="0" err="1">
                <a:solidFill>
                  <a:schemeClr val="tx1"/>
                </a:solidFill>
                <a:latin typeface="+mn-lt"/>
              </a:rPr>
              <a:t>System.out.println</a:t>
            </a:r>
            <a:r>
              <a:rPr lang="en-US" altLang="en-US" sz="1400" dirty="0">
                <a:solidFill>
                  <a:schemeClr val="tx1"/>
                </a:solidFill>
                <a:latin typeface="+mn-lt"/>
              </a:rPr>
              <a:t>("Add function");</a:t>
            </a:r>
          </a:p>
          <a:p>
            <a:pPr eaLnBrk="1" hangingPunct="1">
              <a:lnSpc>
                <a:spcPct val="95000"/>
              </a:lnSpc>
              <a:spcBef>
                <a:spcPct val="0"/>
              </a:spcBef>
              <a:buFontTx/>
              <a:buNone/>
            </a:pPr>
            <a:r>
              <a:rPr lang="en-US" altLang="en-US" sz="1400" dirty="0">
                <a:solidFill>
                  <a:schemeClr val="tx1"/>
                </a:solidFill>
                <a:latin typeface="+mn-lt"/>
              </a:rPr>
              <a:t>	</a:t>
            </a:r>
            <a:r>
              <a:rPr lang="en-US" altLang="en-US" sz="1400" dirty="0" err="1">
                <a:solidFill>
                  <a:schemeClr val="tx1"/>
                </a:solidFill>
                <a:latin typeface="+mn-lt"/>
              </a:rPr>
              <a:t>assertEquals</a:t>
            </a:r>
            <a:r>
              <a:rPr lang="en-US" altLang="en-US" sz="1400" dirty="0">
                <a:solidFill>
                  <a:schemeClr val="tx1"/>
                </a:solidFill>
                <a:latin typeface="+mn-lt"/>
              </a:rPr>
              <a:t>("Result",5,c.add(2,3));</a:t>
            </a:r>
          </a:p>
          <a:p>
            <a:pPr eaLnBrk="1" hangingPunct="1">
              <a:lnSpc>
                <a:spcPct val="95000"/>
              </a:lnSpc>
              <a:spcBef>
                <a:spcPct val="0"/>
              </a:spcBef>
              <a:buFontTx/>
              <a:buNone/>
            </a:pPr>
            <a:r>
              <a:rPr lang="en-US" altLang="en-US" sz="1400" dirty="0">
                <a:solidFill>
                  <a:schemeClr val="tx1"/>
                </a:solidFill>
                <a:latin typeface="+mn-lt"/>
              </a:rPr>
              <a:t>	}</a:t>
            </a:r>
          </a:p>
          <a:p>
            <a:pPr eaLnBrk="1" hangingPunct="1">
              <a:lnSpc>
                <a:spcPct val="95000"/>
              </a:lnSpc>
              <a:spcBef>
                <a:spcPct val="0"/>
              </a:spcBef>
              <a:buFontTx/>
              <a:buNone/>
            </a:pPr>
            <a:r>
              <a:rPr lang="en-US" altLang="en-US" sz="1400" dirty="0">
                <a:solidFill>
                  <a:schemeClr val="tx1"/>
                </a:solidFill>
                <a:latin typeface="+mn-lt"/>
              </a:rPr>
              <a:t>	</a:t>
            </a:r>
            <a:r>
              <a:rPr lang="en-US" altLang="en-US" sz="1400" dirty="0">
                <a:solidFill>
                  <a:srgbClr val="FF0000"/>
                </a:solidFill>
                <a:latin typeface="+mn-lt"/>
              </a:rPr>
              <a:t>@Test</a:t>
            </a:r>
          </a:p>
          <a:p>
            <a:pPr eaLnBrk="1" hangingPunct="1">
              <a:lnSpc>
                <a:spcPct val="95000"/>
              </a:lnSpc>
              <a:spcBef>
                <a:spcPct val="0"/>
              </a:spcBef>
              <a:buFontTx/>
              <a:buNone/>
            </a:pPr>
            <a:r>
              <a:rPr lang="en-US" altLang="en-US" sz="1400" dirty="0">
                <a:solidFill>
                  <a:schemeClr val="tx1"/>
                </a:solidFill>
                <a:latin typeface="+mn-lt"/>
              </a:rPr>
              <a:t>	public void </a:t>
            </a:r>
            <a:r>
              <a:rPr lang="en-US" altLang="en-US" sz="1400" dirty="0" err="1">
                <a:solidFill>
                  <a:schemeClr val="tx1"/>
                </a:solidFill>
                <a:latin typeface="+mn-lt"/>
              </a:rPr>
              <a:t>testSub</a:t>
            </a:r>
            <a:r>
              <a:rPr lang="en-US" altLang="en-US" sz="1400" dirty="0">
                <a:solidFill>
                  <a:schemeClr val="tx1"/>
                </a:solidFill>
                <a:latin typeface="+mn-lt"/>
              </a:rPr>
              <a:t>() {</a:t>
            </a:r>
          </a:p>
          <a:p>
            <a:pPr eaLnBrk="1" hangingPunct="1">
              <a:lnSpc>
                <a:spcPct val="95000"/>
              </a:lnSpc>
              <a:spcBef>
                <a:spcPct val="0"/>
              </a:spcBef>
              <a:buFontTx/>
              <a:buNone/>
            </a:pPr>
            <a:r>
              <a:rPr lang="en-US" altLang="en-US" sz="1400" dirty="0">
                <a:solidFill>
                  <a:schemeClr val="tx1"/>
                </a:solidFill>
                <a:latin typeface="+mn-lt"/>
              </a:rPr>
              <a:t>	</a:t>
            </a:r>
            <a:r>
              <a:rPr lang="en-US" altLang="en-US" sz="1400" dirty="0" err="1">
                <a:solidFill>
                  <a:schemeClr val="tx1"/>
                </a:solidFill>
                <a:latin typeface="+mn-lt"/>
              </a:rPr>
              <a:t>System.out.println</a:t>
            </a:r>
            <a:r>
              <a:rPr lang="en-US" altLang="en-US" sz="1400" dirty="0">
                <a:solidFill>
                  <a:schemeClr val="tx1"/>
                </a:solidFill>
                <a:latin typeface="+mn-lt"/>
              </a:rPr>
              <a:t>("Sub function");</a:t>
            </a:r>
          </a:p>
          <a:p>
            <a:pPr eaLnBrk="1" hangingPunct="1">
              <a:lnSpc>
                <a:spcPct val="95000"/>
              </a:lnSpc>
              <a:spcBef>
                <a:spcPct val="0"/>
              </a:spcBef>
              <a:buFontTx/>
              <a:buNone/>
            </a:pPr>
            <a:r>
              <a:rPr lang="en-US" altLang="en-US" sz="1400" dirty="0">
                <a:solidFill>
                  <a:schemeClr val="tx1"/>
                </a:solidFill>
                <a:latin typeface="+mn-lt"/>
              </a:rPr>
              <a:t>	</a:t>
            </a:r>
            <a:r>
              <a:rPr lang="en-US" altLang="en-US" sz="1400" dirty="0" err="1">
                <a:solidFill>
                  <a:schemeClr val="tx1"/>
                </a:solidFill>
                <a:latin typeface="+mn-lt"/>
              </a:rPr>
              <a:t>assertEquals</a:t>
            </a:r>
            <a:r>
              <a:rPr lang="en-US" altLang="en-US" sz="1400" dirty="0">
                <a:solidFill>
                  <a:schemeClr val="tx1"/>
                </a:solidFill>
                <a:latin typeface="+mn-lt"/>
              </a:rPr>
              <a:t>("Result",20,c.sub(100,80));</a:t>
            </a:r>
          </a:p>
          <a:p>
            <a:pPr eaLnBrk="1" hangingPunct="1">
              <a:lnSpc>
                <a:spcPct val="95000"/>
              </a:lnSpc>
              <a:spcBef>
                <a:spcPct val="0"/>
              </a:spcBef>
              <a:buFontTx/>
              <a:buNone/>
            </a:pPr>
            <a:r>
              <a:rPr lang="en-US" altLang="en-US" sz="1400" dirty="0">
                <a:solidFill>
                  <a:schemeClr val="tx1"/>
                </a:solidFill>
                <a:latin typeface="+mn-lt"/>
              </a:rPr>
              <a:t>	} }</a:t>
            </a:r>
          </a:p>
        </p:txBody>
      </p:sp>
      <p:sp>
        <p:nvSpPr>
          <p:cNvPr id="97286" name="Text Box 6"/>
          <p:cNvSpPr txBox="1">
            <a:spLocks noChangeArrowheads="1"/>
          </p:cNvSpPr>
          <p:nvPr/>
        </p:nvSpPr>
        <p:spPr bwMode="auto">
          <a:xfrm>
            <a:off x="457202" y="4458193"/>
            <a:ext cx="2468563"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eaLnBrk="1" hangingPunct="1">
              <a:spcBef>
                <a:spcPct val="0"/>
              </a:spcBef>
              <a:buFontTx/>
              <a:buNone/>
            </a:pPr>
            <a:r>
              <a:rPr lang="en-US" altLang="en-US" sz="1600" b="1" dirty="0">
                <a:solidFill>
                  <a:schemeClr val="tx1"/>
                </a:solidFill>
                <a:latin typeface="+mn-lt"/>
              </a:rPr>
              <a:t>O/P :</a:t>
            </a:r>
          </a:p>
          <a:p>
            <a:pPr eaLnBrk="1" hangingPunct="1">
              <a:spcBef>
                <a:spcPct val="0"/>
              </a:spcBef>
              <a:buFontTx/>
              <a:buNone/>
            </a:pPr>
            <a:r>
              <a:rPr lang="en-US" altLang="en-US" sz="1600" dirty="0">
                <a:solidFill>
                  <a:schemeClr val="tx1"/>
                </a:solidFill>
                <a:latin typeface="+mn-lt"/>
              </a:rPr>
              <a:t>Before Test</a:t>
            </a:r>
          </a:p>
          <a:p>
            <a:pPr eaLnBrk="1" hangingPunct="1">
              <a:spcBef>
                <a:spcPct val="0"/>
              </a:spcBef>
              <a:buFontTx/>
              <a:buNone/>
            </a:pPr>
            <a:r>
              <a:rPr lang="en-US" altLang="en-US" sz="1600" dirty="0">
                <a:solidFill>
                  <a:schemeClr val="tx1"/>
                </a:solidFill>
                <a:latin typeface="+mn-lt"/>
              </a:rPr>
              <a:t>Add function</a:t>
            </a:r>
          </a:p>
          <a:p>
            <a:pPr eaLnBrk="1" hangingPunct="1">
              <a:spcBef>
                <a:spcPct val="0"/>
              </a:spcBef>
              <a:buFontTx/>
              <a:buNone/>
            </a:pPr>
            <a:r>
              <a:rPr lang="en-US" altLang="en-US" sz="1600" dirty="0">
                <a:solidFill>
                  <a:schemeClr val="tx1"/>
                </a:solidFill>
                <a:latin typeface="+mn-lt"/>
              </a:rPr>
              <a:t>After Test</a:t>
            </a:r>
          </a:p>
          <a:p>
            <a:pPr eaLnBrk="1" hangingPunct="1">
              <a:spcBef>
                <a:spcPct val="0"/>
              </a:spcBef>
              <a:buFontTx/>
              <a:buNone/>
            </a:pPr>
            <a:r>
              <a:rPr lang="en-US" altLang="en-US" sz="1600" dirty="0">
                <a:solidFill>
                  <a:schemeClr val="tx1"/>
                </a:solidFill>
                <a:latin typeface="+mn-lt"/>
              </a:rPr>
              <a:t>Before Test</a:t>
            </a:r>
          </a:p>
          <a:p>
            <a:pPr eaLnBrk="1" hangingPunct="1">
              <a:spcBef>
                <a:spcPct val="0"/>
              </a:spcBef>
              <a:buFontTx/>
              <a:buNone/>
            </a:pPr>
            <a:r>
              <a:rPr lang="en-US" altLang="en-US" sz="1600" dirty="0">
                <a:solidFill>
                  <a:schemeClr val="tx1"/>
                </a:solidFill>
                <a:latin typeface="+mn-lt"/>
              </a:rPr>
              <a:t>Sub function</a:t>
            </a:r>
          </a:p>
          <a:p>
            <a:pPr eaLnBrk="1" hangingPunct="1">
              <a:spcBef>
                <a:spcPct val="0"/>
              </a:spcBef>
              <a:buFontTx/>
              <a:buNone/>
            </a:pPr>
            <a:r>
              <a:rPr lang="en-US" altLang="en-US" sz="1600" dirty="0">
                <a:solidFill>
                  <a:schemeClr val="tx1"/>
                </a:solidFill>
                <a:latin typeface="+mn-lt"/>
              </a:rPr>
              <a:t>After Test</a:t>
            </a:r>
          </a:p>
          <a:p>
            <a:pPr eaLnBrk="1" hangingPunct="1">
              <a:spcBef>
                <a:spcPct val="0"/>
              </a:spcBef>
              <a:buFontTx/>
              <a:buNone/>
            </a:pPr>
            <a:endParaRPr lang="en-US" altLang="en-US" sz="1600" dirty="0">
              <a:solidFill>
                <a:schemeClr val="tx1"/>
              </a:solidFill>
              <a:latin typeface="+mn-lt"/>
            </a:endParaRPr>
          </a:p>
        </p:txBody>
      </p:sp>
      <p:sp>
        <p:nvSpPr>
          <p:cNvPr id="97287" name="AutoShape 7"/>
          <p:cNvSpPr>
            <a:spLocks noChangeArrowheads="1"/>
          </p:cNvSpPr>
          <p:nvPr/>
        </p:nvSpPr>
        <p:spPr bwMode="auto">
          <a:xfrm>
            <a:off x="342900" y="4469977"/>
            <a:ext cx="1702716" cy="2292185"/>
          </a:xfrm>
          <a:prstGeom prst="roundRect">
            <a:avLst>
              <a:gd name="adj" fmla="val 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eaLnBrk="1" hangingPunct="1">
              <a:spcBef>
                <a:spcPct val="0"/>
              </a:spcBef>
              <a:buFontTx/>
              <a:buNone/>
            </a:pPr>
            <a:endParaRPr lang="en-US" altLang="en-US" sz="1800">
              <a:solidFill>
                <a:schemeClr val="tx1"/>
              </a:solidFill>
            </a:endParaRPr>
          </a:p>
        </p:txBody>
      </p:sp>
      <p:pic>
        <p:nvPicPr>
          <p:cNvPr id="97288" name="Picture 8"/>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112965" y="4469977"/>
            <a:ext cx="2217737" cy="157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1120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wipe(down)">
                                      <p:cBhvr>
                                        <p:cTn id="7" dur="500"/>
                                        <p:tgtEl>
                                          <p:spTgt spid="9728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7283">
                                            <p:txEl>
                                              <p:pRg st="1" end="1"/>
                                            </p:txEl>
                                          </p:spTgt>
                                        </p:tgtEl>
                                        <p:attrNameLst>
                                          <p:attrName>style.visibility</p:attrName>
                                        </p:attrNameLst>
                                      </p:cBhvr>
                                      <p:to>
                                        <p:strVal val="visible"/>
                                      </p:to>
                                    </p:set>
                                    <p:animEffect transition="in" filter="wipe(down)">
                                      <p:cBhvr>
                                        <p:cTn id="10" dur="500"/>
                                        <p:tgtEl>
                                          <p:spTgt spid="9728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97283">
                                            <p:txEl>
                                              <p:pRg st="2" end="2"/>
                                            </p:txEl>
                                          </p:spTgt>
                                        </p:tgtEl>
                                        <p:attrNameLst>
                                          <p:attrName>style.visibility</p:attrName>
                                        </p:attrNameLst>
                                      </p:cBhvr>
                                      <p:to>
                                        <p:strVal val="visible"/>
                                      </p:to>
                                    </p:set>
                                    <p:animEffect transition="in" filter="wipe(down)">
                                      <p:cBhvr>
                                        <p:cTn id="13" dur="500"/>
                                        <p:tgtEl>
                                          <p:spTgt spid="9728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97283">
                                            <p:txEl>
                                              <p:pRg st="3" end="3"/>
                                            </p:txEl>
                                          </p:spTgt>
                                        </p:tgtEl>
                                        <p:attrNameLst>
                                          <p:attrName>style.visibility</p:attrName>
                                        </p:attrNameLst>
                                      </p:cBhvr>
                                      <p:to>
                                        <p:strVal val="visible"/>
                                      </p:to>
                                    </p:set>
                                    <p:animEffect transition="in" filter="wipe(down)">
                                      <p:cBhvr>
                                        <p:cTn id="16" dur="500"/>
                                        <p:tgtEl>
                                          <p:spTgt spid="9728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97283">
                                            <p:txEl>
                                              <p:pRg st="4" end="4"/>
                                            </p:txEl>
                                          </p:spTgt>
                                        </p:tgtEl>
                                        <p:attrNameLst>
                                          <p:attrName>style.visibility</p:attrName>
                                        </p:attrNameLst>
                                      </p:cBhvr>
                                      <p:to>
                                        <p:strVal val="visible"/>
                                      </p:to>
                                    </p:set>
                                    <p:animEffect transition="in" filter="wipe(down)">
                                      <p:cBhvr>
                                        <p:cTn id="19" dur="500"/>
                                        <p:tgtEl>
                                          <p:spTgt spid="9728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97283">
                                            <p:txEl>
                                              <p:pRg st="5" end="5"/>
                                            </p:txEl>
                                          </p:spTgt>
                                        </p:tgtEl>
                                        <p:attrNameLst>
                                          <p:attrName>style.visibility</p:attrName>
                                        </p:attrNameLst>
                                      </p:cBhvr>
                                      <p:to>
                                        <p:strVal val="visible"/>
                                      </p:to>
                                    </p:set>
                                    <p:animEffect transition="in" filter="wipe(down)">
                                      <p:cBhvr>
                                        <p:cTn id="22" dur="500"/>
                                        <p:tgtEl>
                                          <p:spTgt spid="9728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7285">
                                            <p:txEl>
                                              <p:pRg st="0" end="0"/>
                                            </p:txEl>
                                          </p:spTgt>
                                        </p:tgtEl>
                                        <p:attrNameLst>
                                          <p:attrName>style.visibility</p:attrName>
                                        </p:attrNameLst>
                                      </p:cBhvr>
                                      <p:to>
                                        <p:strVal val="visible"/>
                                      </p:to>
                                    </p:set>
                                    <p:animEffect transition="in" filter="wipe(down)">
                                      <p:cBhvr>
                                        <p:cTn id="27" dur="500"/>
                                        <p:tgtEl>
                                          <p:spTgt spid="97285">
                                            <p:txEl>
                                              <p:pRg st="0" end="0"/>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97285">
                                            <p:txEl>
                                              <p:pRg st="1" end="1"/>
                                            </p:txEl>
                                          </p:spTgt>
                                        </p:tgtEl>
                                        <p:attrNameLst>
                                          <p:attrName>style.visibility</p:attrName>
                                        </p:attrNameLst>
                                      </p:cBhvr>
                                      <p:to>
                                        <p:strVal val="visible"/>
                                      </p:to>
                                    </p:set>
                                    <p:animEffect transition="in" filter="wipe(down)">
                                      <p:cBhvr>
                                        <p:cTn id="30" dur="500"/>
                                        <p:tgtEl>
                                          <p:spTgt spid="97285">
                                            <p:txEl>
                                              <p:pRg st="1" end="1"/>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97285">
                                            <p:txEl>
                                              <p:pRg st="2" end="2"/>
                                            </p:txEl>
                                          </p:spTgt>
                                        </p:tgtEl>
                                        <p:attrNameLst>
                                          <p:attrName>style.visibility</p:attrName>
                                        </p:attrNameLst>
                                      </p:cBhvr>
                                      <p:to>
                                        <p:strVal val="visible"/>
                                      </p:to>
                                    </p:set>
                                    <p:animEffect transition="in" filter="wipe(down)">
                                      <p:cBhvr>
                                        <p:cTn id="33" dur="500"/>
                                        <p:tgtEl>
                                          <p:spTgt spid="97285">
                                            <p:txEl>
                                              <p:pRg st="2" end="2"/>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97285">
                                            <p:txEl>
                                              <p:pRg st="3" end="3"/>
                                            </p:txEl>
                                          </p:spTgt>
                                        </p:tgtEl>
                                        <p:attrNameLst>
                                          <p:attrName>style.visibility</p:attrName>
                                        </p:attrNameLst>
                                      </p:cBhvr>
                                      <p:to>
                                        <p:strVal val="visible"/>
                                      </p:to>
                                    </p:set>
                                    <p:animEffect transition="in" filter="wipe(down)">
                                      <p:cBhvr>
                                        <p:cTn id="36" dur="500"/>
                                        <p:tgtEl>
                                          <p:spTgt spid="97285">
                                            <p:txEl>
                                              <p:pRg st="3" end="3"/>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97285">
                                            <p:txEl>
                                              <p:pRg st="4" end="4"/>
                                            </p:txEl>
                                          </p:spTgt>
                                        </p:tgtEl>
                                        <p:attrNameLst>
                                          <p:attrName>style.visibility</p:attrName>
                                        </p:attrNameLst>
                                      </p:cBhvr>
                                      <p:to>
                                        <p:strVal val="visible"/>
                                      </p:to>
                                    </p:set>
                                    <p:animEffect transition="in" filter="wipe(down)">
                                      <p:cBhvr>
                                        <p:cTn id="39" dur="500"/>
                                        <p:tgtEl>
                                          <p:spTgt spid="97285">
                                            <p:txEl>
                                              <p:pRg st="4" end="4"/>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97285">
                                            <p:txEl>
                                              <p:pRg st="5" end="5"/>
                                            </p:txEl>
                                          </p:spTgt>
                                        </p:tgtEl>
                                        <p:attrNameLst>
                                          <p:attrName>style.visibility</p:attrName>
                                        </p:attrNameLst>
                                      </p:cBhvr>
                                      <p:to>
                                        <p:strVal val="visible"/>
                                      </p:to>
                                    </p:set>
                                    <p:animEffect transition="in" filter="wipe(down)">
                                      <p:cBhvr>
                                        <p:cTn id="42" dur="500"/>
                                        <p:tgtEl>
                                          <p:spTgt spid="97285">
                                            <p:txEl>
                                              <p:pRg st="5" end="5"/>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97285">
                                            <p:txEl>
                                              <p:pRg st="6" end="6"/>
                                            </p:txEl>
                                          </p:spTgt>
                                        </p:tgtEl>
                                        <p:attrNameLst>
                                          <p:attrName>style.visibility</p:attrName>
                                        </p:attrNameLst>
                                      </p:cBhvr>
                                      <p:to>
                                        <p:strVal val="visible"/>
                                      </p:to>
                                    </p:set>
                                    <p:animEffect transition="in" filter="wipe(down)">
                                      <p:cBhvr>
                                        <p:cTn id="45" dur="500"/>
                                        <p:tgtEl>
                                          <p:spTgt spid="97285">
                                            <p:txEl>
                                              <p:pRg st="6" end="6"/>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97285">
                                            <p:txEl>
                                              <p:pRg st="7" end="7"/>
                                            </p:txEl>
                                          </p:spTgt>
                                        </p:tgtEl>
                                        <p:attrNameLst>
                                          <p:attrName>style.visibility</p:attrName>
                                        </p:attrNameLst>
                                      </p:cBhvr>
                                      <p:to>
                                        <p:strVal val="visible"/>
                                      </p:to>
                                    </p:set>
                                    <p:animEffect transition="in" filter="wipe(down)">
                                      <p:cBhvr>
                                        <p:cTn id="48" dur="500"/>
                                        <p:tgtEl>
                                          <p:spTgt spid="97285">
                                            <p:txEl>
                                              <p:pRg st="7" end="7"/>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97285">
                                            <p:txEl>
                                              <p:pRg st="8" end="8"/>
                                            </p:txEl>
                                          </p:spTgt>
                                        </p:tgtEl>
                                        <p:attrNameLst>
                                          <p:attrName>style.visibility</p:attrName>
                                        </p:attrNameLst>
                                      </p:cBhvr>
                                      <p:to>
                                        <p:strVal val="visible"/>
                                      </p:to>
                                    </p:set>
                                    <p:animEffect transition="in" filter="wipe(down)">
                                      <p:cBhvr>
                                        <p:cTn id="51" dur="500"/>
                                        <p:tgtEl>
                                          <p:spTgt spid="97285">
                                            <p:txEl>
                                              <p:pRg st="8" end="8"/>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97285">
                                            <p:txEl>
                                              <p:pRg st="9" end="9"/>
                                            </p:txEl>
                                          </p:spTgt>
                                        </p:tgtEl>
                                        <p:attrNameLst>
                                          <p:attrName>style.visibility</p:attrName>
                                        </p:attrNameLst>
                                      </p:cBhvr>
                                      <p:to>
                                        <p:strVal val="visible"/>
                                      </p:to>
                                    </p:set>
                                    <p:animEffect transition="in" filter="wipe(down)">
                                      <p:cBhvr>
                                        <p:cTn id="54" dur="500"/>
                                        <p:tgtEl>
                                          <p:spTgt spid="97285">
                                            <p:txEl>
                                              <p:pRg st="9" end="9"/>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97285">
                                            <p:txEl>
                                              <p:pRg st="10" end="10"/>
                                            </p:txEl>
                                          </p:spTgt>
                                        </p:tgtEl>
                                        <p:attrNameLst>
                                          <p:attrName>style.visibility</p:attrName>
                                        </p:attrNameLst>
                                      </p:cBhvr>
                                      <p:to>
                                        <p:strVal val="visible"/>
                                      </p:to>
                                    </p:set>
                                    <p:animEffect transition="in" filter="wipe(down)">
                                      <p:cBhvr>
                                        <p:cTn id="57" dur="500"/>
                                        <p:tgtEl>
                                          <p:spTgt spid="97285">
                                            <p:txEl>
                                              <p:pRg st="10" end="10"/>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97285">
                                            <p:txEl>
                                              <p:pRg st="11" end="11"/>
                                            </p:txEl>
                                          </p:spTgt>
                                        </p:tgtEl>
                                        <p:attrNameLst>
                                          <p:attrName>style.visibility</p:attrName>
                                        </p:attrNameLst>
                                      </p:cBhvr>
                                      <p:to>
                                        <p:strVal val="visible"/>
                                      </p:to>
                                    </p:set>
                                    <p:animEffect transition="in" filter="wipe(down)">
                                      <p:cBhvr>
                                        <p:cTn id="60" dur="500"/>
                                        <p:tgtEl>
                                          <p:spTgt spid="97285">
                                            <p:txEl>
                                              <p:pRg st="11" end="11"/>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97285">
                                            <p:txEl>
                                              <p:pRg st="12" end="12"/>
                                            </p:txEl>
                                          </p:spTgt>
                                        </p:tgtEl>
                                        <p:attrNameLst>
                                          <p:attrName>style.visibility</p:attrName>
                                        </p:attrNameLst>
                                      </p:cBhvr>
                                      <p:to>
                                        <p:strVal val="visible"/>
                                      </p:to>
                                    </p:set>
                                    <p:animEffect transition="in" filter="wipe(down)">
                                      <p:cBhvr>
                                        <p:cTn id="63" dur="500"/>
                                        <p:tgtEl>
                                          <p:spTgt spid="97285">
                                            <p:txEl>
                                              <p:pRg st="12" end="12"/>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97285">
                                            <p:txEl>
                                              <p:pRg st="13" end="13"/>
                                            </p:txEl>
                                          </p:spTgt>
                                        </p:tgtEl>
                                        <p:attrNameLst>
                                          <p:attrName>style.visibility</p:attrName>
                                        </p:attrNameLst>
                                      </p:cBhvr>
                                      <p:to>
                                        <p:strVal val="visible"/>
                                      </p:to>
                                    </p:set>
                                    <p:animEffect transition="in" filter="wipe(down)">
                                      <p:cBhvr>
                                        <p:cTn id="66" dur="500"/>
                                        <p:tgtEl>
                                          <p:spTgt spid="97285">
                                            <p:txEl>
                                              <p:pRg st="13" end="13"/>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97285">
                                            <p:txEl>
                                              <p:pRg st="14" end="14"/>
                                            </p:txEl>
                                          </p:spTgt>
                                        </p:tgtEl>
                                        <p:attrNameLst>
                                          <p:attrName>style.visibility</p:attrName>
                                        </p:attrNameLst>
                                      </p:cBhvr>
                                      <p:to>
                                        <p:strVal val="visible"/>
                                      </p:to>
                                    </p:set>
                                    <p:animEffect transition="in" filter="wipe(down)">
                                      <p:cBhvr>
                                        <p:cTn id="69" dur="500"/>
                                        <p:tgtEl>
                                          <p:spTgt spid="97285">
                                            <p:txEl>
                                              <p:pRg st="14" end="14"/>
                                            </p:txEl>
                                          </p:spTgt>
                                        </p:tgtEl>
                                      </p:cBhvr>
                                    </p:animEffect>
                                  </p:childTnLst>
                                </p:cTn>
                              </p:par>
                              <p:par>
                                <p:cTn id="70" presetID="22" presetClass="entr" presetSubtype="4" fill="hold" nodeType="withEffect">
                                  <p:stCondLst>
                                    <p:cond delay="0"/>
                                  </p:stCondLst>
                                  <p:childTnLst>
                                    <p:set>
                                      <p:cBhvr>
                                        <p:cTn id="71" dur="1" fill="hold">
                                          <p:stCondLst>
                                            <p:cond delay="0"/>
                                          </p:stCondLst>
                                        </p:cTn>
                                        <p:tgtEl>
                                          <p:spTgt spid="97285">
                                            <p:txEl>
                                              <p:pRg st="15" end="15"/>
                                            </p:txEl>
                                          </p:spTgt>
                                        </p:tgtEl>
                                        <p:attrNameLst>
                                          <p:attrName>style.visibility</p:attrName>
                                        </p:attrNameLst>
                                      </p:cBhvr>
                                      <p:to>
                                        <p:strVal val="visible"/>
                                      </p:to>
                                    </p:set>
                                    <p:animEffect transition="in" filter="wipe(down)">
                                      <p:cBhvr>
                                        <p:cTn id="72" dur="500"/>
                                        <p:tgtEl>
                                          <p:spTgt spid="97285">
                                            <p:txEl>
                                              <p:pRg st="15" end="15"/>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97285">
                                            <p:txEl>
                                              <p:pRg st="16" end="16"/>
                                            </p:txEl>
                                          </p:spTgt>
                                        </p:tgtEl>
                                        <p:attrNameLst>
                                          <p:attrName>style.visibility</p:attrName>
                                        </p:attrNameLst>
                                      </p:cBhvr>
                                      <p:to>
                                        <p:strVal val="visible"/>
                                      </p:to>
                                    </p:set>
                                    <p:animEffect transition="in" filter="wipe(down)">
                                      <p:cBhvr>
                                        <p:cTn id="75" dur="500"/>
                                        <p:tgtEl>
                                          <p:spTgt spid="97285">
                                            <p:txEl>
                                              <p:pRg st="16" end="16"/>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97285">
                                            <p:txEl>
                                              <p:pRg st="17" end="17"/>
                                            </p:txEl>
                                          </p:spTgt>
                                        </p:tgtEl>
                                        <p:attrNameLst>
                                          <p:attrName>style.visibility</p:attrName>
                                        </p:attrNameLst>
                                      </p:cBhvr>
                                      <p:to>
                                        <p:strVal val="visible"/>
                                      </p:to>
                                    </p:set>
                                    <p:animEffect transition="in" filter="wipe(down)">
                                      <p:cBhvr>
                                        <p:cTn id="78" dur="500"/>
                                        <p:tgtEl>
                                          <p:spTgt spid="97285">
                                            <p:txEl>
                                              <p:pRg st="17" end="17"/>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97285">
                                            <p:txEl>
                                              <p:pRg st="18" end="18"/>
                                            </p:txEl>
                                          </p:spTgt>
                                        </p:tgtEl>
                                        <p:attrNameLst>
                                          <p:attrName>style.visibility</p:attrName>
                                        </p:attrNameLst>
                                      </p:cBhvr>
                                      <p:to>
                                        <p:strVal val="visible"/>
                                      </p:to>
                                    </p:set>
                                    <p:animEffect transition="in" filter="wipe(down)">
                                      <p:cBhvr>
                                        <p:cTn id="81" dur="500"/>
                                        <p:tgtEl>
                                          <p:spTgt spid="97285">
                                            <p:txEl>
                                              <p:pRg st="18" end="18"/>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97285">
                                            <p:txEl>
                                              <p:pRg st="19" end="19"/>
                                            </p:txEl>
                                          </p:spTgt>
                                        </p:tgtEl>
                                        <p:attrNameLst>
                                          <p:attrName>style.visibility</p:attrName>
                                        </p:attrNameLst>
                                      </p:cBhvr>
                                      <p:to>
                                        <p:strVal val="visible"/>
                                      </p:to>
                                    </p:set>
                                    <p:animEffect transition="in" filter="wipe(down)">
                                      <p:cBhvr>
                                        <p:cTn id="84" dur="500"/>
                                        <p:tgtEl>
                                          <p:spTgt spid="97285">
                                            <p:txEl>
                                              <p:pRg st="19" end="19"/>
                                            </p:txEl>
                                          </p:spTgt>
                                        </p:tgtEl>
                                      </p:cBhvr>
                                    </p:animEffect>
                                  </p:childTnLst>
                                </p:cTn>
                              </p:par>
                              <p:par>
                                <p:cTn id="85" presetID="22" presetClass="entr" presetSubtype="4" fill="hold" nodeType="withEffect">
                                  <p:stCondLst>
                                    <p:cond delay="0"/>
                                  </p:stCondLst>
                                  <p:childTnLst>
                                    <p:set>
                                      <p:cBhvr>
                                        <p:cTn id="86" dur="1" fill="hold">
                                          <p:stCondLst>
                                            <p:cond delay="0"/>
                                          </p:stCondLst>
                                        </p:cTn>
                                        <p:tgtEl>
                                          <p:spTgt spid="97285">
                                            <p:txEl>
                                              <p:pRg st="20" end="20"/>
                                            </p:txEl>
                                          </p:spTgt>
                                        </p:tgtEl>
                                        <p:attrNameLst>
                                          <p:attrName>style.visibility</p:attrName>
                                        </p:attrNameLst>
                                      </p:cBhvr>
                                      <p:to>
                                        <p:strVal val="visible"/>
                                      </p:to>
                                    </p:set>
                                    <p:animEffect transition="in" filter="wipe(down)">
                                      <p:cBhvr>
                                        <p:cTn id="87" dur="500"/>
                                        <p:tgtEl>
                                          <p:spTgt spid="97285">
                                            <p:txEl>
                                              <p:pRg st="20" end="20"/>
                                            </p:txEl>
                                          </p:spTgt>
                                        </p:tgtEl>
                                      </p:cBhvr>
                                    </p:animEffect>
                                  </p:childTnLst>
                                </p:cTn>
                              </p:par>
                              <p:par>
                                <p:cTn id="88" presetID="22" presetClass="entr" presetSubtype="4" fill="hold" nodeType="withEffect">
                                  <p:stCondLst>
                                    <p:cond delay="0"/>
                                  </p:stCondLst>
                                  <p:childTnLst>
                                    <p:set>
                                      <p:cBhvr>
                                        <p:cTn id="89" dur="1" fill="hold">
                                          <p:stCondLst>
                                            <p:cond delay="0"/>
                                          </p:stCondLst>
                                        </p:cTn>
                                        <p:tgtEl>
                                          <p:spTgt spid="97285">
                                            <p:txEl>
                                              <p:pRg st="21" end="21"/>
                                            </p:txEl>
                                          </p:spTgt>
                                        </p:tgtEl>
                                        <p:attrNameLst>
                                          <p:attrName>style.visibility</p:attrName>
                                        </p:attrNameLst>
                                      </p:cBhvr>
                                      <p:to>
                                        <p:strVal val="visible"/>
                                      </p:to>
                                    </p:set>
                                    <p:animEffect transition="in" filter="wipe(down)">
                                      <p:cBhvr>
                                        <p:cTn id="90" dur="500"/>
                                        <p:tgtEl>
                                          <p:spTgt spid="97285">
                                            <p:txEl>
                                              <p:pRg st="21" end="2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97288"/>
                                        </p:tgtEl>
                                        <p:attrNameLst>
                                          <p:attrName>style.visibility</p:attrName>
                                        </p:attrNameLst>
                                      </p:cBhvr>
                                      <p:to>
                                        <p:strVal val="visible"/>
                                      </p:to>
                                    </p:set>
                                    <p:animEffect transition="in" filter="wipe(down)">
                                      <p:cBhvr>
                                        <p:cTn id="95" dur="500"/>
                                        <p:tgtEl>
                                          <p:spTgt spid="9728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97286"/>
                                        </p:tgtEl>
                                        <p:attrNameLst>
                                          <p:attrName>style.visibility</p:attrName>
                                        </p:attrNameLst>
                                      </p:cBhvr>
                                      <p:to>
                                        <p:strVal val="visible"/>
                                      </p:to>
                                    </p:set>
                                    <p:animEffect transition="in" filter="wipe(down)">
                                      <p:cBhvr>
                                        <p:cTn id="100" dur="500"/>
                                        <p:tgtEl>
                                          <p:spTgt spid="97286"/>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97287"/>
                                        </p:tgtEl>
                                        <p:attrNameLst>
                                          <p:attrName>style.visibility</p:attrName>
                                        </p:attrNameLst>
                                      </p:cBhvr>
                                      <p:to>
                                        <p:strVal val="visible"/>
                                      </p:to>
                                    </p:set>
                                    <p:animEffect transition="in" filter="wipe(down)">
                                      <p:cBhvr>
                                        <p:cTn id="105" dur="500"/>
                                        <p:tgtEl>
                                          <p:spTgt spid="9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p:bldP spid="9728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Placeholder 3"/>
          <p:cNvSpPr>
            <a:spLocks noGrp="1"/>
          </p:cNvSpPr>
          <p:nvPr>
            <p:ph type="body" sz="quarter" idx="4294967295"/>
          </p:nvPr>
        </p:nvSpPr>
        <p:spPr>
          <a:xfrm>
            <a:off x="279402" y="144463"/>
            <a:ext cx="8410575" cy="523220"/>
          </a:xfrm>
        </p:spPr>
        <p:txBody>
          <a:bodyPr>
            <a:spAutoFit/>
          </a:bodyPr>
          <a:lstStyle/>
          <a:p>
            <a:pPr eaLnBrk="1" hangingPunct="1">
              <a:spcBef>
                <a:spcPct val="0"/>
              </a:spcBef>
              <a:buFont typeface="Arial" charset="0"/>
              <a:buNone/>
            </a:pPr>
            <a:r>
              <a:rPr lang="en-IN" altLang="en-US" sz="2800" dirty="0">
                <a:latin typeface="+mj-lt"/>
                <a:cs typeface="Arial" charset="0"/>
              </a:rPr>
              <a:t>Annotations</a:t>
            </a:r>
            <a:r>
              <a:rPr altLang="en-US" sz="2800" dirty="0">
                <a:latin typeface="+mj-lt"/>
                <a:cs typeface="Arial" charset="0"/>
              </a:rPr>
              <a:t> (Contd.).</a:t>
            </a:r>
            <a:endParaRPr lang="en-IN" altLang="en-US" sz="2800" dirty="0">
              <a:latin typeface="+mj-lt"/>
              <a:cs typeface="Arial" charset="0"/>
            </a:endParaRPr>
          </a:p>
        </p:txBody>
      </p:sp>
      <p:sp>
        <p:nvSpPr>
          <p:cNvPr id="98307" name="Text Placeholder 7"/>
          <p:cNvSpPr>
            <a:spLocks noGrp="1"/>
          </p:cNvSpPr>
          <p:nvPr>
            <p:ph type="body" sz="quarter" idx="4294967295"/>
          </p:nvPr>
        </p:nvSpPr>
        <p:spPr>
          <a:xfrm>
            <a:off x="457202" y="1001714"/>
            <a:ext cx="4202113" cy="3232151"/>
          </a:xfrm>
        </p:spPr>
        <p:txBody>
          <a:bodyPr>
            <a:normAutofit fontScale="70000" lnSpcReduction="20000"/>
          </a:bodyPr>
          <a:lstStyle/>
          <a:p>
            <a:pPr eaLnBrk="1" hangingPunct="1">
              <a:buFont typeface="Wingdings" panose="05000000000000000000" pitchFamily="2" charset="2"/>
              <a:buChar char="Ø"/>
            </a:pPr>
            <a:r>
              <a:rPr altLang="en-US" dirty="0" smtClean="0">
                <a:solidFill>
                  <a:schemeClr val="tx1"/>
                </a:solidFill>
                <a:cs typeface="Arial" charset="0"/>
              </a:rPr>
              <a:t>@</a:t>
            </a:r>
            <a:r>
              <a:rPr altLang="en-US" dirty="0" err="1" smtClean="0">
                <a:solidFill>
                  <a:schemeClr val="tx1"/>
                </a:solidFill>
                <a:cs typeface="Arial" charset="0"/>
              </a:rPr>
              <a:t>BeforeClass</a:t>
            </a:r>
            <a:endParaRPr altLang="en-US" dirty="0" smtClean="0">
              <a:solidFill>
                <a:schemeClr val="tx1"/>
              </a:solidFill>
              <a:cs typeface="Arial" charset="0"/>
            </a:endParaRPr>
          </a:p>
          <a:p>
            <a:pPr lvl="1" eaLnBrk="1" hangingPunct="1"/>
            <a:r>
              <a:rPr altLang="en-US" dirty="0" smtClean="0">
                <a:solidFill>
                  <a:schemeClr val="tx1"/>
                </a:solidFill>
              </a:rPr>
              <a:t>The annotated method will run before executing any of the test method</a:t>
            </a:r>
          </a:p>
          <a:p>
            <a:pPr lvl="1" eaLnBrk="1" hangingPunct="1"/>
            <a:r>
              <a:rPr altLang="en-US" dirty="0" smtClean="0">
                <a:solidFill>
                  <a:schemeClr val="tx1"/>
                </a:solidFill>
              </a:rPr>
              <a:t>The method has to be static</a:t>
            </a:r>
          </a:p>
          <a:p>
            <a:pPr eaLnBrk="1" hangingPunct="1">
              <a:buFont typeface="Wingdings" panose="05000000000000000000" pitchFamily="2" charset="2"/>
              <a:buChar char="Ø"/>
            </a:pPr>
            <a:r>
              <a:rPr altLang="en-US" dirty="0" smtClean="0">
                <a:solidFill>
                  <a:schemeClr val="tx1"/>
                </a:solidFill>
                <a:cs typeface="Arial" charset="0"/>
              </a:rPr>
              <a:t>@</a:t>
            </a:r>
            <a:r>
              <a:rPr altLang="en-US" dirty="0" err="1" smtClean="0">
                <a:solidFill>
                  <a:schemeClr val="tx1"/>
                </a:solidFill>
                <a:cs typeface="Arial" charset="0"/>
              </a:rPr>
              <a:t>AfterClass</a:t>
            </a:r>
            <a:endParaRPr altLang="en-US" dirty="0" smtClean="0">
              <a:solidFill>
                <a:schemeClr val="tx1"/>
              </a:solidFill>
              <a:cs typeface="Arial" charset="0"/>
            </a:endParaRPr>
          </a:p>
          <a:p>
            <a:pPr lvl="1" eaLnBrk="1" hangingPunct="1"/>
            <a:r>
              <a:rPr altLang="en-US" dirty="0" smtClean="0">
                <a:solidFill>
                  <a:schemeClr val="tx1"/>
                </a:solidFill>
              </a:rPr>
              <a:t>The annotated method will run after executing all the test methods</a:t>
            </a:r>
          </a:p>
          <a:p>
            <a:pPr lvl="1" eaLnBrk="1" hangingPunct="1"/>
            <a:r>
              <a:rPr altLang="en-US" dirty="0" smtClean="0">
                <a:solidFill>
                  <a:schemeClr val="tx1"/>
                </a:solidFill>
              </a:rPr>
              <a:t>The method has to be static</a:t>
            </a:r>
          </a:p>
          <a:p>
            <a:pPr eaLnBrk="1" hangingPunct="1"/>
            <a:endParaRPr altLang="en-US" dirty="0" smtClean="0">
              <a:solidFill>
                <a:schemeClr val="tx1"/>
              </a:solidFill>
              <a:cs typeface="Arial" charset="0"/>
            </a:endParaRPr>
          </a:p>
        </p:txBody>
      </p:sp>
      <p:sp>
        <p:nvSpPr>
          <p:cNvPr id="98308" name="Text Box 4"/>
          <p:cNvSpPr txBox="1">
            <a:spLocks noChangeArrowheads="1"/>
          </p:cNvSpPr>
          <p:nvPr/>
        </p:nvSpPr>
        <p:spPr bwMode="auto">
          <a:xfrm>
            <a:off x="5305426" y="1433513"/>
            <a:ext cx="18473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eaLnBrk="1" hangingPunct="1">
              <a:spcBef>
                <a:spcPct val="0"/>
              </a:spcBef>
              <a:buFontTx/>
              <a:buNone/>
            </a:pPr>
            <a:endParaRPr lang="en-US" altLang="en-US">
              <a:solidFill>
                <a:schemeClr val="tx1"/>
              </a:solidFill>
            </a:endParaRPr>
          </a:p>
        </p:txBody>
      </p:sp>
      <p:sp>
        <p:nvSpPr>
          <p:cNvPr id="98309" name="Text Box 5"/>
          <p:cNvSpPr txBox="1">
            <a:spLocks noChangeArrowheads="1"/>
          </p:cNvSpPr>
          <p:nvPr/>
        </p:nvSpPr>
        <p:spPr bwMode="auto">
          <a:xfrm>
            <a:off x="4568827" y="971550"/>
            <a:ext cx="4176713" cy="5036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eaLnBrk="1" hangingPunct="1">
              <a:spcBef>
                <a:spcPct val="0"/>
              </a:spcBef>
              <a:buFontTx/>
              <a:buNone/>
            </a:pPr>
            <a:r>
              <a:rPr lang="en-US" altLang="en-US" sz="1400" dirty="0">
                <a:solidFill>
                  <a:schemeClr val="tx1"/>
                </a:solidFill>
                <a:latin typeface="+mn-lt"/>
              </a:rPr>
              <a:t>public class </a:t>
            </a:r>
            <a:r>
              <a:rPr lang="en-US" altLang="en-US" sz="1400" dirty="0" err="1">
                <a:solidFill>
                  <a:schemeClr val="tx1"/>
                </a:solidFill>
                <a:latin typeface="+mn-lt"/>
              </a:rPr>
              <a:t>CalculatorTest</a:t>
            </a:r>
            <a:r>
              <a:rPr lang="en-US" altLang="en-US" sz="1400" dirty="0">
                <a:solidFill>
                  <a:schemeClr val="tx1"/>
                </a:solidFill>
                <a:latin typeface="+mn-lt"/>
              </a:rPr>
              <a:t> {</a:t>
            </a:r>
          </a:p>
          <a:p>
            <a:pPr eaLnBrk="1" hangingPunct="1">
              <a:spcBef>
                <a:spcPct val="0"/>
              </a:spcBef>
              <a:buFontTx/>
              <a:buNone/>
            </a:pPr>
            <a:r>
              <a:rPr lang="en-US" altLang="en-US" sz="1400" dirty="0">
                <a:solidFill>
                  <a:schemeClr val="tx1"/>
                </a:solidFill>
                <a:latin typeface="+mn-lt"/>
              </a:rPr>
              <a:t>static Calculator c=null;</a:t>
            </a:r>
          </a:p>
          <a:p>
            <a:pPr eaLnBrk="1" hangingPunct="1">
              <a:spcBef>
                <a:spcPct val="0"/>
              </a:spcBef>
              <a:buFontTx/>
              <a:buNone/>
            </a:pPr>
            <a:r>
              <a:rPr lang="en-US" altLang="en-US" sz="1400" dirty="0">
                <a:solidFill>
                  <a:srgbClr val="FF0000"/>
                </a:solidFill>
                <a:latin typeface="+mn-lt"/>
              </a:rPr>
              <a:t>@</a:t>
            </a:r>
            <a:r>
              <a:rPr lang="en-US" altLang="en-US" sz="1400" dirty="0" err="1">
                <a:solidFill>
                  <a:srgbClr val="FF0000"/>
                </a:solidFill>
                <a:latin typeface="+mn-lt"/>
              </a:rPr>
              <a:t>BeforeClass</a:t>
            </a:r>
            <a:endParaRPr lang="en-US" altLang="en-US" sz="1400" dirty="0">
              <a:solidFill>
                <a:srgbClr val="FF0000"/>
              </a:solidFill>
              <a:latin typeface="+mn-lt"/>
            </a:endParaRPr>
          </a:p>
          <a:p>
            <a:pPr eaLnBrk="1" hangingPunct="1">
              <a:spcBef>
                <a:spcPct val="0"/>
              </a:spcBef>
              <a:buFontTx/>
              <a:buNone/>
            </a:pPr>
            <a:r>
              <a:rPr lang="en-US" altLang="en-US" sz="1400" dirty="0">
                <a:solidFill>
                  <a:schemeClr val="tx1"/>
                </a:solidFill>
                <a:latin typeface="+mn-lt"/>
              </a:rPr>
              <a:t>public static void before</a:t>
            </a:r>
            <a:r>
              <a:rPr lang="en-US" altLang="en-US" sz="1400" dirty="0" smtClean="0">
                <a:solidFill>
                  <a:schemeClr val="tx1"/>
                </a:solidFill>
                <a:latin typeface="+mn-lt"/>
              </a:rPr>
              <a:t>() {</a:t>
            </a:r>
            <a:endParaRPr lang="en-US" altLang="en-US" sz="1400" dirty="0">
              <a:solidFill>
                <a:schemeClr val="tx1"/>
              </a:solidFill>
              <a:latin typeface="+mn-lt"/>
            </a:endParaRPr>
          </a:p>
          <a:p>
            <a:pPr eaLnBrk="1" hangingPunct="1">
              <a:spcBef>
                <a:spcPct val="0"/>
              </a:spcBef>
              <a:buFontTx/>
              <a:buNone/>
            </a:pPr>
            <a:r>
              <a:rPr lang="en-US" altLang="en-US" sz="1400" dirty="0" err="1">
                <a:solidFill>
                  <a:schemeClr val="tx1"/>
                </a:solidFill>
                <a:latin typeface="+mn-lt"/>
              </a:rPr>
              <a:t>System.out.println</a:t>
            </a:r>
            <a:r>
              <a:rPr lang="en-US" altLang="en-US" sz="1400" dirty="0">
                <a:solidFill>
                  <a:schemeClr val="tx1"/>
                </a:solidFill>
                <a:latin typeface="+mn-lt"/>
              </a:rPr>
              <a:t>("Before Test");</a:t>
            </a:r>
          </a:p>
          <a:p>
            <a:pPr eaLnBrk="1" hangingPunct="1">
              <a:spcBef>
                <a:spcPct val="0"/>
              </a:spcBef>
              <a:buFontTx/>
              <a:buNone/>
            </a:pPr>
            <a:r>
              <a:rPr lang="en-US" altLang="en-US" sz="1400" dirty="0">
                <a:solidFill>
                  <a:schemeClr val="tx1"/>
                </a:solidFill>
                <a:latin typeface="+mn-lt"/>
              </a:rPr>
              <a:t>c=new Calculator();</a:t>
            </a:r>
          </a:p>
          <a:p>
            <a:pPr eaLnBrk="1" hangingPunct="1">
              <a:spcBef>
                <a:spcPct val="0"/>
              </a:spcBef>
              <a:buFontTx/>
              <a:buNone/>
            </a:pPr>
            <a:r>
              <a:rPr lang="en-US" altLang="en-US" sz="1400" dirty="0">
                <a:solidFill>
                  <a:schemeClr val="tx1"/>
                </a:solidFill>
                <a:latin typeface="+mn-lt"/>
              </a:rPr>
              <a:t>}</a:t>
            </a:r>
          </a:p>
          <a:p>
            <a:pPr eaLnBrk="1" hangingPunct="1">
              <a:spcBef>
                <a:spcPct val="0"/>
              </a:spcBef>
              <a:buFontTx/>
              <a:buNone/>
            </a:pPr>
            <a:r>
              <a:rPr lang="en-US" altLang="en-US" sz="1400" dirty="0" smtClean="0">
                <a:solidFill>
                  <a:srgbClr val="FF0000"/>
                </a:solidFill>
                <a:latin typeface="+mn-lt"/>
              </a:rPr>
              <a:t>@</a:t>
            </a:r>
            <a:r>
              <a:rPr lang="en-US" altLang="en-US" sz="1400" dirty="0" err="1">
                <a:solidFill>
                  <a:srgbClr val="FF0000"/>
                </a:solidFill>
                <a:latin typeface="+mn-lt"/>
              </a:rPr>
              <a:t>AfterClass</a:t>
            </a:r>
            <a:endParaRPr lang="en-US" altLang="en-US" sz="1400" dirty="0">
              <a:solidFill>
                <a:srgbClr val="FF0000"/>
              </a:solidFill>
              <a:latin typeface="+mn-lt"/>
            </a:endParaRPr>
          </a:p>
          <a:p>
            <a:pPr eaLnBrk="1" hangingPunct="1">
              <a:spcBef>
                <a:spcPct val="0"/>
              </a:spcBef>
              <a:buFontTx/>
              <a:buNone/>
            </a:pPr>
            <a:r>
              <a:rPr lang="en-US" altLang="en-US" sz="1400" dirty="0">
                <a:solidFill>
                  <a:schemeClr val="tx1"/>
                </a:solidFill>
                <a:latin typeface="+mn-lt"/>
              </a:rPr>
              <a:t>public  static void after</a:t>
            </a:r>
            <a:r>
              <a:rPr lang="en-US" altLang="en-US" sz="1400" dirty="0" smtClean="0">
                <a:solidFill>
                  <a:schemeClr val="tx1"/>
                </a:solidFill>
                <a:latin typeface="+mn-lt"/>
              </a:rPr>
              <a:t>() {</a:t>
            </a:r>
            <a:endParaRPr lang="en-US" altLang="en-US" sz="1400" dirty="0">
              <a:solidFill>
                <a:schemeClr val="tx1"/>
              </a:solidFill>
              <a:latin typeface="+mn-lt"/>
            </a:endParaRPr>
          </a:p>
          <a:p>
            <a:pPr eaLnBrk="1" hangingPunct="1">
              <a:spcBef>
                <a:spcPct val="0"/>
              </a:spcBef>
              <a:buFontTx/>
              <a:buNone/>
            </a:pPr>
            <a:r>
              <a:rPr lang="en-US" altLang="en-US" sz="1400" dirty="0" err="1">
                <a:solidFill>
                  <a:schemeClr val="tx1"/>
                </a:solidFill>
                <a:latin typeface="+mn-lt"/>
              </a:rPr>
              <a:t>System.out.println</a:t>
            </a:r>
            <a:r>
              <a:rPr lang="en-US" altLang="en-US" sz="1400" dirty="0">
                <a:solidFill>
                  <a:schemeClr val="tx1"/>
                </a:solidFill>
                <a:latin typeface="+mn-lt"/>
              </a:rPr>
              <a:t>("After Test");</a:t>
            </a:r>
          </a:p>
          <a:p>
            <a:pPr eaLnBrk="1" hangingPunct="1">
              <a:spcBef>
                <a:spcPct val="0"/>
              </a:spcBef>
              <a:buFontTx/>
              <a:buNone/>
            </a:pPr>
            <a:r>
              <a:rPr lang="en-US" altLang="en-US" sz="1400" dirty="0">
                <a:solidFill>
                  <a:schemeClr val="tx1"/>
                </a:solidFill>
                <a:latin typeface="+mn-lt"/>
              </a:rPr>
              <a:t>}</a:t>
            </a:r>
          </a:p>
          <a:p>
            <a:pPr eaLnBrk="1" hangingPunct="1">
              <a:spcBef>
                <a:spcPct val="0"/>
              </a:spcBef>
              <a:buFontTx/>
              <a:buNone/>
            </a:pPr>
            <a:r>
              <a:rPr lang="en-US" altLang="en-US" sz="1400" dirty="0" smtClean="0">
                <a:solidFill>
                  <a:srgbClr val="FF0000"/>
                </a:solidFill>
                <a:latin typeface="+mn-lt"/>
              </a:rPr>
              <a:t>@</a:t>
            </a:r>
            <a:r>
              <a:rPr lang="en-US" altLang="en-US" sz="1400" dirty="0">
                <a:solidFill>
                  <a:srgbClr val="FF0000"/>
                </a:solidFill>
                <a:latin typeface="+mn-lt"/>
              </a:rPr>
              <a:t>Test</a:t>
            </a:r>
          </a:p>
          <a:p>
            <a:pPr eaLnBrk="1" hangingPunct="1">
              <a:spcBef>
                <a:spcPct val="0"/>
              </a:spcBef>
              <a:buFontTx/>
              <a:buNone/>
            </a:pPr>
            <a:r>
              <a:rPr lang="en-US" altLang="en-US" sz="1400" dirty="0">
                <a:solidFill>
                  <a:schemeClr val="tx1"/>
                </a:solidFill>
                <a:latin typeface="+mn-lt"/>
              </a:rPr>
              <a:t>public void </a:t>
            </a:r>
            <a:r>
              <a:rPr lang="en-US" altLang="en-US" sz="1400" dirty="0" err="1">
                <a:solidFill>
                  <a:schemeClr val="tx1"/>
                </a:solidFill>
                <a:latin typeface="+mn-lt"/>
              </a:rPr>
              <a:t>testAdd</a:t>
            </a:r>
            <a:r>
              <a:rPr lang="en-US" altLang="en-US" sz="1400" dirty="0">
                <a:solidFill>
                  <a:schemeClr val="tx1"/>
                </a:solidFill>
                <a:latin typeface="+mn-lt"/>
              </a:rPr>
              <a:t>() {</a:t>
            </a:r>
          </a:p>
          <a:p>
            <a:pPr eaLnBrk="1" hangingPunct="1">
              <a:spcBef>
                <a:spcPct val="0"/>
              </a:spcBef>
              <a:buFontTx/>
              <a:buNone/>
            </a:pPr>
            <a:r>
              <a:rPr lang="en-US" altLang="en-US" sz="1400" dirty="0" err="1">
                <a:solidFill>
                  <a:schemeClr val="tx1"/>
                </a:solidFill>
                <a:latin typeface="+mn-lt"/>
              </a:rPr>
              <a:t>System.out.println</a:t>
            </a:r>
            <a:r>
              <a:rPr lang="en-US" altLang="en-US" sz="1400" dirty="0">
                <a:solidFill>
                  <a:schemeClr val="tx1"/>
                </a:solidFill>
                <a:latin typeface="+mn-lt"/>
              </a:rPr>
              <a:t>("Add function");</a:t>
            </a:r>
          </a:p>
          <a:p>
            <a:pPr eaLnBrk="1" hangingPunct="1">
              <a:spcBef>
                <a:spcPct val="0"/>
              </a:spcBef>
              <a:buFontTx/>
              <a:buNone/>
            </a:pPr>
            <a:r>
              <a:rPr lang="en-US" altLang="en-US" sz="1400" dirty="0" err="1">
                <a:solidFill>
                  <a:schemeClr val="tx1"/>
                </a:solidFill>
                <a:latin typeface="+mn-lt"/>
              </a:rPr>
              <a:t>assertEquals</a:t>
            </a:r>
            <a:r>
              <a:rPr lang="en-US" altLang="en-US" sz="1400" dirty="0">
                <a:solidFill>
                  <a:schemeClr val="tx1"/>
                </a:solidFill>
                <a:latin typeface="+mn-lt"/>
              </a:rPr>
              <a:t>("Result",5,c.add(2,3));</a:t>
            </a:r>
          </a:p>
          <a:p>
            <a:pPr eaLnBrk="1" hangingPunct="1">
              <a:spcBef>
                <a:spcPct val="0"/>
              </a:spcBef>
              <a:buFontTx/>
              <a:buNone/>
            </a:pPr>
            <a:r>
              <a:rPr lang="en-US" altLang="en-US" sz="1400" dirty="0">
                <a:solidFill>
                  <a:schemeClr val="tx1"/>
                </a:solidFill>
                <a:latin typeface="+mn-lt"/>
              </a:rPr>
              <a:t>}</a:t>
            </a:r>
          </a:p>
          <a:p>
            <a:pPr eaLnBrk="1" hangingPunct="1">
              <a:spcBef>
                <a:spcPct val="0"/>
              </a:spcBef>
              <a:buFontTx/>
              <a:buNone/>
            </a:pPr>
            <a:r>
              <a:rPr lang="en-US" altLang="en-US" sz="1400" dirty="0">
                <a:solidFill>
                  <a:srgbClr val="FF0000"/>
                </a:solidFill>
                <a:latin typeface="+mn-lt"/>
              </a:rPr>
              <a:t>@Test</a:t>
            </a:r>
          </a:p>
          <a:p>
            <a:pPr eaLnBrk="1" hangingPunct="1">
              <a:spcBef>
                <a:spcPct val="0"/>
              </a:spcBef>
              <a:buFontTx/>
              <a:buNone/>
            </a:pPr>
            <a:r>
              <a:rPr lang="en-US" altLang="en-US" sz="1400" dirty="0">
                <a:solidFill>
                  <a:schemeClr val="tx1"/>
                </a:solidFill>
                <a:latin typeface="+mn-lt"/>
              </a:rPr>
              <a:t>public void </a:t>
            </a:r>
            <a:r>
              <a:rPr lang="en-US" altLang="en-US" sz="1400" dirty="0" err="1">
                <a:solidFill>
                  <a:schemeClr val="tx1"/>
                </a:solidFill>
                <a:latin typeface="+mn-lt"/>
              </a:rPr>
              <a:t>testSub</a:t>
            </a:r>
            <a:r>
              <a:rPr lang="en-US" altLang="en-US" sz="1400" dirty="0">
                <a:solidFill>
                  <a:schemeClr val="tx1"/>
                </a:solidFill>
                <a:latin typeface="+mn-lt"/>
              </a:rPr>
              <a:t>() {</a:t>
            </a:r>
          </a:p>
          <a:p>
            <a:pPr eaLnBrk="1" hangingPunct="1">
              <a:spcBef>
                <a:spcPct val="0"/>
              </a:spcBef>
              <a:buFontTx/>
              <a:buNone/>
            </a:pPr>
            <a:r>
              <a:rPr lang="en-US" altLang="en-US" sz="1400" dirty="0" err="1">
                <a:solidFill>
                  <a:schemeClr val="tx1"/>
                </a:solidFill>
                <a:latin typeface="+mn-lt"/>
              </a:rPr>
              <a:t>System.out.println</a:t>
            </a:r>
            <a:r>
              <a:rPr lang="en-US" altLang="en-US" sz="1400" dirty="0">
                <a:solidFill>
                  <a:schemeClr val="tx1"/>
                </a:solidFill>
                <a:latin typeface="+mn-lt"/>
              </a:rPr>
              <a:t>("Sub function");</a:t>
            </a:r>
          </a:p>
          <a:p>
            <a:pPr eaLnBrk="1" hangingPunct="1">
              <a:spcBef>
                <a:spcPct val="0"/>
              </a:spcBef>
              <a:buFontTx/>
              <a:buNone/>
            </a:pPr>
            <a:r>
              <a:rPr lang="en-US" altLang="en-US" sz="1400" dirty="0" err="1">
                <a:solidFill>
                  <a:schemeClr val="tx1"/>
                </a:solidFill>
                <a:latin typeface="+mn-lt"/>
              </a:rPr>
              <a:t>assertEquals</a:t>
            </a:r>
            <a:r>
              <a:rPr lang="en-US" altLang="en-US" sz="1400" dirty="0">
                <a:solidFill>
                  <a:schemeClr val="tx1"/>
                </a:solidFill>
                <a:latin typeface="+mn-lt"/>
              </a:rPr>
              <a:t>("Result",20,c.sub(100,80));</a:t>
            </a:r>
          </a:p>
          <a:p>
            <a:pPr eaLnBrk="1" hangingPunct="1">
              <a:spcBef>
                <a:spcPct val="0"/>
              </a:spcBef>
              <a:buFontTx/>
              <a:buNone/>
            </a:pPr>
            <a:r>
              <a:rPr lang="en-US" altLang="en-US" sz="1400" dirty="0">
                <a:solidFill>
                  <a:schemeClr val="tx1"/>
                </a:solidFill>
                <a:latin typeface="+mn-lt"/>
              </a:rPr>
              <a:t>}</a:t>
            </a:r>
          </a:p>
          <a:p>
            <a:pPr eaLnBrk="1" hangingPunct="1">
              <a:spcBef>
                <a:spcPct val="0"/>
              </a:spcBef>
              <a:buFontTx/>
              <a:buNone/>
            </a:pPr>
            <a:r>
              <a:rPr lang="en-US" altLang="en-US" sz="1400" dirty="0">
                <a:solidFill>
                  <a:schemeClr val="tx1"/>
                </a:solidFill>
                <a:latin typeface="+mn-lt"/>
              </a:rPr>
              <a:t>}</a:t>
            </a:r>
          </a:p>
          <a:p>
            <a:pPr eaLnBrk="1" hangingPunct="1">
              <a:lnSpc>
                <a:spcPct val="95000"/>
              </a:lnSpc>
              <a:spcBef>
                <a:spcPct val="0"/>
              </a:spcBef>
              <a:buFontTx/>
              <a:buNone/>
            </a:pPr>
            <a:endParaRPr lang="en-US" altLang="en-US" sz="1400" dirty="0">
              <a:solidFill>
                <a:schemeClr val="tx1"/>
              </a:solidFill>
              <a:latin typeface="+mn-lt"/>
            </a:endParaRPr>
          </a:p>
        </p:txBody>
      </p:sp>
      <p:sp>
        <p:nvSpPr>
          <p:cNvPr id="98310" name="Text Box 6"/>
          <p:cNvSpPr txBox="1">
            <a:spLocks noChangeArrowheads="1"/>
          </p:cNvSpPr>
          <p:nvPr/>
        </p:nvSpPr>
        <p:spPr bwMode="auto">
          <a:xfrm>
            <a:off x="1381127" y="4217859"/>
            <a:ext cx="1731963"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eaLnBrk="1" hangingPunct="1">
              <a:spcBef>
                <a:spcPct val="0"/>
              </a:spcBef>
              <a:buFontTx/>
              <a:buNone/>
            </a:pPr>
            <a:r>
              <a:rPr lang="en-US" altLang="en-US" sz="1600" b="1" dirty="0">
                <a:solidFill>
                  <a:schemeClr val="tx1"/>
                </a:solidFill>
              </a:rPr>
              <a:t>O/P :</a:t>
            </a:r>
          </a:p>
          <a:p>
            <a:pPr eaLnBrk="1" hangingPunct="1">
              <a:spcBef>
                <a:spcPct val="0"/>
              </a:spcBef>
              <a:buFontTx/>
              <a:buNone/>
            </a:pPr>
            <a:r>
              <a:rPr lang="en-US" altLang="en-US" dirty="0">
                <a:solidFill>
                  <a:schemeClr val="tx1"/>
                </a:solidFill>
              </a:rPr>
              <a:t>Before Test</a:t>
            </a:r>
          </a:p>
          <a:p>
            <a:pPr eaLnBrk="1" hangingPunct="1">
              <a:spcBef>
                <a:spcPct val="0"/>
              </a:spcBef>
              <a:buFontTx/>
              <a:buNone/>
            </a:pPr>
            <a:r>
              <a:rPr lang="en-US" altLang="en-US" dirty="0">
                <a:solidFill>
                  <a:schemeClr val="tx1"/>
                </a:solidFill>
              </a:rPr>
              <a:t>Add function</a:t>
            </a:r>
          </a:p>
          <a:p>
            <a:pPr eaLnBrk="1" hangingPunct="1">
              <a:spcBef>
                <a:spcPct val="0"/>
              </a:spcBef>
              <a:buFontTx/>
              <a:buNone/>
            </a:pPr>
            <a:r>
              <a:rPr lang="en-US" altLang="en-US" dirty="0">
                <a:solidFill>
                  <a:schemeClr val="tx1"/>
                </a:solidFill>
              </a:rPr>
              <a:t>Sub function</a:t>
            </a:r>
          </a:p>
          <a:p>
            <a:pPr eaLnBrk="1" hangingPunct="1">
              <a:spcBef>
                <a:spcPct val="0"/>
              </a:spcBef>
              <a:buFontTx/>
              <a:buNone/>
            </a:pPr>
            <a:r>
              <a:rPr lang="en-US" altLang="en-US" dirty="0">
                <a:solidFill>
                  <a:schemeClr val="tx1"/>
                </a:solidFill>
              </a:rPr>
              <a:t>After Test</a:t>
            </a:r>
          </a:p>
        </p:txBody>
      </p:sp>
      <p:sp>
        <p:nvSpPr>
          <p:cNvPr id="98311" name="AutoShape 7"/>
          <p:cNvSpPr>
            <a:spLocks noChangeArrowheads="1"/>
          </p:cNvSpPr>
          <p:nvPr/>
        </p:nvSpPr>
        <p:spPr bwMode="auto">
          <a:xfrm>
            <a:off x="1270000" y="4233864"/>
            <a:ext cx="1843089" cy="2076875"/>
          </a:xfrm>
          <a:prstGeom prst="roundRect">
            <a:avLst>
              <a:gd name="adj" fmla="val 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eaLnBrk="1" hangingPunct="1">
              <a:spcBef>
                <a:spcPct val="0"/>
              </a:spcBef>
              <a:buFontTx/>
              <a:buNone/>
            </a:pPr>
            <a:endParaRPr lang="en-US" altLang="en-US" sz="1800">
              <a:solidFill>
                <a:schemeClr val="tx1"/>
              </a:solidFill>
            </a:endParaRPr>
          </a:p>
        </p:txBody>
      </p:sp>
    </p:spTree>
    <p:extLst>
      <p:ext uri="{BB962C8B-B14F-4D97-AF65-F5344CB8AC3E}">
        <p14:creationId xmlns="" xmlns:p14="http://schemas.microsoft.com/office/powerpoint/2010/main" val="309296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wipe(down)">
                                      <p:cBhvr>
                                        <p:cTn id="7" dur="500"/>
                                        <p:tgtEl>
                                          <p:spTgt spid="9830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8307">
                                            <p:txEl>
                                              <p:pRg st="1" end="1"/>
                                            </p:txEl>
                                          </p:spTgt>
                                        </p:tgtEl>
                                        <p:attrNameLst>
                                          <p:attrName>style.visibility</p:attrName>
                                        </p:attrNameLst>
                                      </p:cBhvr>
                                      <p:to>
                                        <p:strVal val="visible"/>
                                      </p:to>
                                    </p:set>
                                    <p:animEffect transition="in" filter="wipe(down)">
                                      <p:cBhvr>
                                        <p:cTn id="10" dur="500"/>
                                        <p:tgtEl>
                                          <p:spTgt spid="98307">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98307">
                                            <p:txEl>
                                              <p:pRg st="2" end="2"/>
                                            </p:txEl>
                                          </p:spTgt>
                                        </p:tgtEl>
                                        <p:attrNameLst>
                                          <p:attrName>style.visibility</p:attrName>
                                        </p:attrNameLst>
                                      </p:cBhvr>
                                      <p:to>
                                        <p:strVal val="visible"/>
                                      </p:to>
                                    </p:set>
                                    <p:animEffect transition="in" filter="wipe(down)">
                                      <p:cBhvr>
                                        <p:cTn id="13" dur="500"/>
                                        <p:tgtEl>
                                          <p:spTgt spid="98307">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98307">
                                            <p:txEl>
                                              <p:pRg st="3" end="3"/>
                                            </p:txEl>
                                          </p:spTgt>
                                        </p:tgtEl>
                                        <p:attrNameLst>
                                          <p:attrName>style.visibility</p:attrName>
                                        </p:attrNameLst>
                                      </p:cBhvr>
                                      <p:to>
                                        <p:strVal val="visible"/>
                                      </p:to>
                                    </p:set>
                                    <p:animEffect transition="in" filter="wipe(down)">
                                      <p:cBhvr>
                                        <p:cTn id="16" dur="500"/>
                                        <p:tgtEl>
                                          <p:spTgt spid="98307">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98307">
                                            <p:txEl>
                                              <p:pRg st="4" end="4"/>
                                            </p:txEl>
                                          </p:spTgt>
                                        </p:tgtEl>
                                        <p:attrNameLst>
                                          <p:attrName>style.visibility</p:attrName>
                                        </p:attrNameLst>
                                      </p:cBhvr>
                                      <p:to>
                                        <p:strVal val="visible"/>
                                      </p:to>
                                    </p:set>
                                    <p:animEffect transition="in" filter="wipe(down)">
                                      <p:cBhvr>
                                        <p:cTn id="19" dur="500"/>
                                        <p:tgtEl>
                                          <p:spTgt spid="98307">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98307">
                                            <p:txEl>
                                              <p:pRg st="5" end="5"/>
                                            </p:txEl>
                                          </p:spTgt>
                                        </p:tgtEl>
                                        <p:attrNameLst>
                                          <p:attrName>style.visibility</p:attrName>
                                        </p:attrNameLst>
                                      </p:cBhvr>
                                      <p:to>
                                        <p:strVal val="visible"/>
                                      </p:to>
                                    </p:set>
                                    <p:animEffect transition="in" filter="wipe(down)">
                                      <p:cBhvr>
                                        <p:cTn id="22" dur="500"/>
                                        <p:tgtEl>
                                          <p:spTgt spid="9830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8309">
                                            <p:txEl>
                                              <p:pRg st="0" end="0"/>
                                            </p:txEl>
                                          </p:spTgt>
                                        </p:tgtEl>
                                        <p:attrNameLst>
                                          <p:attrName>style.visibility</p:attrName>
                                        </p:attrNameLst>
                                      </p:cBhvr>
                                      <p:to>
                                        <p:strVal val="visible"/>
                                      </p:to>
                                    </p:set>
                                    <p:animEffect transition="in" filter="wipe(down)">
                                      <p:cBhvr>
                                        <p:cTn id="27" dur="500"/>
                                        <p:tgtEl>
                                          <p:spTgt spid="98309">
                                            <p:txEl>
                                              <p:pRg st="0" end="0"/>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98309">
                                            <p:txEl>
                                              <p:pRg st="1" end="1"/>
                                            </p:txEl>
                                          </p:spTgt>
                                        </p:tgtEl>
                                        <p:attrNameLst>
                                          <p:attrName>style.visibility</p:attrName>
                                        </p:attrNameLst>
                                      </p:cBhvr>
                                      <p:to>
                                        <p:strVal val="visible"/>
                                      </p:to>
                                    </p:set>
                                    <p:animEffect transition="in" filter="wipe(down)">
                                      <p:cBhvr>
                                        <p:cTn id="30" dur="500"/>
                                        <p:tgtEl>
                                          <p:spTgt spid="98309">
                                            <p:txEl>
                                              <p:pRg st="1" end="1"/>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98309">
                                            <p:txEl>
                                              <p:pRg st="2" end="2"/>
                                            </p:txEl>
                                          </p:spTgt>
                                        </p:tgtEl>
                                        <p:attrNameLst>
                                          <p:attrName>style.visibility</p:attrName>
                                        </p:attrNameLst>
                                      </p:cBhvr>
                                      <p:to>
                                        <p:strVal val="visible"/>
                                      </p:to>
                                    </p:set>
                                    <p:animEffect transition="in" filter="wipe(down)">
                                      <p:cBhvr>
                                        <p:cTn id="33" dur="500"/>
                                        <p:tgtEl>
                                          <p:spTgt spid="98309">
                                            <p:txEl>
                                              <p:pRg st="2" end="2"/>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98309">
                                            <p:txEl>
                                              <p:pRg st="3" end="3"/>
                                            </p:txEl>
                                          </p:spTgt>
                                        </p:tgtEl>
                                        <p:attrNameLst>
                                          <p:attrName>style.visibility</p:attrName>
                                        </p:attrNameLst>
                                      </p:cBhvr>
                                      <p:to>
                                        <p:strVal val="visible"/>
                                      </p:to>
                                    </p:set>
                                    <p:animEffect transition="in" filter="wipe(down)">
                                      <p:cBhvr>
                                        <p:cTn id="36" dur="500"/>
                                        <p:tgtEl>
                                          <p:spTgt spid="98309">
                                            <p:txEl>
                                              <p:pRg st="3" end="3"/>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98309">
                                            <p:txEl>
                                              <p:pRg st="4" end="4"/>
                                            </p:txEl>
                                          </p:spTgt>
                                        </p:tgtEl>
                                        <p:attrNameLst>
                                          <p:attrName>style.visibility</p:attrName>
                                        </p:attrNameLst>
                                      </p:cBhvr>
                                      <p:to>
                                        <p:strVal val="visible"/>
                                      </p:to>
                                    </p:set>
                                    <p:animEffect transition="in" filter="wipe(down)">
                                      <p:cBhvr>
                                        <p:cTn id="39" dur="500"/>
                                        <p:tgtEl>
                                          <p:spTgt spid="98309">
                                            <p:txEl>
                                              <p:pRg st="4" end="4"/>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98309">
                                            <p:txEl>
                                              <p:pRg st="5" end="5"/>
                                            </p:txEl>
                                          </p:spTgt>
                                        </p:tgtEl>
                                        <p:attrNameLst>
                                          <p:attrName>style.visibility</p:attrName>
                                        </p:attrNameLst>
                                      </p:cBhvr>
                                      <p:to>
                                        <p:strVal val="visible"/>
                                      </p:to>
                                    </p:set>
                                    <p:animEffect transition="in" filter="wipe(down)">
                                      <p:cBhvr>
                                        <p:cTn id="42" dur="500"/>
                                        <p:tgtEl>
                                          <p:spTgt spid="98309">
                                            <p:txEl>
                                              <p:pRg st="5" end="5"/>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98309">
                                            <p:txEl>
                                              <p:pRg st="6" end="6"/>
                                            </p:txEl>
                                          </p:spTgt>
                                        </p:tgtEl>
                                        <p:attrNameLst>
                                          <p:attrName>style.visibility</p:attrName>
                                        </p:attrNameLst>
                                      </p:cBhvr>
                                      <p:to>
                                        <p:strVal val="visible"/>
                                      </p:to>
                                    </p:set>
                                    <p:animEffect transition="in" filter="wipe(down)">
                                      <p:cBhvr>
                                        <p:cTn id="45" dur="500"/>
                                        <p:tgtEl>
                                          <p:spTgt spid="98309">
                                            <p:txEl>
                                              <p:pRg st="6" end="6"/>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98309">
                                            <p:txEl>
                                              <p:pRg st="7" end="7"/>
                                            </p:txEl>
                                          </p:spTgt>
                                        </p:tgtEl>
                                        <p:attrNameLst>
                                          <p:attrName>style.visibility</p:attrName>
                                        </p:attrNameLst>
                                      </p:cBhvr>
                                      <p:to>
                                        <p:strVal val="visible"/>
                                      </p:to>
                                    </p:set>
                                    <p:animEffect transition="in" filter="wipe(down)">
                                      <p:cBhvr>
                                        <p:cTn id="48" dur="500"/>
                                        <p:tgtEl>
                                          <p:spTgt spid="98309">
                                            <p:txEl>
                                              <p:pRg st="7" end="7"/>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98309">
                                            <p:txEl>
                                              <p:pRg st="8" end="8"/>
                                            </p:txEl>
                                          </p:spTgt>
                                        </p:tgtEl>
                                        <p:attrNameLst>
                                          <p:attrName>style.visibility</p:attrName>
                                        </p:attrNameLst>
                                      </p:cBhvr>
                                      <p:to>
                                        <p:strVal val="visible"/>
                                      </p:to>
                                    </p:set>
                                    <p:animEffect transition="in" filter="wipe(down)">
                                      <p:cBhvr>
                                        <p:cTn id="51" dur="500"/>
                                        <p:tgtEl>
                                          <p:spTgt spid="98309">
                                            <p:txEl>
                                              <p:pRg st="8" end="8"/>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98309">
                                            <p:txEl>
                                              <p:pRg st="9" end="9"/>
                                            </p:txEl>
                                          </p:spTgt>
                                        </p:tgtEl>
                                        <p:attrNameLst>
                                          <p:attrName>style.visibility</p:attrName>
                                        </p:attrNameLst>
                                      </p:cBhvr>
                                      <p:to>
                                        <p:strVal val="visible"/>
                                      </p:to>
                                    </p:set>
                                    <p:animEffect transition="in" filter="wipe(down)">
                                      <p:cBhvr>
                                        <p:cTn id="54" dur="500"/>
                                        <p:tgtEl>
                                          <p:spTgt spid="98309">
                                            <p:txEl>
                                              <p:pRg st="9" end="9"/>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98309">
                                            <p:txEl>
                                              <p:pRg st="10" end="10"/>
                                            </p:txEl>
                                          </p:spTgt>
                                        </p:tgtEl>
                                        <p:attrNameLst>
                                          <p:attrName>style.visibility</p:attrName>
                                        </p:attrNameLst>
                                      </p:cBhvr>
                                      <p:to>
                                        <p:strVal val="visible"/>
                                      </p:to>
                                    </p:set>
                                    <p:animEffect transition="in" filter="wipe(down)">
                                      <p:cBhvr>
                                        <p:cTn id="57" dur="500"/>
                                        <p:tgtEl>
                                          <p:spTgt spid="98309">
                                            <p:txEl>
                                              <p:pRg st="10" end="10"/>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98309">
                                            <p:txEl>
                                              <p:pRg st="11" end="11"/>
                                            </p:txEl>
                                          </p:spTgt>
                                        </p:tgtEl>
                                        <p:attrNameLst>
                                          <p:attrName>style.visibility</p:attrName>
                                        </p:attrNameLst>
                                      </p:cBhvr>
                                      <p:to>
                                        <p:strVal val="visible"/>
                                      </p:to>
                                    </p:set>
                                    <p:animEffect transition="in" filter="wipe(down)">
                                      <p:cBhvr>
                                        <p:cTn id="60" dur="500"/>
                                        <p:tgtEl>
                                          <p:spTgt spid="98309">
                                            <p:txEl>
                                              <p:pRg st="11" end="11"/>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98309">
                                            <p:txEl>
                                              <p:pRg st="12" end="12"/>
                                            </p:txEl>
                                          </p:spTgt>
                                        </p:tgtEl>
                                        <p:attrNameLst>
                                          <p:attrName>style.visibility</p:attrName>
                                        </p:attrNameLst>
                                      </p:cBhvr>
                                      <p:to>
                                        <p:strVal val="visible"/>
                                      </p:to>
                                    </p:set>
                                    <p:animEffect transition="in" filter="wipe(down)">
                                      <p:cBhvr>
                                        <p:cTn id="63" dur="500"/>
                                        <p:tgtEl>
                                          <p:spTgt spid="98309">
                                            <p:txEl>
                                              <p:pRg st="12" end="12"/>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98309">
                                            <p:txEl>
                                              <p:pRg st="13" end="13"/>
                                            </p:txEl>
                                          </p:spTgt>
                                        </p:tgtEl>
                                        <p:attrNameLst>
                                          <p:attrName>style.visibility</p:attrName>
                                        </p:attrNameLst>
                                      </p:cBhvr>
                                      <p:to>
                                        <p:strVal val="visible"/>
                                      </p:to>
                                    </p:set>
                                    <p:animEffect transition="in" filter="wipe(down)">
                                      <p:cBhvr>
                                        <p:cTn id="66" dur="500"/>
                                        <p:tgtEl>
                                          <p:spTgt spid="98309">
                                            <p:txEl>
                                              <p:pRg st="13" end="13"/>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98309">
                                            <p:txEl>
                                              <p:pRg st="14" end="14"/>
                                            </p:txEl>
                                          </p:spTgt>
                                        </p:tgtEl>
                                        <p:attrNameLst>
                                          <p:attrName>style.visibility</p:attrName>
                                        </p:attrNameLst>
                                      </p:cBhvr>
                                      <p:to>
                                        <p:strVal val="visible"/>
                                      </p:to>
                                    </p:set>
                                    <p:animEffect transition="in" filter="wipe(down)">
                                      <p:cBhvr>
                                        <p:cTn id="69" dur="500"/>
                                        <p:tgtEl>
                                          <p:spTgt spid="98309">
                                            <p:txEl>
                                              <p:pRg st="14" end="14"/>
                                            </p:txEl>
                                          </p:spTgt>
                                        </p:tgtEl>
                                      </p:cBhvr>
                                    </p:animEffect>
                                  </p:childTnLst>
                                </p:cTn>
                              </p:par>
                              <p:par>
                                <p:cTn id="70" presetID="22" presetClass="entr" presetSubtype="4" fill="hold" nodeType="withEffect">
                                  <p:stCondLst>
                                    <p:cond delay="0"/>
                                  </p:stCondLst>
                                  <p:childTnLst>
                                    <p:set>
                                      <p:cBhvr>
                                        <p:cTn id="71" dur="1" fill="hold">
                                          <p:stCondLst>
                                            <p:cond delay="0"/>
                                          </p:stCondLst>
                                        </p:cTn>
                                        <p:tgtEl>
                                          <p:spTgt spid="98309">
                                            <p:txEl>
                                              <p:pRg st="15" end="15"/>
                                            </p:txEl>
                                          </p:spTgt>
                                        </p:tgtEl>
                                        <p:attrNameLst>
                                          <p:attrName>style.visibility</p:attrName>
                                        </p:attrNameLst>
                                      </p:cBhvr>
                                      <p:to>
                                        <p:strVal val="visible"/>
                                      </p:to>
                                    </p:set>
                                    <p:animEffect transition="in" filter="wipe(down)">
                                      <p:cBhvr>
                                        <p:cTn id="72" dur="500"/>
                                        <p:tgtEl>
                                          <p:spTgt spid="98309">
                                            <p:txEl>
                                              <p:pRg st="15" end="15"/>
                                            </p:txEl>
                                          </p:spTgt>
                                        </p:tgtEl>
                                      </p:cBhvr>
                                    </p:animEffect>
                                  </p:childTnLst>
                                </p:cTn>
                              </p:par>
                              <p:par>
                                <p:cTn id="73" presetID="22" presetClass="entr" presetSubtype="4" fill="hold" nodeType="withEffect">
                                  <p:stCondLst>
                                    <p:cond delay="0"/>
                                  </p:stCondLst>
                                  <p:childTnLst>
                                    <p:set>
                                      <p:cBhvr>
                                        <p:cTn id="74" dur="1" fill="hold">
                                          <p:stCondLst>
                                            <p:cond delay="0"/>
                                          </p:stCondLst>
                                        </p:cTn>
                                        <p:tgtEl>
                                          <p:spTgt spid="98309">
                                            <p:txEl>
                                              <p:pRg st="16" end="16"/>
                                            </p:txEl>
                                          </p:spTgt>
                                        </p:tgtEl>
                                        <p:attrNameLst>
                                          <p:attrName>style.visibility</p:attrName>
                                        </p:attrNameLst>
                                      </p:cBhvr>
                                      <p:to>
                                        <p:strVal val="visible"/>
                                      </p:to>
                                    </p:set>
                                    <p:animEffect transition="in" filter="wipe(down)">
                                      <p:cBhvr>
                                        <p:cTn id="75" dur="500"/>
                                        <p:tgtEl>
                                          <p:spTgt spid="98309">
                                            <p:txEl>
                                              <p:pRg st="16" end="16"/>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98309">
                                            <p:txEl>
                                              <p:pRg st="17" end="17"/>
                                            </p:txEl>
                                          </p:spTgt>
                                        </p:tgtEl>
                                        <p:attrNameLst>
                                          <p:attrName>style.visibility</p:attrName>
                                        </p:attrNameLst>
                                      </p:cBhvr>
                                      <p:to>
                                        <p:strVal val="visible"/>
                                      </p:to>
                                    </p:set>
                                    <p:animEffect transition="in" filter="wipe(down)">
                                      <p:cBhvr>
                                        <p:cTn id="78" dur="500"/>
                                        <p:tgtEl>
                                          <p:spTgt spid="98309">
                                            <p:txEl>
                                              <p:pRg st="17" end="17"/>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98309">
                                            <p:txEl>
                                              <p:pRg st="18" end="18"/>
                                            </p:txEl>
                                          </p:spTgt>
                                        </p:tgtEl>
                                        <p:attrNameLst>
                                          <p:attrName>style.visibility</p:attrName>
                                        </p:attrNameLst>
                                      </p:cBhvr>
                                      <p:to>
                                        <p:strVal val="visible"/>
                                      </p:to>
                                    </p:set>
                                    <p:animEffect transition="in" filter="wipe(down)">
                                      <p:cBhvr>
                                        <p:cTn id="81" dur="500"/>
                                        <p:tgtEl>
                                          <p:spTgt spid="98309">
                                            <p:txEl>
                                              <p:pRg st="18" end="18"/>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98309">
                                            <p:txEl>
                                              <p:pRg st="19" end="19"/>
                                            </p:txEl>
                                          </p:spTgt>
                                        </p:tgtEl>
                                        <p:attrNameLst>
                                          <p:attrName>style.visibility</p:attrName>
                                        </p:attrNameLst>
                                      </p:cBhvr>
                                      <p:to>
                                        <p:strVal val="visible"/>
                                      </p:to>
                                    </p:set>
                                    <p:animEffect transition="in" filter="wipe(down)">
                                      <p:cBhvr>
                                        <p:cTn id="84" dur="500"/>
                                        <p:tgtEl>
                                          <p:spTgt spid="98309">
                                            <p:txEl>
                                              <p:pRg st="19" end="19"/>
                                            </p:txEl>
                                          </p:spTgt>
                                        </p:tgtEl>
                                      </p:cBhvr>
                                    </p:animEffect>
                                  </p:childTnLst>
                                </p:cTn>
                              </p:par>
                              <p:par>
                                <p:cTn id="85" presetID="22" presetClass="entr" presetSubtype="4" fill="hold" nodeType="withEffect">
                                  <p:stCondLst>
                                    <p:cond delay="0"/>
                                  </p:stCondLst>
                                  <p:childTnLst>
                                    <p:set>
                                      <p:cBhvr>
                                        <p:cTn id="86" dur="1" fill="hold">
                                          <p:stCondLst>
                                            <p:cond delay="0"/>
                                          </p:stCondLst>
                                        </p:cTn>
                                        <p:tgtEl>
                                          <p:spTgt spid="98309">
                                            <p:txEl>
                                              <p:pRg st="20" end="20"/>
                                            </p:txEl>
                                          </p:spTgt>
                                        </p:tgtEl>
                                        <p:attrNameLst>
                                          <p:attrName>style.visibility</p:attrName>
                                        </p:attrNameLst>
                                      </p:cBhvr>
                                      <p:to>
                                        <p:strVal val="visible"/>
                                      </p:to>
                                    </p:set>
                                    <p:animEffect transition="in" filter="wipe(down)">
                                      <p:cBhvr>
                                        <p:cTn id="87" dur="500"/>
                                        <p:tgtEl>
                                          <p:spTgt spid="98309">
                                            <p:txEl>
                                              <p:pRg st="20" end="20"/>
                                            </p:txEl>
                                          </p:spTgt>
                                        </p:tgtEl>
                                      </p:cBhvr>
                                    </p:animEffect>
                                  </p:childTnLst>
                                </p:cTn>
                              </p:par>
                              <p:par>
                                <p:cTn id="88" presetID="22" presetClass="entr" presetSubtype="4" fill="hold" nodeType="withEffect">
                                  <p:stCondLst>
                                    <p:cond delay="0"/>
                                  </p:stCondLst>
                                  <p:childTnLst>
                                    <p:set>
                                      <p:cBhvr>
                                        <p:cTn id="89" dur="1" fill="hold">
                                          <p:stCondLst>
                                            <p:cond delay="0"/>
                                          </p:stCondLst>
                                        </p:cTn>
                                        <p:tgtEl>
                                          <p:spTgt spid="98309">
                                            <p:txEl>
                                              <p:pRg st="21" end="21"/>
                                            </p:txEl>
                                          </p:spTgt>
                                        </p:tgtEl>
                                        <p:attrNameLst>
                                          <p:attrName>style.visibility</p:attrName>
                                        </p:attrNameLst>
                                      </p:cBhvr>
                                      <p:to>
                                        <p:strVal val="visible"/>
                                      </p:to>
                                    </p:set>
                                    <p:animEffect transition="in" filter="wipe(down)">
                                      <p:cBhvr>
                                        <p:cTn id="90" dur="500"/>
                                        <p:tgtEl>
                                          <p:spTgt spid="98309">
                                            <p:txEl>
                                              <p:pRg st="21" end="2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98310"/>
                                        </p:tgtEl>
                                        <p:attrNameLst>
                                          <p:attrName>style.visibility</p:attrName>
                                        </p:attrNameLst>
                                      </p:cBhvr>
                                      <p:to>
                                        <p:strVal val="visible"/>
                                      </p:to>
                                    </p:set>
                                    <p:animEffect transition="in" filter="wipe(down)">
                                      <p:cBhvr>
                                        <p:cTn id="95" dur="500"/>
                                        <p:tgtEl>
                                          <p:spTgt spid="98310"/>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98311"/>
                                        </p:tgtEl>
                                        <p:attrNameLst>
                                          <p:attrName>style.visibility</p:attrName>
                                        </p:attrNameLst>
                                      </p:cBhvr>
                                      <p:to>
                                        <p:strVal val="visible"/>
                                      </p:to>
                                    </p:set>
                                    <p:animEffect transition="in" filter="wipe(down)">
                                      <p:cBhvr>
                                        <p:cTn id="100" dur="500"/>
                                        <p:tgtEl>
                                          <p:spTgt spid="98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p:bldP spid="983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Placeholder 3"/>
          <p:cNvSpPr>
            <a:spLocks noGrp="1"/>
          </p:cNvSpPr>
          <p:nvPr>
            <p:ph type="body" sz="quarter" idx="4294967295"/>
          </p:nvPr>
        </p:nvSpPr>
        <p:spPr>
          <a:xfrm>
            <a:off x="247652" y="144463"/>
            <a:ext cx="8442325" cy="523220"/>
          </a:xfrm>
        </p:spPr>
        <p:txBody>
          <a:bodyPr>
            <a:spAutoFit/>
          </a:bodyPr>
          <a:lstStyle/>
          <a:p>
            <a:pPr eaLnBrk="1" hangingPunct="1">
              <a:spcBef>
                <a:spcPct val="0"/>
              </a:spcBef>
              <a:buFont typeface="Arial" charset="0"/>
              <a:buNone/>
            </a:pPr>
            <a:r>
              <a:rPr lang="en-IN" altLang="en-US" sz="2800" dirty="0">
                <a:latin typeface="+mj-lt"/>
                <a:cs typeface="Arial" charset="0"/>
              </a:rPr>
              <a:t>Annotations</a:t>
            </a:r>
            <a:r>
              <a:rPr altLang="en-US" sz="2800" dirty="0">
                <a:latin typeface="+mj-lt"/>
                <a:cs typeface="Arial" charset="0"/>
              </a:rPr>
              <a:t> (Contd.).</a:t>
            </a:r>
            <a:endParaRPr lang="en-IN" altLang="en-US" sz="2800" dirty="0">
              <a:latin typeface="+mj-lt"/>
              <a:cs typeface="Arial" charset="0"/>
            </a:endParaRPr>
          </a:p>
        </p:txBody>
      </p:sp>
      <p:sp>
        <p:nvSpPr>
          <p:cNvPr id="99331" name="Text Placeholder 7"/>
          <p:cNvSpPr>
            <a:spLocks noGrp="1"/>
          </p:cNvSpPr>
          <p:nvPr>
            <p:ph type="body" sz="quarter" idx="4294967295"/>
          </p:nvPr>
        </p:nvSpPr>
        <p:spPr>
          <a:xfrm>
            <a:off x="317502" y="1039813"/>
            <a:ext cx="8562975" cy="4794251"/>
          </a:xfrm>
        </p:spPr>
        <p:txBody>
          <a:bodyPr>
            <a:normAutofit/>
          </a:bodyPr>
          <a:lstStyle/>
          <a:p>
            <a:pPr eaLnBrk="1" hangingPunct="1">
              <a:buFont typeface="Wingdings" panose="05000000000000000000" pitchFamily="2" charset="2"/>
              <a:buChar char="Ø"/>
            </a:pPr>
            <a:r>
              <a:rPr altLang="en-US" sz="1800" b="1" dirty="0" smtClean="0">
                <a:solidFill>
                  <a:schemeClr val="tx1"/>
                </a:solidFill>
                <a:cs typeface="Arial" charset="0"/>
              </a:rPr>
              <a:t>@Ignore</a:t>
            </a:r>
          </a:p>
          <a:p>
            <a:pPr lvl="1" eaLnBrk="1" hangingPunct="1"/>
            <a:r>
              <a:rPr altLang="en-US" sz="1800" dirty="0" smtClean="0">
                <a:solidFill>
                  <a:schemeClr val="tx1"/>
                </a:solidFill>
              </a:rPr>
              <a:t>Used for test cases you wanted to ignore</a:t>
            </a:r>
          </a:p>
          <a:p>
            <a:pPr lvl="1" eaLnBrk="1" hangingPunct="1"/>
            <a:r>
              <a:rPr altLang="en-US" sz="1800" dirty="0" smtClean="0">
                <a:solidFill>
                  <a:schemeClr val="tx1"/>
                </a:solidFill>
              </a:rPr>
              <a:t>A String parameter can be added to define the reason for ignoring</a:t>
            </a:r>
          </a:p>
          <a:p>
            <a:pPr lvl="1" eaLnBrk="1" hangingPunct="1">
              <a:buFont typeface="Arial" charset="0"/>
              <a:buNone/>
            </a:pPr>
            <a:r>
              <a:rPr altLang="en-US" sz="1800" dirty="0" smtClean="0">
                <a:solidFill>
                  <a:schemeClr val="tx1"/>
                </a:solidFill>
              </a:rPr>
              <a:t>@Ignore(“Not Ready to Run”)</a:t>
            </a:r>
          </a:p>
          <a:p>
            <a:pPr lvl="1" eaLnBrk="1" hangingPunct="1">
              <a:buFont typeface="Arial" charset="0"/>
              <a:buNone/>
            </a:pPr>
            <a:r>
              <a:rPr altLang="en-US" sz="1800" dirty="0" smtClean="0">
                <a:solidFill>
                  <a:schemeClr val="tx1"/>
                </a:solidFill>
              </a:rPr>
              <a:t>@Test</a:t>
            </a:r>
          </a:p>
          <a:p>
            <a:pPr lvl="1" eaLnBrk="1" hangingPunct="1">
              <a:buFont typeface="Arial" charset="0"/>
              <a:buNone/>
            </a:pPr>
            <a:r>
              <a:rPr altLang="en-US" sz="1800" dirty="0" smtClean="0">
                <a:solidFill>
                  <a:schemeClr val="tx1"/>
                </a:solidFill>
              </a:rPr>
              <a:t>public void </a:t>
            </a:r>
            <a:r>
              <a:rPr altLang="en-US" sz="1800" dirty="0" err="1" smtClean="0">
                <a:solidFill>
                  <a:schemeClr val="tx1"/>
                </a:solidFill>
              </a:rPr>
              <a:t>testComuteTax</a:t>
            </a:r>
            <a:r>
              <a:rPr altLang="en-US" sz="1800" dirty="0" smtClean="0">
                <a:solidFill>
                  <a:schemeClr val="tx1"/>
                </a:solidFill>
              </a:rPr>
              <a:t>() { } </a:t>
            </a:r>
            <a:br>
              <a:rPr altLang="en-US" sz="1800" dirty="0" smtClean="0">
                <a:solidFill>
                  <a:schemeClr val="tx1"/>
                </a:solidFill>
              </a:rPr>
            </a:br>
            <a:endParaRPr altLang="en-US" sz="1800" dirty="0" smtClean="0">
              <a:solidFill>
                <a:schemeClr val="tx1"/>
              </a:solidFill>
            </a:endParaRPr>
          </a:p>
          <a:p>
            <a:pPr eaLnBrk="1" hangingPunct="1">
              <a:buFont typeface="Wingdings" panose="05000000000000000000" pitchFamily="2" charset="2"/>
              <a:buChar char="Ø"/>
            </a:pPr>
            <a:r>
              <a:rPr altLang="en-US" sz="1800" b="1" dirty="0" smtClean="0">
                <a:solidFill>
                  <a:schemeClr val="tx1"/>
                </a:solidFill>
                <a:cs typeface="Arial" charset="0"/>
              </a:rPr>
              <a:t>@Test</a:t>
            </a:r>
          </a:p>
          <a:p>
            <a:pPr lvl="1" eaLnBrk="1" hangingPunct="1"/>
            <a:r>
              <a:rPr altLang="en-US" sz="1800" dirty="0" smtClean="0">
                <a:solidFill>
                  <a:schemeClr val="tx1"/>
                </a:solidFill>
              </a:rPr>
              <a:t>Used to identify that a method is a test method</a:t>
            </a:r>
          </a:p>
        </p:txBody>
      </p:sp>
    </p:spTree>
    <p:extLst>
      <p:ext uri="{BB962C8B-B14F-4D97-AF65-F5344CB8AC3E}">
        <p14:creationId xmlns="" xmlns:p14="http://schemas.microsoft.com/office/powerpoint/2010/main" val="424283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wipe(down)">
                                      <p:cBhvr>
                                        <p:cTn id="7" dur="500"/>
                                        <p:tgtEl>
                                          <p:spTgt spid="9933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9331">
                                            <p:txEl>
                                              <p:pRg st="1" end="1"/>
                                            </p:txEl>
                                          </p:spTgt>
                                        </p:tgtEl>
                                        <p:attrNameLst>
                                          <p:attrName>style.visibility</p:attrName>
                                        </p:attrNameLst>
                                      </p:cBhvr>
                                      <p:to>
                                        <p:strVal val="visible"/>
                                      </p:to>
                                    </p:set>
                                    <p:animEffect transition="in" filter="wipe(down)">
                                      <p:cBhvr>
                                        <p:cTn id="10" dur="500"/>
                                        <p:tgtEl>
                                          <p:spTgt spid="99331">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9331">
                                            <p:txEl>
                                              <p:pRg st="2" end="2"/>
                                            </p:txEl>
                                          </p:spTgt>
                                        </p:tgtEl>
                                        <p:attrNameLst>
                                          <p:attrName>style.visibility</p:attrName>
                                        </p:attrNameLst>
                                      </p:cBhvr>
                                      <p:to>
                                        <p:strVal val="visible"/>
                                      </p:to>
                                    </p:set>
                                    <p:animEffect transition="in" filter="wipe(down)">
                                      <p:cBhvr>
                                        <p:cTn id="13" dur="500"/>
                                        <p:tgtEl>
                                          <p:spTgt spid="99331">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9331">
                                            <p:txEl>
                                              <p:pRg st="3" end="3"/>
                                            </p:txEl>
                                          </p:spTgt>
                                        </p:tgtEl>
                                        <p:attrNameLst>
                                          <p:attrName>style.visibility</p:attrName>
                                        </p:attrNameLst>
                                      </p:cBhvr>
                                      <p:to>
                                        <p:strVal val="visible"/>
                                      </p:to>
                                    </p:set>
                                    <p:animEffect transition="in" filter="wipe(down)">
                                      <p:cBhvr>
                                        <p:cTn id="16" dur="500"/>
                                        <p:tgtEl>
                                          <p:spTgt spid="99331">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9331">
                                            <p:txEl>
                                              <p:pRg st="4" end="4"/>
                                            </p:txEl>
                                          </p:spTgt>
                                        </p:tgtEl>
                                        <p:attrNameLst>
                                          <p:attrName>style.visibility</p:attrName>
                                        </p:attrNameLst>
                                      </p:cBhvr>
                                      <p:to>
                                        <p:strVal val="visible"/>
                                      </p:to>
                                    </p:set>
                                    <p:animEffect transition="in" filter="wipe(down)">
                                      <p:cBhvr>
                                        <p:cTn id="19" dur="500"/>
                                        <p:tgtEl>
                                          <p:spTgt spid="99331">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9331">
                                            <p:txEl>
                                              <p:pRg st="5" end="5"/>
                                            </p:txEl>
                                          </p:spTgt>
                                        </p:tgtEl>
                                        <p:attrNameLst>
                                          <p:attrName>style.visibility</p:attrName>
                                        </p:attrNameLst>
                                      </p:cBhvr>
                                      <p:to>
                                        <p:strVal val="visible"/>
                                      </p:to>
                                    </p:set>
                                    <p:animEffect transition="in" filter="wipe(down)">
                                      <p:cBhvr>
                                        <p:cTn id="22" dur="500"/>
                                        <p:tgtEl>
                                          <p:spTgt spid="9933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9331">
                                            <p:txEl>
                                              <p:pRg st="6" end="6"/>
                                            </p:txEl>
                                          </p:spTgt>
                                        </p:tgtEl>
                                        <p:attrNameLst>
                                          <p:attrName>style.visibility</p:attrName>
                                        </p:attrNameLst>
                                      </p:cBhvr>
                                      <p:to>
                                        <p:strVal val="visible"/>
                                      </p:to>
                                    </p:set>
                                    <p:animEffect transition="in" filter="wipe(down)">
                                      <p:cBhvr>
                                        <p:cTn id="27" dur="500"/>
                                        <p:tgtEl>
                                          <p:spTgt spid="99331">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99331">
                                            <p:txEl>
                                              <p:pRg st="7" end="7"/>
                                            </p:txEl>
                                          </p:spTgt>
                                        </p:tgtEl>
                                        <p:attrNameLst>
                                          <p:attrName>style.visibility</p:attrName>
                                        </p:attrNameLst>
                                      </p:cBhvr>
                                      <p:to>
                                        <p:strVal val="visible"/>
                                      </p:to>
                                    </p:set>
                                    <p:animEffect transition="in" filter="wipe(down)">
                                      <p:cBhvr>
                                        <p:cTn id="30" dur="500"/>
                                        <p:tgtEl>
                                          <p:spTgt spid="993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Placeholder 3"/>
          <p:cNvSpPr>
            <a:spLocks noGrp="1"/>
          </p:cNvSpPr>
          <p:nvPr>
            <p:ph type="body" sz="quarter" idx="4294967295"/>
          </p:nvPr>
        </p:nvSpPr>
        <p:spPr>
          <a:xfrm>
            <a:off x="231775" y="144463"/>
            <a:ext cx="8458200" cy="523220"/>
          </a:xfrm>
        </p:spPr>
        <p:txBody>
          <a:bodyPr>
            <a:spAutoFit/>
          </a:bodyPr>
          <a:lstStyle/>
          <a:p>
            <a:pPr eaLnBrk="1" hangingPunct="1">
              <a:spcBef>
                <a:spcPct val="0"/>
              </a:spcBef>
              <a:buFont typeface="Arial" charset="0"/>
              <a:buNone/>
            </a:pPr>
            <a:r>
              <a:rPr lang="en-IN" altLang="en-US" sz="2800" dirty="0">
                <a:latin typeface="+mj-lt"/>
                <a:cs typeface="Arial" charset="0"/>
              </a:rPr>
              <a:t>Annotations</a:t>
            </a:r>
            <a:r>
              <a:rPr altLang="en-US" sz="2800" dirty="0">
                <a:latin typeface="+mj-lt"/>
                <a:cs typeface="Arial" charset="0"/>
              </a:rPr>
              <a:t> (Contd.).</a:t>
            </a:r>
            <a:endParaRPr lang="en-IN" altLang="en-US" sz="2800" dirty="0">
              <a:latin typeface="+mj-lt"/>
              <a:cs typeface="Arial" charset="0"/>
            </a:endParaRPr>
          </a:p>
        </p:txBody>
      </p:sp>
      <p:sp>
        <p:nvSpPr>
          <p:cNvPr id="100355" name="Text Placeholder 7"/>
          <p:cNvSpPr>
            <a:spLocks noGrp="1"/>
          </p:cNvSpPr>
          <p:nvPr>
            <p:ph type="body" sz="quarter" idx="4294967295"/>
          </p:nvPr>
        </p:nvSpPr>
        <p:spPr>
          <a:xfrm>
            <a:off x="457202" y="998539"/>
            <a:ext cx="8240713" cy="5307012"/>
          </a:xfrm>
        </p:spPr>
        <p:txBody>
          <a:bodyPr>
            <a:normAutofit/>
          </a:bodyPr>
          <a:lstStyle/>
          <a:p>
            <a:pPr eaLnBrk="1" hangingPunct="1">
              <a:buFont typeface="Wingdings" panose="05000000000000000000" pitchFamily="2" charset="2"/>
              <a:buChar char="Ø"/>
            </a:pPr>
            <a:r>
              <a:rPr altLang="en-US" sz="1800" b="1" dirty="0" smtClean="0">
                <a:solidFill>
                  <a:schemeClr val="tx1"/>
                </a:solidFill>
                <a:cs typeface="Arial" charset="0"/>
              </a:rPr>
              <a:t>Timeout</a:t>
            </a:r>
          </a:p>
          <a:p>
            <a:pPr lvl="1" eaLnBrk="1" hangingPunct="1"/>
            <a:r>
              <a:rPr altLang="en-US" sz="1800" dirty="0" smtClean="0">
                <a:solidFill>
                  <a:schemeClr val="tx1"/>
                </a:solidFill>
              </a:rPr>
              <a:t>It defines a timeout period in </a:t>
            </a:r>
            <a:r>
              <a:rPr altLang="en-US" sz="1800" dirty="0" err="1" smtClean="0">
                <a:solidFill>
                  <a:schemeClr val="tx1"/>
                </a:solidFill>
              </a:rPr>
              <a:t>miliseconds</a:t>
            </a:r>
            <a:r>
              <a:rPr altLang="en-US" sz="1800" dirty="0" smtClean="0">
                <a:solidFill>
                  <a:schemeClr val="tx1"/>
                </a:solidFill>
              </a:rPr>
              <a:t> with “timeout” parameter</a:t>
            </a:r>
          </a:p>
          <a:p>
            <a:pPr lvl="1" eaLnBrk="1" hangingPunct="1"/>
            <a:r>
              <a:rPr altLang="en-US" sz="1800" dirty="0" smtClean="0">
                <a:solidFill>
                  <a:schemeClr val="tx1"/>
                </a:solidFill>
              </a:rPr>
              <a:t>The test fails when the timeout period exceeds. </a:t>
            </a:r>
          </a:p>
          <a:p>
            <a:pPr eaLnBrk="1" hangingPunct="1">
              <a:buFont typeface="Arial" charset="0"/>
              <a:buNone/>
            </a:pPr>
            <a:r>
              <a:rPr altLang="en-US" sz="1800" dirty="0" smtClean="0">
                <a:solidFill>
                  <a:schemeClr val="tx1"/>
                </a:solidFill>
                <a:cs typeface="Arial" charset="0"/>
              </a:rPr>
              <a:t>     @Test (timeout = 1000)</a:t>
            </a:r>
            <a:br>
              <a:rPr altLang="en-US" sz="1800" dirty="0" smtClean="0">
                <a:solidFill>
                  <a:schemeClr val="tx1"/>
                </a:solidFill>
                <a:cs typeface="Arial" charset="0"/>
              </a:rPr>
            </a:br>
            <a:r>
              <a:rPr altLang="en-US" sz="1800" dirty="0" smtClean="0">
                <a:solidFill>
                  <a:schemeClr val="tx1"/>
                </a:solidFill>
                <a:cs typeface="Arial" charset="0"/>
              </a:rPr>
              <a:t>public void </a:t>
            </a:r>
            <a:r>
              <a:rPr altLang="en-US" sz="1800" dirty="0" err="1" smtClean="0">
                <a:solidFill>
                  <a:schemeClr val="tx1"/>
                </a:solidFill>
                <a:cs typeface="Arial" charset="0"/>
              </a:rPr>
              <a:t>testinfinity</a:t>
            </a:r>
            <a:r>
              <a:rPr altLang="en-US" sz="1800" dirty="0" smtClean="0">
                <a:solidFill>
                  <a:schemeClr val="tx1"/>
                </a:solidFill>
                <a:cs typeface="Arial" charset="0"/>
              </a:rPr>
              <a:t>() {</a:t>
            </a:r>
            <a:br>
              <a:rPr altLang="en-US" sz="1800" dirty="0" smtClean="0">
                <a:solidFill>
                  <a:schemeClr val="tx1"/>
                </a:solidFill>
                <a:cs typeface="Arial" charset="0"/>
              </a:rPr>
            </a:br>
            <a:r>
              <a:rPr lang="en-US" altLang="en-US" sz="1800" dirty="0" smtClean="0">
                <a:solidFill>
                  <a:schemeClr val="tx1"/>
                </a:solidFill>
                <a:cs typeface="Arial" charset="0"/>
              </a:rPr>
              <a:t>	</a:t>
            </a:r>
            <a:r>
              <a:rPr altLang="en-US" sz="1800" dirty="0" smtClean="0">
                <a:solidFill>
                  <a:schemeClr val="tx1"/>
                </a:solidFill>
                <a:cs typeface="Arial" charset="0"/>
              </a:rPr>
              <a:t>while (true)</a:t>
            </a:r>
            <a:r>
              <a:rPr lang="en-US" altLang="en-US" sz="1800" dirty="0" smtClean="0">
                <a:solidFill>
                  <a:schemeClr val="tx1"/>
                </a:solidFill>
                <a:cs typeface="Arial" charset="0"/>
              </a:rPr>
              <a:t>;</a:t>
            </a:r>
            <a:r>
              <a:rPr altLang="en-US" sz="1800" dirty="0" smtClean="0">
                <a:solidFill>
                  <a:schemeClr val="tx1"/>
                </a:solidFill>
                <a:cs typeface="Arial" charset="0"/>
              </a:rPr>
              <a:t/>
            </a:r>
            <a:br>
              <a:rPr altLang="en-US" sz="1800" dirty="0" smtClean="0">
                <a:solidFill>
                  <a:schemeClr val="tx1"/>
                </a:solidFill>
                <a:cs typeface="Arial" charset="0"/>
              </a:rPr>
            </a:br>
            <a:r>
              <a:rPr altLang="en-US" sz="1800" dirty="0" smtClean="0">
                <a:solidFill>
                  <a:schemeClr val="tx1"/>
                </a:solidFill>
                <a:cs typeface="Arial" charset="0"/>
              </a:rPr>
              <a:t>} </a:t>
            </a:r>
          </a:p>
          <a:p>
            <a:pPr eaLnBrk="1" hangingPunct="1">
              <a:buFont typeface="Arial" charset="0"/>
              <a:buNone/>
            </a:pPr>
            <a:endParaRPr altLang="en-US" sz="1800" dirty="0" smtClean="0">
              <a:solidFill>
                <a:schemeClr val="tx1"/>
              </a:solidFill>
              <a:cs typeface="Arial" charset="0"/>
            </a:endParaRPr>
          </a:p>
        </p:txBody>
      </p:sp>
    </p:spTree>
    <p:extLst>
      <p:ext uri="{BB962C8B-B14F-4D97-AF65-F5344CB8AC3E}">
        <p14:creationId xmlns="" xmlns:p14="http://schemas.microsoft.com/office/powerpoint/2010/main" val="397827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wipe(down)">
                                      <p:cBhvr>
                                        <p:cTn id="7" dur="500"/>
                                        <p:tgtEl>
                                          <p:spTgt spid="10035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0355">
                                            <p:txEl>
                                              <p:pRg st="1" end="1"/>
                                            </p:txEl>
                                          </p:spTgt>
                                        </p:tgtEl>
                                        <p:attrNameLst>
                                          <p:attrName>style.visibility</p:attrName>
                                        </p:attrNameLst>
                                      </p:cBhvr>
                                      <p:to>
                                        <p:strVal val="visible"/>
                                      </p:to>
                                    </p:set>
                                    <p:animEffect transition="in" filter="wipe(down)">
                                      <p:cBhvr>
                                        <p:cTn id="10" dur="500"/>
                                        <p:tgtEl>
                                          <p:spTgt spid="10035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Effect transition="in" filter="wipe(down)">
                                      <p:cBhvr>
                                        <p:cTn id="13" dur="500"/>
                                        <p:tgtEl>
                                          <p:spTgt spid="1003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0355">
                                            <p:txEl>
                                              <p:pRg st="3" end="3"/>
                                            </p:txEl>
                                          </p:spTgt>
                                        </p:tgtEl>
                                        <p:attrNameLst>
                                          <p:attrName>style.visibility</p:attrName>
                                        </p:attrNameLst>
                                      </p:cBhvr>
                                      <p:to>
                                        <p:strVal val="visible"/>
                                      </p:to>
                                    </p:set>
                                    <p:animEffect transition="in" filter="wipe(down)">
                                      <p:cBhvr>
                                        <p:cTn id="18" dur="500"/>
                                        <p:tgtEl>
                                          <p:spTgt spid="1003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Placeholder 3"/>
          <p:cNvSpPr>
            <a:spLocks noGrp="1"/>
          </p:cNvSpPr>
          <p:nvPr>
            <p:ph type="body" sz="quarter" idx="4294967295"/>
          </p:nvPr>
        </p:nvSpPr>
        <p:spPr>
          <a:xfrm>
            <a:off x="231775" y="144463"/>
            <a:ext cx="8458200" cy="523220"/>
          </a:xfrm>
        </p:spPr>
        <p:txBody>
          <a:bodyPr>
            <a:spAutoFit/>
          </a:bodyPr>
          <a:lstStyle/>
          <a:p>
            <a:pPr eaLnBrk="1" hangingPunct="1">
              <a:spcBef>
                <a:spcPct val="0"/>
              </a:spcBef>
              <a:buFont typeface="Arial" charset="0"/>
              <a:buNone/>
            </a:pPr>
            <a:r>
              <a:rPr lang="en-IN" altLang="en-US" sz="2800" dirty="0">
                <a:latin typeface="+mj-lt"/>
                <a:cs typeface="Arial" charset="0"/>
              </a:rPr>
              <a:t>Parameterised Tests</a:t>
            </a:r>
          </a:p>
        </p:txBody>
      </p:sp>
      <p:sp>
        <p:nvSpPr>
          <p:cNvPr id="101379" name="Text Placeholder 7"/>
          <p:cNvSpPr>
            <a:spLocks noGrp="1"/>
          </p:cNvSpPr>
          <p:nvPr>
            <p:ph type="body" sz="quarter" idx="4294967295"/>
          </p:nvPr>
        </p:nvSpPr>
        <p:spPr>
          <a:xfrm>
            <a:off x="379413" y="963614"/>
            <a:ext cx="8439150" cy="5545137"/>
          </a:xfrm>
        </p:spPr>
        <p:txBody>
          <a:bodyPr>
            <a:noAutofit/>
          </a:bodyPr>
          <a:lstStyle/>
          <a:p>
            <a:pPr eaLnBrk="1" hangingPunct="1">
              <a:buFont typeface="Wingdings" panose="05000000000000000000" pitchFamily="2" charset="2"/>
              <a:buChar char="Ø"/>
            </a:pPr>
            <a:r>
              <a:rPr altLang="en-US" sz="1800" dirty="0" smtClean="0">
                <a:solidFill>
                  <a:schemeClr val="tx1"/>
                </a:solidFill>
                <a:cs typeface="Arial" charset="0"/>
              </a:rPr>
              <a:t>New feature added in JUnit 4</a:t>
            </a:r>
          </a:p>
          <a:p>
            <a:pPr eaLnBrk="1" hangingPunct="1">
              <a:buFont typeface="Wingdings" panose="05000000000000000000" pitchFamily="2" charset="2"/>
              <a:buChar char="Ø"/>
            </a:pPr>
            <a:r>
              <a:rPr altLang="en-US" sz="1800" dirty="0" smtClean="0">
                <a:solidFill>
                  <a:schemeClr val="tx1"/>
                </a:solidFill>
                <a:cs typeface="Arial" charset="0"/>
              </a:rPr>
              <a:t>Used to test a method with varying number of Parameters</a:t>
            </a:r>
          </a:p>
          <a:p>
            <a:pPr eaLnBrk="1" hangingPunct="1">
              <a:buFont typeface="Wingdings" panose="05000000000000000000" pitchFamily="2" charset="2"/>
              <a:buChar char="Ø"/>
            </a:pPr>
            <a:r>
              <a:rPr altLang="en-US" sz="1800" dirty="0" smtClean="0">
                <a:solidFill>
                  <a:schemeClr val="tx1"/>
                </a:solidFill>
                <a:cs typeface="Arial" charset="0"/>
              </a:rPr>
              <a:t>Steps for testing a code with multiple parameters</a:t>
            </a:r>
          </a:p>
          <a:p>
            <a:pPr lvl="1" eaLnBrk="1" hangingPunct="1"/>
            <a:r>
              <a:rPr altLang="en-US" sz="1800" dirty="0" smtClean="0">
                <a:solidFill>
                  <a:schemeClr val="tx1"/>
                </a:solidFill>
              </a:rPr>
              <a:t>The testing class should be annotated with @</a:t>
            </a:r>
            <a:r>
              <a:rPr altLang="en-US" sz="1800" dirty="0" err="1" smtClean="0">
                <a:solidFill>
                  <a:schemeClr val="tx1"/>
                </a:solidFill>
              </a:rPr>
              <a:t>RunWith</a:t>
            </a:r>
            <a:r>
              <a:rPr altLang="en-US" sz="1800" dirty="0" smtClean="0">
                <a:solidFill>
                  <a:schemeClr val="tx1"/>
                </a:solidFill>
              </a:rPr>
              <a:t>(</a:t>
            </a:r>
            <a:r>
              <a:rPr altLang="en-US" sz="1800" dirty="0" err="1" smtClean="0">
                <a:solidFill>
                  <a:schemeClr val="tx1"/>
                </a:solidFill>
              </a:rPr>
              <a:t>Parameterized.class</a:t>
            </a:r>
            <a:r>
              <a:rPr altLang="en-US" sz="1800" dirty="0" smtClean="0">
                <a:solidFill>
                  <a:schemeClr val="tx1"/>
                </a:solidFill>
              </a:rPr>
              <a:t>)</a:t>
            </a:r>
          </a:p>
          <a:p>
            <a:pPr lvl="1" eaLnBrk="1" hangingPunct="1"/>
            <a:r>
              <a:rPr altLang="en-US" sz="1800" dirty="0" smtClean="0">
                <a:solidFill>
                  <a:schemeClr val="tx1"/>
                </a:solidFill>
              </a:rPr>
              <a:t>The class should have these 3 entities</a:t>
            </a:r>
          </a:p>
          <a:p>
            <a:pPr lvl="2" eaLnBrk="1" hangingPunct="1"/>
            <a:r>
              <a:rPr altLang="en-US" sz="1800" dirty="0" smtClean="0">
                <a:solidFill>
                  <a:schemeClr val="tx1"/>
                </a:solidFill>
              </a:rPr>
              <a:t>A single constructor that stores the test data</a:t>
            </a:r>
          </a:p>
          <a:p>
            <a:pPr lvl="3" eaLnBrk="1" hangingPunct="1"/>
            <a:r>
              <a:rPr altLang="en-US" sz="1800" dirty="0" smtClean="0">
                <a:solidFill>
                  <a:schemeClr val="tx1"/>
                </a:solidFill>
              </a:rPr>
              <a:t>Is expected to store each data set in the class fields</a:t>
            </a:r>
          </a:p>
          <a:p>
            <a:pPr lvl="2" eaLnBrk="1" hangingPunct="1"/>
            <a:r>
              <a:rPr altLang="en-US" sz="1800" dirty="0" smtClean="0">
                <a:solidFill>
                  <a:schemeClr val="tx1"/>
                </a:solidFill>
              </a:rPr>
              <a:t>A static method that generates and returns test data</a:t>
            </a:r>
          </a:p>
          <a:p>
            <a:pPr lvl="3" eaLnBrk="1" hangingPunct="1"/>
            <a:r>
              <a:rPr altLang="en-US" sz="1800" dirty="0" smtClean="0">
                <a:solidFill>
                  <a:schemeClr val="tx1"/>
                </a:solidFill>
              </a:rPr>
              <a:t>This should be annotated with @Parameters</a:t>
            </a:r>
          </a:p>
          <a:p>
            <a:pPr lvl="3" eaLnBrk="1" hangingPunct="1"/>
            <a:r>
              <a:rPr altLang="en-US" sz="1800" dirty="0" smtClean="0">
                <a:solidFill>
                  <a:schemeClr val="tx1"/>
                </a:solidFill>
              </a:rPr>
              <a:t>It should return a Collection of Arrays</a:t>
            </a:r>
          </a:p>
          <a:p>
            <a:pPr lvl="3" eaLnBrk="1" hangingPunct="1"/>
            <a:r>
              <a:rPr altLang="en-US" sz="1800" dirty="0" smtClean="0">
                <a:solidFill>
                  <a:schemeClr val="tx1"/>
                </a:solidFill>
              </a:rPr>
              <a:t>Each array represent the data to be used in a particular test run</a:t>
            </a:r>
          </a:p>
          <a:p>
            <a:pPr lvl="3" eaLnBrk="1" hangingPunct="1"/>
            <a:r>
              <a:rPr altLang="en-US" sz="1800" dirty="0" smtClean="0">
                <a:solidFill>
                  <a:schemeClr val="tx1"/>
                </a:solidFill>
              </a:rPr>
              <a:t>Number of elements in an array should correspond to the </a:t>
            </a:r>
            <a:r>
              <a:rPr altLang="en-US" sz="1800" dirty="0" err="1" smtClean="0">
                <a:solidFill>
                  <a:schemeClr val="tx1"/>
                </a:solidFill>
              </a:rPr>
              <a:t>numberof</a:t>
            </a:r>
            <a:r>
              <a:rPr altLang="en-US" sz="1800" dirty="0" smtClean="0">
                <a:solidFill>
                  <a:schemeClr val="tx1"/>
                </a:solidFill>
              </a:rPr>
              <a:t> elements in the constructor</a:t>
            </a:r>
          </a:p>
          <a:p>
            <a:pPr lvl="3" eaLnBrk="1" hangingPunct="1"/>
            <a:r>
              <a:rPr altLang="en-US" sz="1800" dirty="0" smtClean="0">
                <a:solidFill>
                  <a:schemeClr val="tx1"/>
                </a:solidFill>
              </a:rPr>
              <a:t>Because each array element will be passed to the constructor for every run</a:t>
            </a:r>
          </a:p>
          <a:p>
            <a:pPr lvl="2" eaLnBrk="1" hangingPunct="1"/>
            <a:r>
              <a:rPr altLang="en-US" sz="1800" dirty="0" smtClean="0">
                <a:solidFill>
                  <a:schemeClr val="tx1"/>
                </a:solidFill>
              </a:rPr>
              <a:t>A test method</a:t>
            </a:r>
          </a:p>
          <a:p>
            <a:pPr lvl="2" eaLnBrk="1" hangingPunct="1">
              <a:buFont typeface="Arial" charset="0"/>
              <a:buNone/>
            </a:pPr>
            <a:endParaRPr altLang="en-US" sz="1800" dirty="0" smtClean="0">
              <a:solidFill>
                <a:schemeClr val="tx1"/>
              </a:solidFill>
            </a:endParaRPr>
          </a:p>
        </p:txBody>
      </p:sp>
    </p:spTree>
    <p:extLst>
      <p:ext uri="{BB962C8B-B14F-4D97-AF65-F5344CB8AC3E}">
        <p14:creationId xmlns="" xmlns:p14="http://schemas.microsoft.com/office/powerpoint/2010/main" val="296345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wipe(down)">
                                      <p:cBhvr>
                                        <p:cTn id="7" dur="500"/>
                                        <p:tgtEl>
                                          <p:spTgt spid="101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1379">
                                            <p:txEl>
                                              <p:pRg st="1" end="1"/>
                                            </p:txEl>
                                          </p:spTgt>
                                        </p:tgtEl>
                                        <p:attrNameLst>
                                          <p:attrName>style.visibility</p:attrName>
                                        </p:attrNameLst>
                                      </p:cBhvr>
                                      <p:to>
                                        <p:strVal val="visible"/>
                                      </p:to>
                                    </p:set>
                                    <p:animEffect transition="in" filter="wipe(down)">
                                      <p:cBhvr>
                                        <p:cTn id="12" dur="500"/>
                                        <p:tgtEl>
                                          <p:spTgt spid="101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1379">
                                            <p:txEl>
                                              <p:pRg st="2" end="2"/>
                                            </p:txEl>
                                          </p:spTgt>
                                        </p:tgtEl>
                                        <p:attrNameLst>
                                          <p:attrName>style.visibility</p:attrName>
                                        </p:attrNameLst>
                                      </p:cBhvr>
                                      <p:to>
                                        <p:strVal val="visible"/>
                                      </p:to>
                                    </p:set>
                                    <p:animEffect transition="in" filter="wipe(down)">
                                      <p:cBhvr>
                                        <p:cTn id="17" dur="500"/>
                                        <p:tgtEl>
                                          <p:spTgt spid="101379">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01379">
                                            <p:txEl>
                                              <p:pRg st="3" end="3"/>
                                            </p:txEl>
                                          </p:spTgt>
                                        </p:tgtEl>
                                        <p:attrNameLst>
                                          <p:attrName>style.visibility</p:attrName>
                                        </p:attrNameLst>
                                      </p:cBhvr>
                                      <p:to>
                                        <p:strVal val="visible"/>
                                      </p:to>
                                    </p:set>
                                    <p:animEffect transition="in" filter="wipe(down)">
                                      <p:cBhvr>
                                        <p:cTn id="20" dur="500"/>
                                        <p:tgtEl>
                                          <p:spTgt spid="101379">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1379">
                                            <p:txEl>
                                              <p:pRg st="4" end="4"/>
                                            </p:txEl>
                                          </p:spTgt>
                                        </p:tgtEl>
                                        <p:attrNameLst>
                                          <p:attrName>style.visibility</p:attrName>
                                        </p:attrNameLst>
                                      </p:cBhvr>
                                      <p:to>
                                        <p:strVal val="visible"/>
                                      </p:to>
                                    </p:set>
                                    <p:animEffect transition="in" filter="wipe(down)">
                                      <p:cBhvr>
                                        <p:cTn id="23" dur="500"/>
                                        <p:tgtEl>
                                          <p:spTgt spid="101379">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1379">
                                            <p:txEl>
                                              <p:pRg st="5" end="5"/>
                                            </p:txEl>
                                          </p:spTgt>
                                        </p:tgtEl>
                                        <p:attrNameLst>
                                          <p:attrName>style.visibility</p:attrName>
                                        </p:attrNameLst>
                                      </p:cBhvr>
                                      <p:to>
                                        <p:strVal val="visible"/>
                                      </p:to>
                                    </p:set>
                                    <p:animEffect transition="in" filter="wipe(down)">
                                      <p:cBhvr>
                                        <p:cTn id="26" dur="500"/>
                                        <p:tgtEl>
                                          <p:spTgt spid="101379">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01379">
                                            <p:txEl>
                                              <p:pRg st="6" end="6"/>
                                            </p:txEl>
                                          </p:spTgt>
                                        </p:tgtEl>
                                        <p:attrNameLst>
                                          <p:attrName>style.visibility</p:attrName>
                                        </p:attrNameLst>
                                      </p:cBhvr>
                                      <p:to>
                                        <p:strVal val="visible"/>
                                      </p:to>
                                    </p:set>
                                    <p:animEffect transition="in" filter="wipe(down)">
                                      <p:cBhvr>
                                        <p:cTn id="29" dur="500"/>
                                        <p:tgtEl>
                                          <p:spTgt spid="101379">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1379">
                                            <p:txEl>
                                              <p:pRg st="7" end="7"/>
                                            </p:txEl>
                                          </p:spTgt>
                                        </p:tgtEl>
                                        <p:attrNameLst>
                                          <p:attrName>style.visibility</p:attrName>
                                        </p:attrNameLst>
                                      </p:cBhvr>
                                      <p:to>
                                        <p:strVal val="visible"/>
                                      </p:to>
                                    </p:set>
                                    <p:animEffect transition="in" filter="wipe(down)">
                                      <p:cBhvr>
                                        <p:cTn id="32" dur="500"/>
                                        <p:tgtEl>
                                          <p:spTgt spid="101379">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01379">
                                            <p:txEl>
                                              <p:pRg st="8" end="8"/>
                                            </p:txEl>
                                          </p:spTgt>
                                        </p:tgtEl>
                                        <p:attrNameLst>
                                          <p:attrName>style.visibility</p:attrName>
                                        </p:attrNameLst>
                                      </p:cBhvr>
                                      <p:to>
                                        <p:strVal val="visible"/>
                                      </p:to>
                                    </p:set>
                                    <p:animEffect transition="in" filter="wipe(down)">
                                      <p:cBhvr>
                                        <p:cTn id="35" dur="500"/>
                                        <p:tgtEl>
                                          <p:spTgt spid="101379">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01379">
                                            <p:txEl>
                                              <p:pRg st="9" end="9"/>
                                            </p:txEl>
                                          </p:spTgt>
                                        </p:tgtEl>
                                        <p:attrNameLst>
                                          <p:attrName>style.visibility</p:attrName>
                                        </p:attrNameLst>
                                      </p:cBhvr>
                                      <p:to>
                                        <p:strVal val="visible"/>
                                      </p:to>
                                    </p:set>
                                    <p:animEffect transition="in" filter="wipe(down)">
                                      <p:cBhvr>
                                        <p:cTn id="38" dur="500"/>
                                        <p:tgtEl>
                                          <p:spTgt spid="101379">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01379">
                                            <p:txEl>
                                              <p:pRg st="10" end="10"/>
                                            </p:txEl>
                                          </p:spTgt>
                                        </p:tgtEl>
                                        <p:attrNameLst>
                                          <p:attrName>style.visibility</p:attrName>
                                        </p:attrNameLst>
                                      </p:cBhvr>
                                      <p:to>
                                        <p:strVal val="visible"/>
                                      </p:to>
                                    </p:set>
                                    <p:animEffect transition="in" filter="wipe(down)">
                                      <p:cBhvr>
                                        <p:cTn id="41" dur="500"/>
                                        <p:tgtEl>
                                          <p:spTgt spid="101379">
                                            <p:txEl>
                                              <p:pRg st="10" end="10"/>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01379">
                                            <p:txEl>
                                              <p:pRg st="11" end="11"/>
                                            </p:txEl>
                                          </p:spTgt>
                                        </p:tgtEl>
                                        <p:attrNameLst>
                                          <p:attrName>style.visibility</p:attrName>
                                        </p:attrNameLst>
                                      </p:cBhvr>
                                      <p:to>
                                        <p:strVal val="visible"/>
                                      </p:to>
                                    </p:set>
                                    <p:animEffect transition="in" filter="wipe(down)">
                                      <p:cBhvr>
                                        <p:cTn id="44" dur="500"/>
                                        <p:tgtEl>
                                          <p:spTgt spid="101379">
                                            <p:txEl>
                                              <p:pRg st="11" end="11"/>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01379">
                                            <p:txEl>
                                              <p:pRg st="12" end="12"/>
                                            </p:txEl>
                                          </p:spTgt>
                                        </p:tgtEl>
                                        <p:attrNameLst>
                                          <p:attrName>style.visibility</p:attrName>
                                        </p:attrNameLst>
                                      </p:cBhvr>
                                      <p:to>
                                        <p:strVal val="visible"/>
                                      </p:to>
                                    </p:set>
                                    <p:animEffect transition="in" filter="wipe(down)">
                                      <p:cBhvr>
                                        <p:cTn id="47" dur="500"/>
                                        <p:tgtEl>
                                          <p:spTgt spid="101379">
                                            <p:txEl>
                                              <p:pRg st="12" end="12"/>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01379">
                                            <p:txEl>
                                              <p:pRg st="13" end="13"/>
                                            </p:txEl>
                                          </p:spTgt>
                                        </p:tgtEl>
                                        <p:attrNameLst>
                                          <p:attrName>style.visibility</p:attrName>
                                        </p:attrNameLst>
                                      </p:cBhvr>
                                      <p:to>
                                        <p:strVal val="visible"/>
                                      </p:to>
                                    </p:set>
                                    <p:animEffect transition="in" filter="wipe(down)">
                                      <p:cBhvr>
                                        <p:cTn id="50" dur="500"/>
                                        <p:tgtEl>
                                          <p:spTgt spid="10137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Placeholder 7"/>
          <p:cNvSpPr>
            <a:spLocks/>
          </p:cNvSpPr>
          <p:nvPr/>
        </p:nvSpPr>
        <p:spPr bwMode="auto">
          <a:xfrm>
            <a:off x="268288" y="1009649"/>
            <a:ext cx="8240712" cy="4540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31775" indent="-231775"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eaLnBrk="1" hangingPunct="1">
              <a:buFont typeface="Wingdings" panose="05000000000000000000" pitchFamily="2" charset="2"/>
              <a:buChar char="Ø"/>
            </a:pPr>
            <a:r>
              <a:rPr lang="en-US" altLang="en-US" sz="1800" dirty="0">
                <a:solidFill>
                  <a:schemeClr val="tx1"/>
                </a:solidFill>
                <a:latin typeface="+mn-lt"/>
              </a:rPr>
              <a:t>Two cases are there:</a:t>
            </a:r>
          </a:p>
          <a:p>
            <a:pPr lvl="1" eaLnBrk="1" hangingPunct="1"/>
            <a:r>
              <a:rPr lang="en-US" altLang="en-US" dirty="0">
                <a:solidFill>
                  <a:schemeClr val="tx1"/>
                </a:solidFill>
                <a:latin typeface="+mn-lt"/>
              </a:rPr>
              <a:t>Case 1 :We expect a normal behavior and then no exceptions</a:t>
            </a:r>
          </a:p>
          <a:p>
            <a:pPr lvl="1" eaLnBrk="1" hangingPunct="1"/>
            <a:r>
              <a:rPr lang="en-US" altLang="en-US" dirty="0">
                <a:solidFill>
                  <a:schemeClr val="tx1"/>
                </a:solidFill>
                <a:latin typeface="+mn-lt"/>
              </a:rPr>
              <a:t>Case 2: We expect an anomalous behavior and then an exception</a:t>
            </a:r>
          </a:p>
          <a:p>
            <a:pPr eaLnBrk="1" hangingPunct="1">
              <a:buFont typeface="Arial" charset="0"/>
              <a:buNone/>
            </a:pPr>
            <a:endParaRPr lang="en-US" altLang="en-US" sz="1800" dirty="0">
              <a:solidFill>
                <a:schemeClr val="tx1"/>
              </a:solidFill>
              <a:latin typeface="+mn-lt"/>
            </a:endParaRPr>
          </a:p>
        </p:txBody>
      </p:sp>
      <p:sp>
        <p:nvSpPr>
          <p:cNvPr id="102403" name="Text Box 4"/>
          <p:cNvSpPr txBox="1">
            <a:spLocks noChangeArrowheads="1"/>
          </p:cNvSpPr>
          <p:nvPr/>
        </p:nvSpPr>
        <p:spPr bwMode="auto">
          <a:xfrm>
            <a:off x="568325" y="2216149"/>
            <a:ext cx="3232150" cy="267765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eaLnBrk="1" hangingPunct="1">
              <a:spcBef>
                <a:spcPct val="0"/>
              </a:spcBef>
              <a:buFontTx/>
              <a:buNone/>
            </a:pPr>
            <a:r>
              <a:rPr lang="en-US" altLang="en-US" sz="1400" b="1" dirty="0">
                <a:solidFill>
                  <a:schemeClr val="tx1"/>
                </a:solidFill>
                <a:latin typeface="+mn-lt"/>
              </a:rPr>
              <a:t>Case 1:</a:t>
            </a:r>
          </a:p>
          <a:p>
            <a:pPr eaLnBrk="1" hangingPunct="1">
              <a:spcBef>
                <a:spcPct val="0"/>
              </a:spcBef>
              <a:buFontTx/>
              <a:buNone/>
            </a:pPr>
            <a:r>
              <a:rPr lang="en-US" altLang="en-US" sz="1400" dirty="0">
                <a:solidFill>
                  <a:schemeClr val="tx1"/>
                </a:solidFill>
                <a:latin typeface="+mn-lt"/>
              </a:rPr>
              <a:t>@Test</a:t>
            </a:r>
          </a:p>
          <a:p>
            <a:pPr eaLnBrk="1" hangingPunct="1">
              <a:spcBef>
                <a:spcPct val="0"/>
              </a:spcBef>
              <a:buFontTx/>
              <a:buNone/>
            </a:pPr>
            <a:r>
              <a:rPr lang="en-US" altLang="en-US" sz="1400" dirty="0">
                <a:solidFill>
                  <a:schemeClr val="tx1"/>
                </a:solidFill>
                <a:latin typeface="+mn-lt"/>
              </a:rPr>
              <a:t>public void </a:t>
            </a:r>
            <a:r>
              <a:rPr lang="en-US" altLang="en-US" sz="1400" dirty="0" err="1">
                <a:solidFill>
                  <a:schemeClr val="tx1"/>
                </a:solidFill>
                <a:latin typeface="+mn-lt"/>
              </a:rPr>
              <a:t>testDiv</a:t>
            </a:r>
            <a:r>
              <a:rPr lang="en-US" altLang="en-US" sz="1400" dirty="0">
                <a:solidFill>
                  <a:schemeClr val="tx1"/>
                </a:solidFill>
                <a:latin typeface="+mn-lt"/>
              </a:rPr>
              <a:t>()</a:t>
            </a:r>
          </a:p>
          <a:p>
            <a:pPr eaLnBrk="1" hangingPunct="1">
              <a:spcBef>
                <a:spcPct val="0"/>
              </a:spcBef>
              <a:buFontTx/>
              <a:buNone/>
            </a:pPr>
            <a:r>
              <a:rPr lang="en-US" altLang="en-US" sz="1400" dirty="0">
                <a:solidFill>
                  <a:schemeClr val="tx1"/>
                </a:solidFill>
                <a:latin typeface="+mn-lt"/>
              </a:rPr>
              <a:t>{</a:t>
            </a:r>
          </a:p>
          <a:p>
            <a:pPr eaLnBrk="1" hangingPunct="1">
              <a:spcBef>
                <a:spcPct val="0"/>
              </a:spcBef>
              <a:buFontTx/>
              <a:buNone/>
            </a:pPr>
            <a:r>
              <a:rPr lang="en-US" altLang="en-US" sz="1400" dirty="0">
                <a:solidFill>
                  <a:schemeClr val="tx1"/>
                </a:solidFill>
                <a:latin typeface="+mn-lt"/>
              </a:rPr>
              <a:t>try</a:t>
            </a:r>
          </a:p>
          <a:p>
            <a:pPr eaLnBrk="1" hangingPunct="1">
              <a:spcBef>
                <a:spcPct val="0"/>
              </a:spcBef>
              <a:buFontTx/>
              <a:buNone/>
            </a:pPr>
            <a:r>
              <a:rPr lang="en-US" altLang="en-US" sz="1400" dirty="0">
                <a:solidFill>
                  <a:schemeClr val="tx1"/>
                </a:solidFill>
                <a:latin typeface="+mn-lt"/>
              </a:rPr>
              <a:t>{</a:t>
            </a:r>
          </a:p>
          <a:p>
            <a:pPr eaLnBrk="1" hangingPunct="1">
              <a:spcBef>
                <a:spcPct val="0"/>
              </a:spcBef>
              <a:buFontTx/>
              <a:buNone/>
            </a:pPr>
            <a:r>
              <a:rPr lang="en-US" altLang="en-US" sz="1400" i="1" dirty="0" err="1">
                <a:solidFill>
                  <a:schemeClr val="tx1"/>
                </a:solidFill>
                <a:latin typeface="+mn-lt"/>
              </a:rPr>
              <a:t>c</a:t>
            </a:r>
            <a:r>
              <a:rPr lang="en-US" altLang="en-US" sz="1400" dirty="0" err="1">
                <a:solidFill>
                  <a:schemeClr val="tx1"/>
                </a:solidFill>
                <a:latin typeface="+mn-lt"/>
              </a:rPr>
              <a:t>.div</a:t>
            </a:r>
            <a:r>
              <a:rPr lang="en-US" altLang="en-US" sz="1400" dirty="0">
                <a:solidFill>
                  <a:schemeClr val="tx1"/>
                </a:solidFill>
                <a:latin typeface="+mn-lt"/>
              </a:rPr>
              <a:t>(10,2);</a:t>
            </a:r>
          </a:p>
          <a:p>
            <a:pPr eaLnBrk="1" hangingPunct="1">
              <a:spcBef>
                <a:spcPct val="0"/>
              </a:spcBef>
              <a:buFontTx/>
              <a:buNone/>
            </a:pPr>
            <a:r>
              <a:rPr lang="en-US" altLang="en-US" sz="1400" i="1" dirty="0" err="1">
                <a:solidFill>
                  <a:schemeClr val="tx1"/>
                </a:solidFill>
                <a:latin typeface="+mn-lt"/>
              </a:rPr>
              <a:t>assertTrue</a:t>
            </a:r>
            <a:r>
              <a:rPr lang="en-US" altLang="en-US" sz="1400" dirty="0">
                <a:solidFill>
                  <a:schemeClr val="tx1"/>
                </a:solidFill>
                <a:latin typeface="+mn-lt"/>
              </a:rPr>
              <a:t>(true); //OK</a:t>
            </a:r>
          </a:p>
          <a:p>
            <a:pPr eaLnBrk="1" hangingPunct="1">
              <a:spcBef>
                <a:spcPct val="0"/>
              </a:spcBef>
              <a:buFontTx/>
              <a:buNone/>
            </a:pPr>
            <a:r>
              <a:rPr lang="en-US" altLang="en-US" sz="1400" dirty="0">
                <a:solidFill>
                  <a:schemeClr val="tx1"/>
                </a:solidFill>
                <a:latin typeface="+mn-lt"/>
              </a:rPr>
              <a:t>}catch(</a:t>
            </a:r>
            <a:r>
              <a:rPr lang="en-US" altLang="en-US" sz="1400" dirty="0" err="1">
                <a:solidFill>
                  <a:schemeClr val="tx1"/>
                </a:solidFill>
                <a:latin typeface="+mn-lt"/>
              </a:rPr>
              <a:t>ArithmeticException</a:t>
            </a:r>
            <a:r>
              <a:rPr lang="en-US" altLang="en-US" sz="1400" dirty="0">
                <a:solidFill>
                  <a:schemeClr val="tx1"/>
                </a:solidFill>
                <a:latin typeface="+mn-lt"/>
              </a:rPr>
              <a:t> expected)</a:t>
            </a:r>
          </a:p>
          <a:p>
            <a:pPr eaLnBrk="1" hangingPunct="1">
              <a:spcBef>
                <a:spcPct val="0"/>
              </a:spcBef>
              <a:buFontTx/>
              <a:buNone/>
            </a:pPr>
            <a:r>
              <a:rPr lang="en-US" altLang="en-US" sz="1400" dirty="0">
                <a:solidFill>
                  <a:schemeClr val="tx1"/>
                </a:solidFill>
                <a:latin typeface="+mn-lt"/>
              </a:rPr>
              <a:t>{</a:t>
            </a:r>
          </a:p>
          <a:p>
            <a:pPr eaLnBrk="1" hangingPunct="1">
              <a:spcBef>
                <a:spcPct val="0"/>
              </a:spcBef>
              <a:buFontTx/>
              <a:buNone/>
            </a:pPr>
            <a:r>
              <a:rPr lang="en-US" altLang="en-US" sz="1400" i="1" dirty="0">
                <a:solidFill>
                  <a:schemeClr val="tx1"/>
                </a:solidFill>
                <a:latin typeface="+mn-lt"/>
              </a:rPr>
              <a:t>fail</a:t>
            </a:r>
            <a:r>
              <a:rPr lang="en-US" altLang="en-US" sz="1400" dirty="0">
                <a:solidFill>
                  <a:schemeClr val="tx1"/>
                </a:solidFill>
                <a:latin typeface="+mn-lt"/>
              </a:rPr>
              <a:t>("Method should not fail");</a:t>
            </a:r>
          </a:p>
          <a:p>
            <a:pPr eaLnBrk="1" hangingPunct="1">
              <a:spcBef>
                <a:spcPct val="0"/>
              </a:spcBef>
              <a:buFontTx/>
              <a:buNone/>
            </a:pPr>
            <a:r>
              <a:rPr lang="en-US" altLang="en-US" sz="1400" dirty="0">
                <a:solidFill>
                  <a:schemeClr val="tx1"/>
                </a:solidFill>
                <a:latin typeface="+mn-lt"/>
              </a:rPr>
              <a:t>}}</a:t>
            </a:r>
          </a:p>
        </p:txBody>
      </p:sp>
      <p:sp>
        <p:nvSpPr>
          <p:cNvPr id="102404" name="Text Box 5"/>
          <p:cNvSpPr txBox="1">
            <a:spLocks noChangeArrowheads="1"/>
          </p:cNvSpPr>
          <p:nvPr/>
        </p:nvSpPr>
        <p:spPr bwMode="auto">
          <a:xfrm>
            <a:off x="4683125" y="2305051"/>
            <a:ext cx="3232150" cy="267765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eaLnBrk="1" hangingPunct="1">
              <a:spcBef>
                <a:spcPct val="0"/>
              </a:spcBef>
              <a:buFontTx/>
              <a:buNone/>
            </a:pPr>
            <a:r>
              <a:rPr lang="en-US" altLang="en-US" sz="1400" b="1" dirty="0">
                <a:solidFill>
                  <a:schemeClr val="tx1"/>
                </a:solidFill>
                <a:latin typeface="+mn-lt"/>
              </a:rPr>
              <a:t>Case 2:</a:t>
            </a:r>
          </a:p>
          <a:p>
            <a:pPr eaLnBrk="1" hangingPunct="1">
              <a:spcBef>
                <a:spcPct val="0"/>
              </a:spcBef>
              <a:buFontTx/>
              <a:buNone/>
            </a:pPr>
            <a:r>
              <a:rPr lang="en-US" altLang="en-US" sz="1400" dirty="0">
                <a:solidFill>
                  <a:schemeClr val="tx1"/>
                </a:solidFill>
                <a:latin typeface="+mn-lt"/>
              </a:rPr>
              <a:t>@Test</a:t>
            </a:r>
          </a:p>
          <a:p>
            <a:pPr eaLnBrk="1" hangingPunct="1">
              <a:spcBef>
                <a:spcPct val="0"/>
              </a:spcBef>
              <a:buFontTx/>
              <a:buNone/>
            </a:pPr>
            <a:r>
              <a:rPr lang="en-US" altLang="en-US" sz="1400" dirty="0">
                <a:solidFill>
                  <a:schemeClr val="tx1"/>
                </a:solidFill>
                <a:latin typeface="+mn-lt"/>
              </a:rPr>
              <a:t>public void </a:t>
            </a:r>
            <a:r>
              <a:rPr lang="en-US" altLang="en-US" sz="1400" dirty="0" err="1">
                <a:solidFill>
                  <a:schemeClr val="tx1"/>
                </a:solidFill>
                <a:latin typeface="+mn-lt"/>
              </a:rPr>
              <a:t>testDiv</a:t>
            </a:r>
            <a:r>
              <a:rPr lang="en-US" altLang="en-US" sz="1400" dirty="0">
                <a:solidFill>
                  <a:schemeClr val="tx1"/>
                </a:solidFill>
                <a:latin typeface="+mn-lt"/>
              </a:rPr>
              <a:t>()</a:t>
            </a:r>
          </a:p>
          <a:p>
            <a:pPr eaLnBrk="1" hangingPunct="1">
              <a:spcBef>
                <a:spcPct val="0"/>
              </a:spcBef>
              <a:buFontTx/>
              <a:buNone/>
            </a:pPr>
            <a:r>
              <a:rPr lang="en-US" altLang="en-US" sz="1400" dirty="0">
                <a:solidFill>
                  <a:schemeClr val="tx1"/>
                </a:solidFill>
                <a:latin typeface="+mn-lt"/>
              </a:rPr>
              <a:t>{</a:t>
            </a:r>
          </a:p>
          <a:p>
            <a:pPr eaLnBrk="1" hangingPunct="1">
              <a:spcBef>
                <a:spcPct val="0"/>
              </a:spcBef>
              <a:buFontTx/>
              <a:buNone/>
            </a:pPr>
            <a:r>
              <a:rPr lang="en-US" altLang="en-US" sz="1400" dirty="0">
                <a:solidFill>
                  <a:schemeClr val="tx1"/>
                </a:solidFill>
                <a:latin typeface="+mn-lt"/>
              </a:rPr>
              <a:t>try</a:t>
            </a:r>
          </a:p>
          <a:p>
            <a:pPr eaLnBrk="1" hangingPunct="1">
              <a:spcBef>
                <a:spcPct val="0"/>
              </a:spcBef>
              <a:buFontTx/>
              <a:buNone/>
            </a:pPr>
            <a:r>
              <a:rPr lang="en-US" altLang="en-US" sz="1400" dirty="0">
                <a:solidFill>
                  <a:schemeClr val="tx1"/>
                </a:solidFill>
                <a:latin typeface="+mn-lt"/>
              </a:rPr>
              <a:t>{</a:t>
            </a:r>
          </a:p>
          <a:p>
            <a:pPr eaLnBrk="1" hangingPunct="1">
              <a:spcBef>
                <a:spcPct val="0"/>
              </a:spcBef>
              <a:buFontTx/>
              <a:buNone/>
            </a:pPr>
            <a:r>
              <a:rPr lang="en-US" altLang="en-US" sz="1400" i="1" dirty="0" err="1">
                <a:solidFill>
                  <a:schemeClr val="tx1"/>
                </a:solidFill>
                <a:latin typeface="+mn-lt"/>
              </a:rPr>
              <a:t>c</a:t>
            </a:r>
            <a:r>
              <a:rPr lang="en-US" altLang="en-US" sz="1400" dirty="0" err="1">
                <a:solidFill>
                  <a:schemeClr val="tx1"/>
                </a:solidFill>
                <a:latin typeface="+mn-lt"/>
              </a:rPr>
              <a:t>.div</a:t>
            </a:r>
            <a:r>
              <a:rPr lang="en-US" altLang="en-US" sz="1400" dirty="0">
                <a:solidFill>
                  <a:schemeClr val="tx1"/>
                </a:solidFill>
                <a:latin typeface="+mn-lt"/>
              </a:rPr>
              <a:t>(10,0);</a:t>
            </a:r>
          </a:p>
          <a:p>
            <a:pPr eaLnBrk="1" hangingPunct="1">
              <a:spcBef>
                <a:spcPct val="0"/>
              </a:spcBef>
              <a:buFontTx/>
              <a:buNone/>
            </a:pPr>
            <a:r>
              <a:rPr lang="en-US" altLang="en-US" sz="1400" i="1" dirty="0">
                <a:solidFill>
                  <a:schemeClr val="tx1"/>
                </a:solidFill>
                <a:latin typeface="+mn-lt"/>
              </a:rPr>
              <a:t>fail</a:t>
            </a:r>
            <a:r>
              <a:rPr lang="en-US" altLang="en-US" sz="1400" dirty="0">
                <a:solidFill>
                  <a:schemeClr val="tx1"/>
                </a:solidFill>
                <a:latin typeface="+mn-lt"/>
              </a:rPr>
              <a:t>("Method should fail");</a:t>
            </a:r>
          </a:p>
          <a:p>
            <a:pPr eaLnBrk="1" hangingPunct="1">
              <a:spcBef>
                <a:spcPct val="0"/>
              </a:spcBef>
              <a:buFontTx/>
              <a:buNone/>
            </a:pPr>
            <a:r>
              <a:rPr lang="en-US" altLang="en-US" sz="1400" dirty="0">
                <a:solidFill>
                  <a:schemeClr val="tx1"/>
                </a:solidFill>
                <a:latin typeface="+mn-lt"/>
              </a:rPr>
              <a:t>}catch(</a:t>
            </a:r>
            <a:r>
              <a:rPr lang="en-US" altLang="en-US" sz="1400" dirty="0" err="1">
                <a:solidFill>
                  <a:schemeClr val="tx1"/>
                </a:solidFill>
                <a:latin typeface="+mn-lt"/>
              </a:rPr>
              <a:t>ArithmeticException</a:t>
            </a:r>
            <a:r>
              <a:rPr lang="en-US" altLang="en-US" sz="1400" dirty="0">
                <a:solidFill>
                  <a:schemeClr val="tx1"/>
                </a:solidFill>
                <a:latin typeface="+mn-lt"/>
              </a:rPr>
              <a:t> expected)</a:t>
            </a:r>
          </a:p>
          <a:p>
            <a:pPr eaLnBrk="1" hangingPunct="1">
              <a:spcBef>
                <a:spcPct val="0"/>
              </a:spcBef>
              <a:buFontTx/>
              <a:buNone/>
            </a:pPr>
            <a:r>
              <a:rPr lang="en-US" altLang="en-US" sz="1400" dirty="0">
                <a:solidFill>
                  <a:schemeClr val="tx1"/>
                </a:solidFill>
                <a:latin typeface="+mn-lt"/>
              </a:rPr>
              <a:t>{</a:t>
            </a:r>
          </a:p>
          <a:p>
            <a:pPr eaLnBrk="1" hangingPunct="1">
              <a:spcBef>
                <a:spcPct val="0"/>
              </a:spcBef>
              <a:buFontTx/>
              <a:buNone/>
            </a:pPr>
            <a:r>
              <a:rPr lang="en-US" altLang="en-US" sz="1400" i="1" dirty="0" err="1">
                <a:solidFill>
                  <a:schemeClr val="tx1"/>
                </a:solidFill>
                <a:latin typeface="+mn-lt"/>
              </a:rPr>
              <a:t>assertTrue</a:t>
            </a:r>
            <a:r>
              <a:rPr lang="en-US" altLang="en-US" sz="1400" dirty="0">
                <a:solidFill>
                  <a:schemeClr val="tx1"/>
                </a:solidFill>
                <a:latin typeface="+mn-lt"/>
              </a:rPr>
              <a:t>(true);</a:t>
            </a:r>
          </a:p>
          <a:p>
            <a:pPr eaLnBrk="1" hangingPunct="1">
              <a:spcBef>
                <a:spcPct val="0"/>
              </a:spcBef>
              <a:buFontTx/>
              <a:buNone/>
            </a:pPr>
            <a:r>
              <a:rPr lang="en-US" altLang="en-US" sz="1400" dirty="0">
                <a:solidFill>
                  <a:schemeClr val="tx1"/>
                </a:solidFill>
                <a:latin typeface="+mn-lt"/>
              </a:rPr>
              <a:t>} }</a:t>
            </a:r>
          </a:p>
        </p:txBody>
      </p:sp>
      <p:sp>
        <p:nvSpPr>
          <p:cNvPr id="102405" name="AutoShape 6"/>
          <p:cNvSpPr>
            <a:spLocks noChangeArrowheads="1"/>
          </p:cNvSpPr>
          <p:nvPr/>
        </p:nvSpPr>
        <p:spPr bwMode="auto">
          <a:xfrm>
            <a:off x="1506540" y="5428665"/>
            <a:ext cx="4986337" cy="1409700"/>
          </a:xfrm>
          <a:prstGeom prst="foldedCorner">
            <a:avLst>
              <a:gd name="adj" fmla="val 12500"/>
            </a:avLst>
          </a:prstGeom>
          <a:solidFill>
            <a:srgbClr val="FCFEB9"/>
          </a:solidFill>
          <a:ln w="12700">
            <a:solidFill>
              <a:schemeClr val="tx1"/>
            </a:solidFill>
            <a:round/>
            <a:headEnd type="none" w="sm" len="sm"/>
            <a:tailEnd type="none" w="med" len="lg"/>
          </a:ln>
          <a:effectLst>
            <a:outerShdw dist="35921" dir="2700000" algn="ctr" rotWithShape="0">
              <a:schemeClr val="bg2"/>
            </a:outerShdw>
          </a:effectLst>
        </p:spPr>
        <p:txBody>
          <a:bodyPr wrap="none"/>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eaLnBrk="1" hangingPunct="1">
              <a:spcBef>
                <a:spcPct val="0"/>
              </a:spcBef>
              <a:buFontTx/>
              <a:buNone/>
            </a:pPr>
            <a:r>
              <a:rPr lang="en-US" altLang="en-US" sz="1400" dirty="0">
                <a:solidFill>
                  <a:schemeClr val="tx1"/>
                </a:solidFill>
              </a:rPr>
              <a:t>public void div(</a:t>
            </a:r>
            <a:r>
              <a:rPr lang="en-US" altLang="en-US" sz="1400" dirty="0" err="1">
                <a:solidFill>
                  <a:schemeClr val="tx1"/>
                </a:solidFill>
              </a:rPr>
              <a:t>int</a:t>
            </a:r>
            <a:r>
              <a:rPr lang="en-US" altLang="en-US" sz="1400" dirty="0">
                <a:solidFill>
                  <a:schemeClr val="tx1"/>
                </a:solidFill>
              </a:rPr>
              <a:t> </a:t>
            </a:r>
            <a:r>
              <a:rPr lang="en-US" altLang="en-US" sz="1400" dirty="0" err="1">
                <a:solidFill>
                  <a:schemeClr val="tx1"/>
                </a:solidFill>
              </a:rPr>
              <a:t>a,int</a:t>
            </a:r>
            <a:r>
              <a:rPr lang="en-US" altLang="en-US" sz="1400" dirty="0">
                <a:solidFill>
                  <a:schemeClr val="tx1"/>
                </a:solidFill>
              </a:rPr>
              <a:t> b</a:t>
            </a:r>
            <a:r>
              <a:rPr lang="en-US" altLang="en-US" sz="1400" dirty="0" smtClean="0">
                <a:solidFill>
                  <a:schemeClr val="tx1"/>
                </a:solidFill>
              </a:rPr>
              <a:t>) {</a:t>
            </a:r>
            <a:endParaRPr lang="en-US" altLang="en-US" sz="1400" dirty="0">
              <a:solidFill>
                <a:schemeClr val="tx1"/>
              </a:solidFill>
            </a:endParaRPr>
          </a:p>
          <a:p>
            <a:pPr eaLnBrk="1" hangingPunct="1">
              <a:spcBef>
                <a:spcPct val="0"/>
              </a:spcBef>
              <a:buFontTx/>
              <a:buNone/>
            </a:pPr>
            <a:r>
              <a:rPr lang="en-US" altLang="en-US" sz="1400" dirty="0" smtClean="0">
                <a:solidFill>
                  <a:schemeClr val="tx1"/>
                </a:solidFill>
              </a:rPr>
              <a:t>	</a:t>
            </a:r>
            <a:r>
              <a:rPr lang="en-US" altLang="en-US" sz="1400" dirty="0" err="1" smtClean="0">
                <a:solidFill>
                  <a:schemeClr val="tx1"/>
                </a:solidFill>
              </a:rPr>
              <a:t>int</a:t>
            </a:r>
            <a:r>
              <a:rPr lang="en-US" altLang="en-US" sz="1400" dirty="0">
                <a:solidFill>
                  <a:schemeClr val="tx1"/>
                </a:solidFill>
              </a:rPr>
              <a:t> c=0;</a:t>
            </a:r>
          </a:p>
          <a:p>
            <a:pPr eaLnBrk="1" hangingPunct="1">
              <a:spcBef>
                <a:spcPct val="0"/>
              </a:spcBef>
              <a:buFontTx/>
              <a:buNone/>
            </a:pPr>
            <a:r>
              <a:rPr lang="en-US" altLang="en-US" sz="1400" dirty="0" smtClean="0">
                <a:solidFill>
                  <a:schemeClr val="tx1"/>
                </a:solidFill>
              </a:rPr>
              <a:t>	c=a/b</a:t>
            </a:r>
            <a:r>
              <a:rPr lang="en-US" altLang="en-US" sz="1400" dirty="0">
                <a:solidFill>
                  <a:schemeClr val="tx1"/>
                </a:solidFill>
              </a:rPr>
              <a:t>;</a:t>
            </a:r>
          </a:p>
          <a:p>
            <a:pPr eaLnBrk="1" hangingPunct="1">
              <a:spcBef>
                <a:spcPct val="0"/>
              </a:spcBef>
              <a:buFontTx/>
              <a:buNone/>
            </a:pPr>
            <a:r>
              <a:rPr lang="en-US" altLang="en-US" sz="1400" dirty="0" smtClean="0">
                <a:solidFill>
                  <a:schemeClr val="tx1"/>
                </a:solidFill>
              </a:rPr>
              <a:t>	</a:t>
            </a:r>
            <a:r>
              <a:rPr lang="en-US" altLang="en-US" sz="1400" dirty="0" err="1" smtClean="0">
                <a:solidFill>
                  <a:schemeClr val="tx1"/>
                </a:solidFill>
              </a:rPr>
              <a:t>System.</a:t>
            </a:r>
            <a:r>
              <a:rPr lang="en-US" altLang="en-US" sz="1400" i="1" dirty="0" err="1" smtClean="0">
                <a:solidFill>
                  <a:schemeClr val="tx1"/>
                </a:solidFill>
              </a:rPr>
              <a:t>out</a:t>
            </a:r>
            <a:r>
              <a:rPr lang="en-US" altLang="en-US" sz="1400" dirty="0" err="1" smtClean="0">
                <a:solidFill>
                  <a:schemeClr val="tx1"/>
                </a:solidFill>
              </a:rPr>
              <a:t>.println</a:t>
            </a:r>
            <a:r>
              <a:rPr lang="en-US" altLang="en-US" sz="1400" dirty="0" smtClean="0">
                <a:solidFill>
                  <a:schemeClr val="tx1"/>
                </a:solidFill>
              </a:rPr>
              <a:t>(c);</a:t>
            </a:r>
          </a:p>
          <a:p>
            <a:pPr eaLnBrk="1" hangingPunct="1">
              <a:spcBef>
                <a:spcPct val="0"/>
              </a:spcBef>
              <a:buFontTx/>
              <a:buNone/>
            </a:pPr>
            <a:r>
              <a:rPr lang="en-US" altLang="en-US" sz="1400" dirty="0" smtClean="0">
                <a:solidFill>
                  <a:schemeClr val="tx1"/>
                </a:solidFill>
              </a:rPr>
              <a:t>}</a:t>
            </a:r>
            <a:endParaRPr lang="en-US" altLang="en-US" sz="1400" dirty="0">
              <a:solidFill>
                <a:schemeClr val="tx1"/>
              </a:solidFill>
            </a:endParaRPr>
          </a:p>
        </p:txBody>
      </p:sp>
      <p:sp>
        <p:nvSpPr>
          <p:cNvPr id="102406" name="Line 7"/>
          <p:cNvSpPr>
            <a:spLocks noChangeShapeType="1"/>
          </p:cNvSpPr>
          <p:nvPr/>
        </p:nvSpPr>
        <p:spPr bwMode="auto">
          <a:xfrm>
            <a:off x="2609392" y="4984557"/>
            <a:ext cx="4826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2407" name="Line 8"/>
          <p:cNvSpPr>
            <a:spLocks noChangeShapeType="1"/>
          </p:cNvSpPr>
          <p:nvPr/>
        </p:nvSpPr>
        <p:spPr bwMode="auto">
          <a:xfrm flipH="1">
            <a:off x="3800475" y="4933757"/>
            <a:ext cx="965200" cy="431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2408" name="Text Placeholder 3"/>
          <p:cNvSpPr>
            <a:spLocks/>
          </p:cNvSpPr>
          <p:nvPr/>
        </p:nvSpPr>
        <p:spPr bwMode="auto">
          <a:xfrm>
            <a:off x="239713" y="228600"/>
            <a:ext cx="82296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31775" indent="-231775"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marL="342900" indent="-342900" eaLnBrk="1" hangingPunct="1">
              <a:spcBef>
                <a:spcPct val="0"/>
              </a:spcBef>
              <a:buNone/>
            </a:pPr>
            <a:r>
              <a:rPr lang="en-IN" altLang="en-US" sz="2800" dirty="0">
                <a:solidFill>
                  <a:schemeClr val="tx1"/>
                </a:solidFill>
                <a:latin typeface="+mj-lt"/>
              </a:rPr>
              <a:t>Handling an Exception</a:t>
            </a:r>
          </a:p>
        </p:txBody>
      </p:sp>
    </p:spTree>
    <p:extLst>
      <p:ext uri="{BB962C8B-B14F-4D97-AF65-F5344CB8AC3E}">
        <p14:creationId xmlns="" xmlns:p14="http://schemas.microsoft.com/office/powerpoint/2010/main" val="335566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402">
                                            <p:txEl>
                                              <p:pRg st="0" end="0"/>
                                            </p:txEl>
                                          </p:spTgt>
                                        </p:tgtEl>
                                        <p:attrNameLst>
                                          <p:attrName>style.visibility</p:attrName>
                                        </p:attrNameLst>
                                      </p:cBhvr>
                                      <p:to>
                                        <p:strVal val="visible"/>
                                      </p:to>
                                    </p:set>
                                    <p:animEffect transition="in" filter="wipe(down)">
                                      <p:cBhvr>
                                        <p:cTn id="7" dur="500"/>
                                        <p:tgtEl>
                                          <p:spTgt spid="10240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2402">
                                            <p:txEl>
                                              <p:pRg st="1" end="1"/>
                                            </p:txEl>
                                          </p:spTgt>
                                        </p:tgtEl>
                                        <p:attrNameLst>
                                          <p:attrName>style.visibility</p:attrName>
                                        </p:attrNameLst>
                                      </p:cBhvr>
                                      <p:to>
                                        <p:strVal val="visible"/>
                                      </p:to>
                                    </p:set>
                                    <p:animEffect transition="in" filter="wipe(down)">
                                      <p:cBhvr>
                                        <p:cTn id="10" dur="500"/>
                                        <p:tgtEl>
                                          <p:spTgt spid="10240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02402">
                                            <p:txEl>
                                              <p:pRg st="2" end="2"/>
                                            </p:txEl>
                                          </p:spTgt>
                                        </p:tgtEl>
                                        <p:attrNameLst>
                                          <p:attrName>style.visibility</p:attrName>
                                        </p:attrNameLst>
                                      </p:cBhvr>
                                      <p:to>
                                        <p:strVal val="visible"/>
                                      </p:to>
                                    </p:set>
                                    <p:animEffect transition="in" filter="wipe(down)">
                                      <p:cBhvr>
                                        <p:cTn id="13" dur="500"/>
                                        <p:tgtEl>
                                          <p:spTgt spid="10240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2403">
                                            <p:txEl>
                                              <p:pRg st="0" end="0"/>
                                            </p:txEl>
                                          </p:spTgt>
                                        </p:tgtEl>
                                        <p:attrNameLst>
                                          <p:attrName>style.visibility</p:attrName>
                                        </p:attrNameLst>
                                      </p:cBhvr>
                                      <p:to>
                                        <p:strVal val="visible"/>
                                      </p:to>
                                    </p:set>
                                    <p:animEffect transition="in" filter="wipe(down)">
                                      <p:cBhvr>
                                        <p:cTn id="18" dur="500"/>
                                        <p:tgtEl>
                                          <p:spTgt spid="102403">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02403">
                                            <p:txEl>
                                              <p:pRg st="1" end="1"/>
                                            </p:txEl>
                                          </p:spTgt>
                                        </p:tgtEl>
                                        <p:attrNameLst>
                                          <p:attrName>style.visibility</p:attrName>
                                        </p:attrNameLst>
                                      </p:cBhvr>
                                      <p:to>
                                        <p:strVal val="visible"/>
                                      </p:to>
                                    </p:set>
                                    <p:animEffect transition="in" filter="wipe(down)">
                                      <p:cBhvr>
                                        <p:cTn id="21" dur="500"/>
                                        <p:tgtEl>
                                          <p:spTgt spid="102403">
                                            <p:txEl>
                                              <p:pRg st="1" end="1"/>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02403">
                                            <p:txEl>
                                              <p:pRg st="2" end="2"/>
                                            </p:txEl>
                                          </p:spTgt>
                                        </p:tgtEl>
                                        <p:attrNameLst>
                                          <p:attrName>style.visibility</p:attrName>
                                        </p:attrNameLst>
                                      </p:cBhvr>
                                      <p:to>
                                        <p:strVal val="visible"/>
                                      </p:to>
                                    </p:set>
                                    <p:animEffect transition="in" filter="wipe(down)">
                                      <p:cBhvr>
                                        <p:cTn id="24" dur="500"/>
                                        <p:tgtEl>
                                          <p:spTgt spid="102403">
                                            <p:txEl>
                                              <p:pRg st="2" end="2"/>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102403">
                                            <p:txEl>
                                              <p:pRg st="3" end="3"/>
                                            </p:txEl>
                                          </p:spTgt>
                                        </p:tgtEl>
                                        <p:attrNameLst>
                                          <p:attrName>style.visibility</p:attrName>
                                        </p:attrNameLst>
                                      </p:cBhvr>
                                      <p:to>
                                        <p:strVal val="visible"/>
                                      </p:to>
                                    </p:set>
                                    <p:animEffect transition="in" filter="wipe(down)">
                                      <p:cBhvr>
                                        <p:cTn id="27" dur="500"/>
                                        <p:tgtEl>
                                          <p:spTgt spid="102403">
                                            <p:txEl>
                                              <p:pRg st="3" end="3"/>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102403">
                                            <p:txEl>
                                              <p:pRg st="4" end="4"/>
                                            </p:txEl>
                                          </p:spTgt>
                                        </p:tgtEl>
                                        <p:attrNameLst>
                                          <p:attrName>style.visibility</p:attrName>
                                        </p:attrNameLst>
                                      </p:cBhvr>
                                      <p:to>
                                        <p:strVal val="visible"/>
                                      </p:to>
                                    </p:set>
                                    <p:animEffect transition="in" filter="wipe(down)">
                                      <p:cBhvr>
                                        <p:cTn id="30" dur="500"/>
                                        <p:tgtEl>
                                          <p:spTgt spid="102403">
                                            <p:txEl>
                                              <p:pRg st="4" end="4"/>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102403">
                                            <p:txEl>
                                              <p:pRg st="5" end="5"/>
                                            </p:txEl>
                                          </p:spTgt>
                                        </p:tgtEl>
                                        <p:attrNameLst>
                                          <p:attrName>style.visibility</p:attrName>
                                        </p:attrNameLst>
                                      </p:cBhvr>
                                      <p:to>
                                        <p:strVal val="visible"/>
                                      </p:to>
                                    </p:set>
                                    <p:animEffect transition="in" filter="wipe(down)">
                                      <p:cBhvr>
                                        <p:cTn id="33" dur="500"/>
                                        <p:tgtEl>
                                          <p:spTgt spid="102403">
                                            <p:txEl>
                                              <p:pRg st="5" end="5"/>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102403">
                                            <p:txEl>
                                              <p:pRg st="6" end="6"/>
                                            </p:txEl>
                                          </p:spTgt>
                                        </p:tgtEl>
                                        <p:attrNameLst>
                                          <p:attrName>style.visibility</p:attrName>
                                        </p:attrNameLst>
                                      </p:cBhvr>
                                      <p:to>
                                        <p:strVal val="visible"/>
                                      </p:to>
                                    </p:set>
                                    <p:animEffect transition="in" filter="wipe(down)">
                                      <p:cBhvr>
                                        <p:cTn id="36" dur="500"/>
                                        <p:tgtEl>
                                          <p:spTgt spid="102403">
                                            <p:txEl>
                                              <p:pRg st="6" end="6"/>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102403">
                                            <p:txEl>
                                              <p:pRg st="7" end="7"/>
                                            </p:txEl>
                                          </p:spTgt>
                                        </p:tgtEl>
                                        <p:attrNameLst>
                                          <p:attrName>style.visibility</p:attrName>
                                        </p:attrNameLst>
                                      </p:cBhvr>
                                      <p:to>
                                        <p:strVal val="visible"/>
                                      </p:to>
                                    </p:set>
                                    <p:animEffect transition="in" filter="wipe(down)">
                                      <p:cBhvr>
                                        <p:cTn id="39" dur="500"/>
                                        <p:tgtEl>
                                          <p:spTgt spid="102403">
                                            <p:txEl>
                                              <p:pRg st="7" end="7"/>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102403">
                                            <p:txEl>
                                              <p:pRg st="8" end="8"/>
                                            </p:txEl>
                                          </p:spTgt>
                                        </p:tgtEl>
                                        <p:attrNameLst>
                                          <p:attrName>style.visibility</p:attrName>
                                        </p:attrNameLst>
                                      </p:cBhvr>
                                      <p:to>
                                        <p:strVal val="visible"/>
                                      </p:to>
                                    </p:set>
                                    <p:animEffect transition="in" filter="wipe(down)">
                                      <p:cBhvr>
                                        <p:cTn id="42" dur="500"/>
                                        <p:tgtEl>
                                          <p:spTgt spid="102403">
                                            <p:txEl>
                                              <p:pRg st="8" end="8"/>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102403">
                                            <p:txEl>
                                              <p:pRg st="9" end="9"/>
                                            </p:txEl>
                                          </p:spTgt>
                                        </p:tgtEl>
                                        <p:attrNameLst>
                                          <p:attrName>style.visibility</p:attrName>
                                        </p:attrNameLst>
                                      </p:cBhvr>
                                      <p:to>
                                        <p:strVal val="visible"/>
                                      </p:to>
                                    </p:set>
                                    <p:animEffect transition="in" filter="wipe(down)">
                                      <p:cBhvr>
                                        <p:cTn id="45" dur="500"/>
                                        <p:tgtEl>
                                          <p:spTgt spid="102403">
                                            <p:txEl>
                                              <p:pRg st="9" end="9"/>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102403">
                                            <p:txEl>
                                              <p:pRg st="10" end="10"/>
                                            </p:txEl>
                                          </p:spTgt>
                                        </p:tgtEl>
                                        <p:attrNameLst>
                                          <p:attrName>style.visibility</p:attrName>
                                        </p:attrNameLst>
                                      </p:cBhvr>
                                      <p:to>
                                        <p:strVal val="visible"/>
                                      </p:to>
                                    </p:set>
                                    <p:animEffect transition="in" filter="wipe(down)">
                                      <p:cBhvr>
                                        <p:cTn id="48" dur="500"/>
                                        <p:tgtEl>
                                          <p:spTgt spid="102403">
                                            <p:txEl>
                                              <p:pRg st="10" end="10"/>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102403">
                                            <p:txEl>
                                              <p:pRg st="11" end="11"/>
                                            </p:txEl>
                                          </p:spTgt>
                                        </p:tgtEl>
                                        <p:attrNameLst>
                                          <p:attrName>style.visibility</p:attrName>
                                        </p:attrNameLst>
                                      </p:cBhvr>
                                      <p:to>
                                        <p:strVal val="visible"/>
                                      </p:to>
                                    </p:set>
                                    <p:animEffect transition="in" filter="wipe(down)">
                                      <p:cBhvr>
                                        <p:cTn id="51" dur="500"/>
                                        <p:tgtEl>
                                          <p:spTgt spid="10240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02404">
                                            <p:txEl>
                                              <p:pRg st="0" end="0"/>
                                            </p:txEl>
                                          </p:spTgt>
                                        </p:tgtEl>
                                        <p:attrNameLst>
                                          <p:attrName>style.visibility</p:attrName>
                                        </p:attrNameLst>
                                      </p:cBhvr>
                                      <p:to>
                                        <p:strVal val="visible"/>
                                      </p:to>
                                    </p:set>
                                    <p:animEffect transition="in" filter="wipe(down)">
                                      <p:cBhvr>
                                        <p:cTn id="56" dur="500"/>
                                        <p:tgtEl>
                                          <p:spTgt spid="102404">
                                            <p:txEl>
                                              <p:pRg st="0" end="0"/>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102404">
                                            <p:txEl>
                                              <p:pRg st="1" end="1"/>
                                            </p:txEl>
                                          </p:spTgt>
                                        </p:tgtEl>
                                        <p:attrNameLst>
                                          <p:attrName>style.visibility</p:attrName>
                                        </p:attrNameLst>
                                      </p:cBhvr>
                                      <p:to>
                                        <p:strVal val="visible"/>
                                      </p:to>
                                    </p:set>
                                    <p:animEffect transition="in" filter="wipe(down)">
                                      <p:cBhvr>
                                        <p:cTn id="59" dur="500"/>
                                        <p:tgtEl>
                                          <p:spTgt spid="102404">
                                            <p:txEl>
                                              <p:pRg st="1" end="1"/>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102404">
                                            <p:txEl>
                                              <p:pRg st="2" end="2"/>
                                            </p:txEl>
                                          </p:spTgt>
                                        </p:tgtEl>
                                        <p:attrNameLst>
                                          <p:attrName>style.visibility</p:attrName>
                                        </p:attrNameLst>
                                      </p:cBhvr>
                                      <p:to>
                                        <p:strVal val="visible"/>
                                      </p:to>
                                    </p:set>
                                    <p:animEffect transition="in" filter="wipe(down)">
                                      <p:cBhvr>
                                        <p:cTn id="62" dur="500"/>
                                        <p:tgtEl>
                                          <p:spTgt spid="102404">
                                            <p:txEl>
                                              <p:pRg st="2" end="2"/>
                                            </p:txEl>
                                          </p:spTgt>
                                        </p:tgtEl>
                                      </p:cBhvr>
                                    </p:animEffect>
                                  </p:childTnLst>
                                </p:cTn>
                              </p:par>
                              <p:par>
                                <p:cTn id="63" presetID="22" presetClass="entr" presetSubtype="4" fill="hold" nodeType="withEffect">
                                  <p:stCondLst>
                                    <p:cond delay="0"/>
                                  </p:stCondLst>
                                  <p:childTnLst>
                                    <p:set>
                                      <p:cBhvr>
                                        <p:cTn id="64" dur="1" fill="hold">
                                          <p:stCondLst>
                                            <p:cond delay="0"/>
                                          </p:stCondLst>
                                        </p:cTn>
                                        <p:tgtEl>
                                          <p:spTgt spid="102404">
                                            <p:txEl>
                                              <p:pRg st="3" end="3"/>
                                            </p:txEl>
                                          </p:spTgt>
                                        </p:tgtEl>
                                        <p:attrNameLst>
                                          <p:attrName>style.visibility</p:attrName>
                                        </p:attrNameLst>
                                      </p:cBhvr>
                                      <p:to>
                                        <p:strVal val="visible"/>
                                      </p:to>
                                    </p:set>
                                    <p:animEffect transition="in" filter="wipe(down)">
                                      <p:cBhvr>
                                        <p:cTn id="65" dur="500"/>
                                        <p:tgtEl>
                                          <p:spTgt spid="102404">
                                            <p:txEl>
                                              <p:pRg st="3" end="3"/>
                                            </p:txEl>
                                          </p:spTgt>
                                        </p:tgtEl>
                                      </p:cBhvr>
                                    </p:animEffect>
                                  </p:childTnLst>
                                </p:cTn>
                              </p:par>
                              <p:par>
                                <p:cTn id="66" presetID="22" presetClass="entr" presetSubtype="4" fill="hold" nodeType="withEffect">
                                  <p:stCondLst>
                                    <p:cond delay="0"/>
                                  </p:stCondLst>
                                  <p:childTnLst>
                                    <p:set>
                                      <p:cBhvr>
                                        <p:cTn id="67" dur="1" fill="hold">
                                          <p:stCondLst>
                                            <p:cond delay="0"/>
                                          </p:stCondLst>
                                        </p:cTn>
                                        <p:tgtEl>
                                          <p:spTgt spid="102404">
                                            <p:txEl>
                                              <p:pRg st="4" end="4"/>
                                            </p:txEl>
                                          </p:spTgt>
                                        </p:tgtEl>
                                        <p:attrNameLst>
                                          <p:attrName>style.visibility</p:attrName>
                                        </p:attrNameLst>
                                      </p:cBhvr>
                                      <p:to>
                                        <p:strVal val="visible"/>
                                      </p:to>
                                    </p:set>
                                    <p:animEffect transition="in" filter="wipe(down)">
                                      <p:cBhvr>
                                        <p:cTn id="68" dur="500"/>
                                        <p:tgtEl>
                                          <p:spTgt spid="102404">
                                            <p:txEl>
                                              <p:pRg st="4" end="4"/>
                                            </p:txEl>
                                          </p:spTgt>
                                        </p:tgtEl>
                                      </p:cBhvr>
                                    </p:animEffect>
                                  </p:childTnLst>
                                </p:cTn>
                              </p:par>
                              <p:par>
                                <p:cTn id="69" presetID="22" presetClass="entr" presetSubtype="4" fill="hold" nodeType="withEffect">
                                  <p:stCondLst>
                                    <p:cond delay="0"/>
                                  </p:stCondLst>
                                  <p:childTnLst>
                                    <p:set>
                                      <p:cBhvr>
                                        <p:cTn id="70" dur="1" fill="hold">
                                          <p:stCondLst>
                                            <p:cond delay="0"/>
                                          </p:stCondLst>
                                        </p:cTn>
                                        <p:tgtEl>
                                          <p:spTgt spid="102404">
                                            <p:txEl>
                                              <p:pRg st="5" end="5"/>
                                            </p:txEl>
                                          </p:spTgt>
                                        </p:tgtEl>
                                        <p:attrNameLst>
                                          <p:attrName>style.visibility</p:attrName>
                                        </p:attrNameLst>
                                      </p:cBhvr>
                                      <p:to>
                                        <p:strVal val="visible"/>
                                      </p:to>
                                    </p:set>
                                    <p:animEffect transition="in" filter="wipe(down)">
                                      <p:cBhvr>
                                        <p:cTn id="71" dur="500"/>
                                        <p:tgtEl>
                                          <p:spTgt spid="102404">
                                            <p:txEl>
                                              <p:pRg st="5" end="5"/>
                                            </p:txEl>
                                          </p:spTgt>
                                        </p:tgtEl>
                                      </p:cBhvr>
                                    </p:animEffect>
                                  </p:childTnLst>
                                </p:cTn>
                              </p:par>
                              <p:par>
                                <p:cTn id="72" presetID="22" presetClass="entr" presetSubtype="4" fill="hold" nodeType="withEffect">
                                  <p:stCondLst>
                                    <p:cond delay="0"/>
                                  </p:stCondLst>
                                  <p:childTnLst>
                                    <p:set>
                                      <p:cBhvr>
                                        <p:cTn id="73" dur="1" fill="hold">
                                          <p:stCondLst>
                                            <p:cond delay="0"/>
                                          </p:stCondLst>
                                        </p:cTn>
                                        <p:tgtEl>
                                          <p:spTgt spid="102404">
                                            <p:txEl>
                                              <p:pRg st="6" end="6"/>
                                            </p:txEl>
                                          </p:spTgt>
                                        </p:tgtEl>
                                        <p:attrNameLst>
                                          <p:attrName>style.visibility</p:attrName>
                                        </p:attrNameLst>
                                      </p:cBhvr>
                                      <p:to>
                                        <p:strVal val="visible"/>
                                      </p:to>
                                    </p:set>
                                    <p:animEffect transition="in" filter="wipe(down)">
                                      <p:cBhvr>
                                        <p:cTn id="74" dur="500"/>
                                        <p:tgtEl>
                                          <p:spTgt spid="102404">
                                            <p:txEl>
                                              <p:pRg st="6" end="6"/>
                                            </p:txEl>
                                          </p:spTgt>
                                        </p:tgtEl>
                                      </p:cBhvr>
                                    </p:animEffect>
                                  </p:childTnLst>
                                </p:cTn>
                              </p:par>
                              <p:par>
                                <p:cTn id="75" presetID="22" presetClass="entr" presetSubtype="4" fill="hold" nodeType="withEffect">
                                  <p:stCondLst>
                                    <p:cond delay="0"/>
                                  </p:stCondLst>
                                  <p:childTnLst>
                                    <p:set>
                                      <p:cBhvr>
                                        <p:cTn id="76" dur="1" fill="hold">
                                          <p:stCondLst>
                                            <p:cond delay="0"/>
                                          </p:stCondLst>
                                        </p:cTn>
                                        <p:tgtEl>
                                          <p:spTgt spid="102404">
                                            <p:txEl>
                                              <p:pRg st="7" end="7"/>
                                            </p:txEl>
                                          </p:spTgt>
                                        </p:tgtEl>
                                        <p:attrNameLst>
                                          <p:attrName>style.visibility</p:attrName>
                                        </p:attrNameLst>
                                      </p:cBhvr>
                                      <p:to>
                                        <p:strVal val="visible"/>
                                      </p:to>
                                    </p:set>
                                    <p:animEffect transition="in" filter="wipe(down)">
                                      <p:cBhvr>
                                        <p:cTn id="77" dur="500"/>
                                        <p:tgtEl>
                                          <p:spTgt spid="102404">
                                            <p:txEl>
                                              <p:pRg st="7" end="7"/>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102404">
                                            <p:txEl>
                                              <p:pRg st="8" end="8"/>
                                            </p:txEl>
                                          </p:spTgt>
                                        </p:tgtEl>
                                        <p:attrNameLst>
                                          <p:attrName>style.visibility</p:attrName>
                                        </p:attrNameLst>
                                      </p:cBhvr>
                                      <p:to>
                                        <p:strVal val="visible"/>
                                      </p:to>
                                    </p:set>
                                    <p:animEffect transition="in" filter="wipe(down)">
                                      <p:cBhvr>
                                        <p:cTn id="80" dur="500"/>
                                        <p:tgtEl>
                                          <p:spTgt spid="102404">
                                            <p:txEl>
                                              <p:pRg st="8" end="8"/>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102404">
                                            <p:txEl>
                                              <p:pRg st="9" end="9"/>
                                            </p:txEl>
                                          </p:spTgt>
                                        </p:tgtEl>
                                        <p:attrNameLst>
                                          <p:attrName>style.visibility</p:attrName>
                                        </p:attrNameLst>
                                      </p:cBhvr>
                                      <p:to>
                                        <p:strVal val="visible"/>
                                      </p:to>
                                    </p:set>
                                    <p:animEffect transition="in" filter="wipe(down)">
                                      <p:cBhvr>
                                        <p:cTn id="83" dur="500"/>
                                        <p:tgtEl>
                                          <p:spTgt spid="102404">
                                            <p:txEl>
                                              <p:pRg st="9" end="9"/>
                                            </p:txEl>
                                          </p:spTgt>
                                        </p:tgtEl>
                                      </p:cBhvr>
                                    </p:animEffect>
                                  </p:childTnLst>
                                </p:cTn>
                              </p:par>
                              <p:par>
                                <p:cTn id="84" presetID="22" presetClass="entr" presetSubtype="4" fill="hold" nodeType="withEffect">
                                  <p:stCondLst>
                                    <p:cond delay="0"/>
                                  </p:stCondLst>
                                  <p:childTnLst>
                                    <p:set>
                                      <p:cBhvr>
                                        <p:cTn id="85" dur="1" fill="hold">
                                          <p:stCondLst>
                                            <p:cond delay="0"/>
                                          </p:stCondLst>
                                        </p:cTn>
                                        <p:tgtEl>
                                          <p:spTgt spid="102404">
                                            <p:txEl>
                                              <p:pRg st="10" end="10"/>
                                            </p:txEl>
                                          </p:spTgt>
                                        </p:tgtEl>
                                        <p:attrNameLst>
                                          <p:attrName>style.visibility</p:attrName>
                                        </p:attrNameLst>
                                      </p:cBhvr>
                                      <p:to>
                                        <p:strVal val="visible"/>
                                      </p:to>
                                    </p:set>
                                    <p:animEffect transition="in" filter="wipe(down)">
                                      <p:cBhvr>
                                        <p:cTn id="86" dur="500"/>
                                        <p:tgtEl>
                                          <p:spTgt spid="102404">
                                            <p:txEl>
                                              <p:pRg st="10" end="10"/>
                                            </p:txEl>
                                          </p:spTgt>
                                        </p:tgtEl>
                                      </p:cBhvr>
                                    </p:animEffect>
                                  </p:childTnLst>
                                </p:cTn>
                              </p:par>
                              <p:par>
                                <p:cTn id="87" presetID="22" presetClass="entr" presetSubtype="4" fill="hold" nodeType="withEffect">
                                  <p:stCondLst>
                                    <p:cond delay="0"/>
                                  </p:stCondLst>
                                  <p:childTnLst>
                                    <p:set>
                                      <p:cBhvr>
                                        <p:cTn id="88" dur="1" fill="hold">
                                          <p:stCondLst>
                                            <p:cond delay="0"/>
                                          </p:stCondLst>
                                        </p:cTn>
                                        <p:tgtEl>
                                          <p:spTgt spid="102404">
                                            <p:txEl>
                                              <p:pRg st="11" end="11"/>
                                            </p:txEl>
                                          </p:spTgt>
                                        </p:tgtEl>
                                        <p:attrNameLst>
                                          <p:attrName>style.visibility</p:attrName>
                                        </p:attrNameLst>
                                      </p:cBhvr>
                                      <p:to>
                                        <p:strVal val="visible"/>
                                      </p:to>
                                    </p:set>
                                    <p:animEffect transition="in" filter="wipe(down)">
                                      <p:cBhvr>
                                        <p:cTn id="89" dur="500"/>
                                        <p:tgtEl>
                                          <p:spTgt spid="102404">
                                            <p:txEl>
                                              <p:pRg st="11" end="1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102406"/>
                                        </p:tgtEl>
                                        <p:attrNameLst>
                                          <p:attrName>style.visibility</p:attrName>
                                        </p:attrNameLst>
                                      </p:cBhvr>
                                      <p:to>
                                        <p:strVal val="visible"/>
                                      </p:to>
                                    </p:set>
                                    <p:animEffect transition="in" filter="wipe(down)">
                                      <p:cBhvr>
                                        <p:cTn id="94" dur="500"/>
                                        <p:tgtEl>
                                          <p:spTgt spid="102406"/>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102407"/>
                                        </p:tgtEl>
                                        <p:attrNameLst>
                                          <p:attrName>style.visibility</p:attrName>
                                        </p:attrNameLst>
                                      </p:cBhvr>
                                      <p:to>
                                        <p:strVal val="visible"/>
                                      </p:to>
                                    </p:set>
                                    <p:animEffect transition="in" filter="wipe(down)">
                                      <p:cBhvr>
                                        <p:cTn id="99" dur="500"/>
                                        <p:tgtEl>
                                          <p:spTgt spid="102407"/>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102405"/>
                                        </p:tgtEl>
                                        <p:attrNameLst>
                                          <p:attrName>style.visibility</p:attrName>
                                        </p:attrNameLst>
                                      </p:cBhvr>
                                      <p:to>
                                        <p:strVal val="visible"/>
                                      </p:to>
                                    </p:set>
                                    <p:animEffect transition="in" filter="wipe(down)">
                                      <p:cBhvr>
                                        <p:cTn id="104" dur="500"/>
                                        <p:tgtEl>
                                          <p:spTgt spid="102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animBg="1"/>
      <p:bldP spid="102406" grpId="0" animBg="1"/>
      <p:bldP spid="10240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Placeholder 3"/>
          <p:cNvSpPr>
            <a:spLocks noGrp="1"/>
          </p:cNvSpPr>
          <p:nvPr>
            <p:ph type="body" sz="quarter" idx="4294967295"/>
          </p:nvPr>
        </p:nvSpPr>
        <p:spPr>
          <a:xfrm>
            <a:off x="292411" y="144463"/>
            <a:ext cx="8520112" cy="523220"/>
          </a:xfrm>
        </p:spPr>
        <p:txBody>
          <a:bodyPr>
            <a:spAutoFit/>
          </a:bodyPr>
          <a:lstStyle/>
          <a:p>
            <a:pPr>
              <a:spcBef>
                <a:spcPct val="0"/>
              </a:spcBef>
              <a:buNone/>
            </a:pPr>
            <a:r>
              <a:rPr lang="en-IN" altLang="en-US" sz="2800" dirty="0">
                <a:latin typeface="+mj-lt"/>
                <a:cs typeface="Arial" charset="0"/>
              </a:rPr>
              <a:t>Test Suite</a:t>
            </a:r>
          </a:p>
        </p:txBody>
      </p:sp>
      <p:sp>
        <p:nvSpPr>
          <p:cNvPr id="103427" name="Text Placeholder 7"/>
          <p:cNvSpPr>
            <a:spLocks noGrp="1"/>
          </p:cNvSpPr>
          <p:nvPr>
            <p:ph type="body" sz="quarter" idx="4294967295"/>
          </p:nvPr>
        </p:nvSpPr>
        <p:spPr>
          <a:xfrm>
            <a:off x="404815" y="985840"/>
            <a:ext cx="8256587" cy="5305425"/>
          </a:xfrm>
        </p:spPr>
        <p:txBody>
          <a:bodyPr>
            <a:noAutofit/>
          </a:bodyPr>
          <a:lstStyle/>
          <a:p>
            <a:pPr algn="just" eaLnBrk="1" hangingPunct="1">
              <a:lnSpc>
                <a:spcPct val="80000"/>
              </a:lnSpc>
              <a:buFont typeface="Wingdings" panose="05000000000000000000" pitchFamily="2" charset="2"/>
              <a:buChar char="Ø"/>
            </a:pPr>
            <a:r>
              <a:rPr altLang="en-US" sz="1800" dirty="0" smtClean="0">
                <a:solidFill>
                  <a:schemeClr val="tx1"/>
                </a:solidFill>
                <a:cs typeface="Arial" charset="0"/>
              </a:rPr>
              <a:t>Convenient way to group together tests that are related</a:t>
            </a:r>
          </a:p>
          <a:p>
            <a:pPr eaLnBrk="1" hangingPunct="1">
              <a:lnSpc>
                <a:spcPct val="80000"/>
              </a:lnSpc>
              <a:buFont typeface="Wingdings" panose="05000000000000000000" pitchFamily="2" charset="2"/>
              <a:buChar char="Ø"/>
            </a:pPr>
            <a:r>
              <a:rPr altLang="en-US" sz="1800" dirty="0" smtClean="0">
                <a:solidFill>
                  <a:schemeClr val="tx1"/>
                </a:solidFill>
                <a:cs typeface="Arial" charset="0"/>
              </a:rPr>
              <a:t>Used to bundle a few unit test cases and run it together</a:t>
            </a:r>
          </a:p>
          <a:p>
            <a:pPr eaLnBrk="1" hangingPunct="1">
              <a:lnSpc>
                <a:spcPct val="80000"/>
              </a:lnSpc>
              <a:buFont typeface="Wingdings" panose="05000000000000000000" pitchFamily="2" charset="2"/>
              <a:buChar char="Ø"/>
            </a:pPr>
            <a:r>
              <a:rPr altLang="en-US" sz="1800" dirty="0" smtClean="0">
                <a:solidFill>
                  <a:schemeClr val="tx1"/>
                </a:solidFill>
                <a:cs typeface="Arial" charset="0"/>
              </a:rPr>
              <a:t>Annotations used for this</a:t>
            </a:r>
          </a:p>
          <a:p>
            <a:pPr lvl="1" eaLnBrk="1" hangingPunct="1">
              <a:lnSpc>
                <a:spcPct val="80000"/>
              </a:lnSpc>
            </a:pPr>
            <a:r>
              <a:rPr altLang="en-US" sz="1600" dirty="0" smtClean="0">
                <a:solidFill>
                  <a:schemeClr val="tx1"/>
                </a:solidFill>
              </a:rPr>
              <a:t>@</a:t>
            </a:r>
            <a:r>
              <a:rPr altLang="en-US" sz="1600" dirty="0" err="1" smtClean="0">
                <a:solidFill>
                  <a:schemeClr val="tx1"/>
                </a:solidFill>
              </a:rPr>
              <a:t>RunWith</a:t>
            </a:r>
            <a:endParaRPr altLang="en-US" sz="1600" dirty="0" smtClean="0">
              <a:solidFill>
                <a:schemeClr val="tx1"/>
              </a:solidFill>
            </a:endParaRPr>
          </a:p>
          <a:p>
            <a:pPr lvl="2" eaLnBrk="1" hangingPunct="1">
              <a:lnSpc>
                <a:spcPct val="80000"/>
              </a:lnSpc>
            </a:pPr>
            <a:r>
              <a:rPr altLang="en-US" sz="1600" dirty="0" smtClean="0">
                <a:solidFill>
                  <a:schemeClr val="tx1"/>
                </a:solidFill>
              </a:rPr>
              <a:t>Used to invoke the class which</a:t>
            </a:r>
          </a:p>
          <a:p>
            <a:pPr lvl="2" eaLnBrk="1" hangingPunct="1">
              <a:lnSpc>
                <a:spcPct val="80000"/>
              </a:lnSpc>
              <a:buFont typeface="Arial" charset="0"/>
              <a:buNone/>
            </a:pPr>
            <a:r>
              <a:rPr altLang="en-US" sz="1600" dirty="0" smtClean="0">
                <a:solidFill>
                  <a:schemeClr val="tx1"/>
                </a:solidFill>
              </a:rPr>
              <a:t>     is annotated to run the tests </a:t>
            </a:r>
          </a:p>
          <a:p>
            <a:pPr lvl="2" eaLnBrk="1" hangingPunct="1">
              <a:lnSpc>
                <a:spcPct val="80000"/>
              </a:lnSpc>
              <a:buFont typeface="Arial" charset="0"/>
              <a:buNone/>
            </a:pPr>
            <a:r>
              <a:rPr altLang="en-US" sz="1600" dirty="0" smtClean="0">
                <a:solidFill>
                  <a:schemeClr val="tx1"/>
                </a:solidFill>
              </a:rPr>
              <a:t>     in that class</a:t>
            </a:r>
          </a:p>
          <a:p>
            <a:pPr lvl="1" eaLnBrk="1" hangingPunct="1">
              <a:lnSpc>
                <a:spcPct val="80000"/>
              </a:lnSpc>
            </a:pPr>
            <a:r>
              <a:rPr altLang="en-US" sz="1600" dirty="0" smtClean="0">
                <a:solidFill>
                  <a:schemeClr val="tx1"/>
                </a:solidFill>
              </a:rPr>
              <a:t>@Suite</a:t>
            </a:r>
          </a:p>
          <a:p>
            <a:pPr lvl="2" eaLnBrk="1" hangingPunct="1">
              <a:lnSpc>
                <a:spcPct val="80000"/>
              </a:lnSpc>
            </a:pPr>
            <a:r>
              <a:rPr altLang="en-US" sz="1600" dirty="0" smtClean="0">
                <a:solidFill>
                  <a:schemeClr val="tx1"/>
                </a:solidFill>
              </a:rPr>
              <a:t>Allows you to manually build a </a:t>
            </a:r>
          </a:p>
          <a:p>
            <a:pPr lvl="2" eaLnBrk="1" hangingPunct="1">
              <a:lnSpc>
                <a:spcPct val="80000"/>
              </a:lnSpc>
              <a:buFont typeface="Arial" charset="0"/>
              <a:buNone/>
            </a:pPr>
            <a:r>
              <a:rPr altLang="en-US" sz="1600" dirty="0" smtClean="0">
                <a:solidFill>
                  <a:schemeClr val="tx1"/>
                </a:solidFill>
              </a:rPr>
              <a:t>     suite containing tests from many</a:t>
            </a:r>
          </a:p>
          <a:p>
            <a:pPr lvl="2" eaLnBrk="1" hangingPunct="1">
              <a:lnSpc>
                <a:spcPct val="80000"/>
              </a:lnSpc>
              <a:buFont typeface="Arial" charset="0"/>
              <a:buNone/>
            </a:pPr>
            <a:r>
              <a:rPr altLang="en-US" sz="1600" dirty="0" smtClean="0">
                <a:solidFill>
                  <a:schemeClr val="tx1"/>
                </a:solidFill>
              </a:rPr>
              <a:t>     classes</a:t>
            </a:r>
          </a:p>
          <a:p>
            <a:pPr eaLnBrk="1" hangingPunct="1">
              <a:lnSpc>
                <a:spcPct val="80000"/>
              </a:lnSpc>
              <a:buFont typeface="Arial" charset="0"/>
              <a:buNone/>
            </a:pPr>
            <a:r>
              <a:rPr altLang="en-US" sz="1600" dirty="0" smtClean="0">
                <a:solidFill>
                  <a:srgbClr val="FF0000"/>
                </a:solidFill>
                <a:cs typeface="Arial" charset="0"/>
              </a:rPr>
              <a:t>@</a:t>
            </a:r>
            <a:r>
              <a:rPr altLang="en-US" sz="1600" dirty="0" err="1" smtClean="0">
                <a:solidFill>
                  <a:srgbClr val="FF0000"/>
                </a:solidFill>
                <a:cs typeface="Arial" charset="0"/>
              </a:rPr>
              <a:t>RunWith</a:t>
            </a:r>
            <a:r>
              <a:rPr altLang="en-US" sz="1600" dirty="0" smtClean="0">
                <a:solidFill>
                  <a:schemeClr val="tx1"/>
                </a:solidFill>
                <a:cs typeface="Arial" charset="0"/>
              </a:rPr>
              <a:t>(</a:t>
            </a:r>
            <a:r>
              <a:rPr altLang="en-US" sz="1600" dirty="0" err="1" smtClean="0">
                <a:solidFill>
                  <a:schemeClr val="tx1"/>
                </a:solidFill>
                <a:cs typeface="Arial" charset="0"/>
              </a:rPr>
              <a:t>Suite.class</a:t>
            </a:r>
            <a:r>
              <a:rPr altLang="en-US" sz="1600" dirty="0" smtClean="0">
                <a:solidFill>
                  <a:schemeClr val="tx1"/>
                </a:solidFill>
                <a:cs typeface="Arial" charset="0"/>
              </a:rPr>
              <a:t>)</a:t>
            </a:r>
          </a:p>
          <a:p>
            <a:pPr eaLnBrk="1" hangingPunct="1">
              <a:lnSpc>
                <a:spcPct val="80000"/>
              </a:lnSpc>
              <a:buFont typeface="Arial" charset="0"/>
              <a:buNone/>
            </a:pPr>
            <a:r>
              <a:rPr altLang="en-US" sz="1600" dirty="0" smtClean="0">
                <a:solidFill>
                  <a:srgbClr val="FF0000"/>
                </a:solidFill>
                <a:cs typeface="Arial" charset="0"/>
              </a:rPr>
              <a:t>@</a:t>
            </a:r>
            <a:r>
              <a:rPr altLang="en-US" sz="1600" dirty="0" err="1" smtClean="0">
                <a:solidFill>
                  <a:srgbClr val="FF0000"/>
                </a:solidFill>
                <a:cs typeface="Arial" charset="0"/>
              </a:rPr>
              <a:t>Suite</a:t>
            </a:r>
            <a:r>
              <a:rPr altLang="en-US" sz="1600" dirty="0" err="1" smtClean="0">
                <a:solidFill>
                  <a:schemeClr val="tx1"/>
                </a:solidFill>
                <a:cs typeface="Arial" charset="0"/>
              </a:rPr>
              <a:t>.SuiteClasses</a:t>
            </a:r>
            <a:r>
              <a:rPr altLang="en-US" sz="1600" dirty="0" smtClean="0">
                <a:solidFill>
                  <a:schemeClr val="tx1"/>
                </a:solidFill>
                <a:cs typeface="Arial" charset="0"/>
              </a:rPr>
              <a:t>({</a:t>
            </a:r>
          </a:p>
          <a:p>
            <a:pPr lvl="1" eaLnBrk="1" hangingPunct="1">
              <a:lnSpc>
                <a:spcPct val="80000"/>
              </a:lnSpc>
              <a:buFont typeface="Arial" charset="0"/>
              <a:buNone/>
            </a:pPr>
            <a:r>
              <a:rPr altLang="en-US" sz="1600" dirty="0" smtClean="0">
                <a:solidFill>
                  <a:schemeClr val="tx1"/>
                </a:solidFill>
              </a:rPr>
              <a:t>        </a:t>
            </a:r>
            <a:r>
              <a:rPr altLang="en-US" sz="1600" dirty="0" err="1" smtClean="0">
                <a:solidFill>
                  <a:schemeClr val="tx1"/>
                </a:solidFill>
              </a:rPr>
              <a:t>CalculatorTest.class</a:t>
            </a:r>
            <a:r>
              <a:rPr altLang="en-US" sz="1600" dirty="0" smtClean="0">
                <a:solidFill>
                  <a:schemeClr val="tx1"/>
                </a:solidFill>
              </a:rPr>
              <a:t>,</a:t>
            </a:r>
          </a:p>
          <a:p>
            <a:pPr lvl="1" eaLnBrk="1" hangingPunct="1">
              <a:lnSpc>
                <a:spcPct val="80000"/>
              </a:lnSpc>
              <a:buFont typeface="Arial" charset="0"/>
              <a:buNone/>
            </a:pPr>
            <a:r>
              <a:rPr altLang="en-US" sz="1600" dirty="0" smtClean="0">
                <a:solidFill>
                  <a:schemeClr val="tx1"/>
                </a:solidFill>
              </a:rPr>
              <a:t>        </a:t>
            </a:r>
            <a:r>
              <a:rPr altLang="en-US" sz="1600" dirty="0" err="1" smtClean="0">
                <a:solidFill>
                  <a:schemeClr val="tx1"/>
                </a:solidFill>
              </a:rPr>
              <a:t>StringmanipTest.class</a:t>
            </a:r>
            <a:endParaRPr altLang="en-US" sz="1600" dirty="0" smtClean="0">
              <a:solidFill>
                <a:schemeClr val="tx1"/>
              </a:solidFill>
            </a:endParaRPr>
          </a:p>
          <a:p>
            <a:pPr lvl="1" eaLnBrk="1" hangingPunct="1">
              <a:lnSpc>
                <a:spcPct val="80000"/>
              </a:lnSpc>
              <a:buFont typeface="Arial" charset="0"/>
              <a:buNone/>
            </a:pPr>
            <a:r>
              <a:rPr altLang="en-US" sz="1600" dirty="0" smtClean="0">
                <a:solidFill>
                  <a:schemeClr val="tx1"/>
                </a:solidFill>
              </a:rPr>
              <a:t>})</a:t>
            </a:r>
          </a:p>
          <a:p>
            <a:pPr eaLnBrk="1" hangingPunct="1">
              <a:lnSpc>
                <a:spcPct val="80000"/>
              </a:lnSpc>
              <a:buFont typeface="Arial" charset="0"/>
              <a:buNone/>
            </a:pPr>
            <a:r>
              <a:rPr altLang="en-US" sz="1600" dirty="0" smtClean="0">
                <a:solidFill>
                  <a:schemeClr val="tx1"/>
                </a:solidFill>
                <a:cs typeface="Arial" charset="0"/>
              </a:rPr>
              <a:t>public class </a:t>
            </a:r>
            <a:r>
              <a:rPr altLang="en-US" sz="1600" dirty="0" err="1" smtClean="0">
                <a:solidFill>
                  <a:schemeClr val="tx1"/>
                </a:solidFill>
                <a:cs typeface="Arial" charset="0"/>
              </a:rPr>
              <a:t>AllTests</a:t>
            </a:r>
            <a:r>
              <a:rPr altLang="en-US" sz="1600" dirty="0" smtClean="0">
                <a:solidFill>
                  <a:schemeClr val="tx1"/>
                </a:solidFill>
                <a:cs typeface="Arial" charset="0"/>
              </a:rPr>
              <a:t> {</a:t>
            </a:r>
          </a:p>
          <a:p>
            <a:pPr eaLnBrk="1" hangingPunct="1">
              <a:lnSpc>
                <a:spcPct val="80000"/>
              </a:lnSpc>
              <a:buFont typeface="Arial" charset="0"/>
              <a:buNone/>
            </a:pPr>
            <a:r>
              <a:rPr altLang="en-US" sz="1600" dirty="0" smtClean="0">
                <a:solidFill>
                  <a:schemeClr val="tx1"/>
                </a:solidFill>
                <a:cs typeface="Arial" charset="0"/>
              </a:rPr>
              <a:t>}</a:t>
            </a:r>
          </a:p>
          <a:p>
            <a:pPr lvl="1" eaLnBrk="1" hangingPunct="1">
              <a:lnSpc>
                <a:spcPct val="80000"/>
              </a:lnSpc>
              <a:buFont typeface="Arial" charset="0"/>
              <a:buNone/>
            </a:pPr>
            <a:endParaRPr altLang="en-US" sz="1800" dirty="0" smtClean="0">
              <a:solidFill>
                <a:schemeClr val="tx1"/>
              </a:solidFill>
            </a:endParaRPr>
          </a:p>
          <a:p>
            <a:pPr eaLnBrk="1" hangingPunct="1">
              <a:lnSpc>
                <a:spcPct val="80000"/>
              </a:lnSpc>
            </a:pPr>
            <a:endParaRPr altLang="en-US" sz="1800" dirty="0" smtClean="0">
              <a:solidFill>
                <a:schemeClr val="tx1"/>
              </a:solidFill>
              <a:cs typeface="Arial" charset="0"/>
            </a:endParaRPr>
          </a:p>
        </p:txBody>
      </p:sp>
      <p:pic>
        <p:nvPicPr>
          <p:cNvPr id="103428"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502277" y="2357439"/>
            <a:ext cx="3159125" cy="3336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5285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wipe(down)">
                                      <p:cBhvr>
                                        <p:cTn id="7" dur="500"/>
                                        <p:tgtEl>
                                          <p:spTgt spid="103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3427">
                                            <p:txEl>
                                              <p:pRg st="1" end="1"/>
                                            </p:txEl>
                                          </p:spTgt>
                                        </p:tgtEl>
                                        <p:attrNameLst>
                                          <p:attrName>style.visibility</p:attrName>
                                        </p:attrNameLst>
                                      </p:cBhvr>
                                      <p:to>
                                        <p:strVal val="visible"/>
                                      </p:to>
                                    </p:set>
                                    <p:animEffect transition="in" filter="wipe(down)">
                                      <p:cBhvr>
                                        <p:cTn id="12" dur="500"/>
                                        <p:tgtEl>
                                          <p:spTgt spid="103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3427">
                                            <p:txEl>
                                              <p:pRg st="2" end="2"/>
                                            </p:txEl>
                                          </p:spTgt>
                                        </p:tgtEl>
                                        <p:attrNameLst>
                                          <p:attrName>style.visibility</p:attrName>
                                        </p:attrNameLst>
                                      </p:cBhvr>
                                      <p:to>
                                        <p:strVal val="visible"/>
                                      </p:to>
                                    </p:set>
                                    <p:animEffect transition="in" filter="wipe(down)">
                                      <p:cBhvr>
                                        <p:cTn id="17" dur="500"/>
                                        <p:tgtEl>
                                          <p:spTgt spid="103427">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03427">
                                            <p:txEl>
                                              <p:pRg st="3" end="3"/>
                                            </p:txEl>
                                          </p:spTgt>
                                        </p:tgtEl>
                                        <p:attrNameLst>
                                          <p:attrName>style.visibility</p:attrName>
                                        </p:attrNameLst>
                                      </p:cBhvr>
                                      <p:to>
                                        <p:strVal val="visible"/>
                                      </p:to>
                                    </p:set>
                                    <p:animEffect transition="in" filter="wipe(down)">
                                      <p:cBhvr>
                                        <p:cTn id="20" dur="500"/>
                                        <p:tgtEl>
                                          <p:spTgt spid="103427">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3427">
                                            <p:txEl>
                                              <p:pRg st="4" end="4"/>
                                            </p:txEl>
                                          </p:spTgt>
                                        </p:tgtEl>
                                        <p:attrNameLst>
                                          <p:attrName>style.visibility</p:attrName>
                                        </p:attrNameLst>
                                      </p:cBhvr>
                                      <p:to>
                                        <p:strVal val="visible"/>
                                      </p:to>
                                    </p:set>
                                    <p:animEffect transition="in" filter="wipe(down)">
                                      <p:cBhvr>
                                        <p:cTn id="23" dur="500"/>
                                        <p:tgtEl>
                                          <p:spTgt spid="103427">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3427">
                                            <p:txEl>
                                              <p:pRg st="5" end="5"/>
                                            </p:txEl>
                                          </p:spTgt>
                                        </p:tgtEl>
                                        <p:attrNameLst>
                                          <p:attrName>style.visibility</p:attrName>
                                        </p:attrNameLst>
                                      </p:cBhvr>
                                      <p:to>
                                        <p:strVal val="visible"/>
                                      </p:to>
                                    </p:set>
                                    <p:animEffect transition="in" filter="wipe(down)">
                                      <p:cBhvr>
                                        <p:cTn id="26" dur="500"/>
                                        <p:tgtEl>
                                          <p:spTgt spid="103427">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03427">
                                            <p:txEl>
                                              <p:pRg st="6" end="6"/>
                                            </p:txEl>
                                          </p:spTgt>
                                        </p:tgtEl>
                                        <p:attrNameLst>
                                          <p:attrName>style.visibility</p:attrName>
                                        </p:attrNameLst>
                                      </p:cBhvr>
                                      <p:to>
                                        <p:strVal val="visible"/>
                                      </p:to>
                                    </p:set>
                                    <p:animEffect transition="in" filter="wipe(down)">
                                      <p:cBhvr>
                                        <p:cTn id="29" dur="500"/>
                                        <p:tgtEl>
                                          <p:spTgt spid="103427">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3427">
                                            <p:txEl>
                                              <p:pRg st="7" end="7"/>
                                            </p:txEl>
                                          </p:spTgt>
                                        </p:tgtEl>
                                        <p:attrNameLst>
                                          <p:attrName>style.visibility</p:attrName>
                                        </p:attrNameLst>
                                      </p:cBhvr>
                                      <p:to>
                                        <p:strVal val="visible"/>
                                      </p:to>
                                    </p:set>
                                    <p:animEffect transition="in" filter="wipe(down)">
                                      <p:cBhvr>
                                        <p:cTn id="32" dur="500"/>
                                        <p:tgtEl>
                                          <p:spTgt spid="103427">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03427">
                                            <p:txEl>
                                              <p:pRg st="8" end="8"/>
                                            </p:txEl>
                                          </p:spTgt>
                                        </p:tgtEl>
                                        <p:attrNameLst>
                                          <p:attrName>style.visibility</p:attrName>
                                        </p:attrNameLst>
                                      </p:cBhvr>
                                      <p:to>
                                        <p:strVal val="visible"/>
                                      </p:to>
                                    </p:set>
                                    <p:animEffect transition="in" filter="wipe(down)">
                                      <p:cBhvr>
                                        <p:cTn id="35" dur="500"/>
                                        <p:tgtEl>
                                          <p:spTgt spid="103427">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03427">
                                            <p:txEl>
                                              <p:pRg st="9" end="9"/>
                                            </p:txEl>
                                          </p:spTgt>
                                        </p:tgtEl>
                                        <p:attrNameLst>
                                          <p:attrName>style.visibility</p:attrName>
                                        </p:attrNameLst>
                                      </p:cBhvr>
                                      <p:to>
                                        <p:strVal val="visible"/>
                                      </p:to>
                                    </p:set>
                                    <p:animEffect transition="in" filter="wipe(down)">
                                      <p:cBhvr>
                                        <p:cTn id="38" dur="500"/>
                                        <p:tgtEl>
                                          <p:spTgt spid="103427">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03427">
                                            <p:txEl>
                                              <p:pRg st="10" end="10"/>
                                            </p:txEl>
                                          </p:spTgt>
                                        </p:tgtEl>
                                        <p:attrNameLst>
                                          <p:attrName>style.visibility</p:attrName>
                                        </p:attrNameLst>
                                      </p:cBhvr>
                                      <p:to>
                                        <p:strVal val="visible"/>
                                      </p:to>
                                    </p:set>
                                    <p:animEffect transition="in" filter="wipe(down)">
                                      <p:cBhvr>
                                        <p:cTn id="41" dur="500"/>
                                        <p:tgtEl>
                                          <p:spTgt spid="103427">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03427">
                                            <p:txEl>
                                              <p:pRg st="11" end="11"/>
                                            </p:txEl>
                                          </p:spTgt>
                                        </p:tgtEl>
                                        <p:attrNameLst>
                                          <p:attrName>style.visibility</p:attrName>
                                        </p:attrNameLst>
                                      </p:cBhvr>
                                      <p:to>
                                        <p:strVal val="visible"/>
                                      </p:to>
                                    </p:set>
                                    <p:animEffect transition="in" filter="wipe(down)">
                                      <p:cBhvr>
                                        <p:cTn id="46" dur="500"/>
                                        <p:tgtEl>
                                          <p:spTgt spid="103427">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03427">
                                            <p:txEl>
                                              <p:pRg st="12" end="12"/>
                                            </p:txEl>
                                          </p:spTgt>
                                        </p:tgtEl>
                                        <p:attrNameLst>
                                          <p:attrName>style.visibility</p:attrName>
                                        </p:attrNameLst>
                                      </p:cBhvr>
                                      <p:to>
                                        <p:strVal val="visible"/>
                                      </p:to>
                                    </p:set>
                                    <p:animEffect transition="in" filter="wipe(down)">
                                      <p:cBhvr>
                                        <p:cTn id="51" dur="500"/>
                                        <p:tgtEl>
                                          <p:spTgt spid="103427">
                                            <p:txEl>
                                              <p:pRg st="12" end="12"/>
                                            </p:txEl>
                                          </p:spTgt>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03427">
                                            <p:txEl>
                                              <p:pRg st="13" end="13"/>
                                            </p:txEl>
                                          </p:spTgt>
                                        </p:tgtEl>
                                        <p:attrNameLst>
                                          <p:attrName>style.visibility</p:attrName>
                                        </p:attrNameLst>
                                      </p:cBhvr>
                                      <p:to>
                                        <p:strVal val="visible"/>
                                      </p:to>
                                    </p:set>
                                    <p:animEffect transition="in" filter="wipe(down)">
                                      <p:cBhvr>
                                        <p:cTn id="54" dur="500"/>
                                        <p:tgtEl>
                                          <p:spTgt spid="103427">
                                            <p:txEl>
                                              <p:pRg st="13" end="13"/>
                                            </p:txEl>
                                          </p:spTgt>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03427">
                                            <p:txEl>
                                              <p:pRg st="14" end="14"/>
                                            </p:txEl>
                                          </p:spTgt>
                                        </p:tgtEl>
                                        <p:attrNameLst>
                                          <p:attrName>style.visibility</p:attrName>
                                        </p:attrNameLst>
                                      </p:cBhvr>
                                      <p:to>
                                        <p:strVal val="visible"/>
                                      </p:to>
                                    </p:set>
                                    <p:animEffect transition="in" filter="wipe(down)">
                                      <p:cBhvr>
                                        <p:cTn id="57" dur="500"/>
                                        <p:tgtEl>
                                          <p:spTgt spid="103427">
                                            <p:txEl>
                                              <p:pRg st="14" end="14"/>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03427">
                                            <p:txEl>
                                              <p:pRg st="15" end="15"/>
                                            </p:txEl>
                                          </p:spTgt>
                                        </p:tgtEl>
                                        <p:attrNameLst>
                                          <p:attrName>style.visibility</p:attrName>
                                        </p:attrNameLst>
                                      </p:cBhvr>
                                      <p:to>
                                        <p:strVal val="visible"/>
                                      </p:to>
                                    </p:set>
                                    <p:animEffect transition="in" filter="wipe(down)">
                                      <p:cBhvr>
                                        <p:cTn id="60" dur="500"/>
                                        <p:tgtEl>
                                          <p:spTgt spid="103427">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03427">
                                            <p:txEl>
                                              <p:pRg st="16" end="16"/>
                                            </p:txEl>
                                          </p:spTgt>
                                        </p:tgtEl>
                                        <p:attrNameLst>
                                          <p:attrName>style.visibility</p:attrName>
                                        </p:attrNameLst>
                                      </p:cBhvr>
                                      <p:to>
                                        <p:strVal val="visible"/>
                                      </p:to>
                                    </p:set>
                                    <p:animEffect transition="in" filter="wipe(down)">
                                      <p:cBhvr>
                                        <p:cTn id="65" dur="500"/>
                                        <p:tgtEl>
                                          <p:spTgt spid="103427">
                                            <p:txEl>
                                              <p:pRg st="16" end="1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03427">
                                            <p:txEl>
                                              <p:pRg st="17" end="17"/>
                                            </p:txEl>
                                          </p:spTgt>
                                        </p:tgtEl>
                                        <p:attrNameLst>
                                          <p:attrName>style.visibility</p:attrName>
                                        </p:attrNameLst>
                                      </p:cBhvr>
                                      <p:to>
                                        <p:strVal val="visible"/>
                                      </p:to>
                                    </p:set>
                                    <p:animEffect transition="in" filter="wipe(down)">
                                      <p:cBhvr>
                                        <p:cTn id="70" dur="500"/>
                                        <p:tgtEl>
                                          <p:spTgt spid="103427">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03428"/>
                                        </p:tgtEl>
                                        <p:attrNameLst>
                                          <p:attrName>style.visibility</p:attrName>
                                        </p:attrNameLst>
                                      </p:cBhvr>
                                      <p:to>
                                        <p:strVal val="visible"/>
                                      </p:to>
                                    </p:set>
                                    <p:animEffect transition="in" filter="wipe(down)">
                                      <p:cBhvr>
                                        <p:cTn id="75"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a:xfrm>
            <a:off x="176213" y="173039"/>
            <a:ext cx="8229600" cy="549275"/>
          </a:xfrm>
        </p:spPr>
        <p:txBody>
          <a:bodyPr>
            <a:noAutofit/>
          </a:bodyPr>
          <a:lstStyle/>
          <a:p>
            <a:pPr eaLnBrk="1" hangingPunct="1"/>
            <a:r>
              <a:rPr altLang="en-US" dirty="0">
                <a:ea typeface="+mn-ea"/>
                <a:cs typeface="Arial" charset="0"/>
              </a:rPr>
              <a:t>Quiz</a:t>
            </a:r>
          </a:p>
        </p:txBody>
      </p:sp>
      <p:sp>
        <p:nvSpPr>
          <p:cNvPr id="150530" name="Rectangle 3"/>
          <p:cNvSpPr>
            <a:spLocks noGrp="1"/>
          </p:cNvSpPr>
          <p:nvPr>
            <p:ph type="body" idx="1"/>
          </p:nvPr>
        </p:nvSpPr>
        <p:spPr>
          <a:xfrm>
            <a:off x="457200" y="1103314"/>
            <a:ext cx="8229600" cy="5148263"/>
          </a:xfrm>
        </p:spPr>
        <p:txBody>
          <a:bodyPr>
            <a:normAutofit/>
          </a:bodyPr>
          <a:lstStyle/>
          <a:p>
            <a:pPr eaLnBrk="1" hangingPunct="1">
              <a:buFont typeface="Arial" charset="0"/>
              <a:buNone/>
            </a:pPr>
            <a:r>
              <a:rPr altLang="en-US" sz="1800" dirty="0" smtClean="0">
                <a:solidFill>
                  <a:schemeClr val="tx1"/>
                </a:solidFill>
                <a:cs typeface="Arial" charset="0"/>
              </a:rPr>
              <a:t>1. Which of the following annotations has to be used before each of the test method?</a:t>
            </a:r>
          </a:p>
          <a:p>
            <a:pPr eaLnBrk="1" hangingPunct="1">
              <a:buFont typeface="Arial" charset="0"/>
              <a:buNone/>
            </a:pPr>
            <a:r>
              <a:rPr altLang="en-US" sz="1800" dirty="0" smtClean="0">
                <a:solidFill>
                  <a:schemeClr val="tx1"/>
                </a:solidFill>
                <a:cs typeface="Arial" charset="0"/>
              </a:rPr>
              <a:t>a. @Before</a:t>
            </a:r>
          </a:p>
          <a:p>
            <a:pPr eaLnBrk="1" hangingPunct="1">
              <a:buFont typeface="Arial" charset="0"/>
              <a:buNone/>
            </a:pPr>
            <a:r>
              <a:rPr altLang="en-US" sz="1800" dirty="0" smtClean="0">
                <a:solidFill>
                  <a:schemeClr val="tx1"/>
                </a:solidFill>
                <a:cs typeface="Arial" charset="0"/>
              </a:rPr>
              <a:t>b. @</a:t>
            </a:r>
            <a:r>
              <a:rPr altLang="en-US" sz="1800" dirty="0" err="1" smtClean="0">
                <a:solidFill>
                  <a:schemeClr val="tx1"/>
                </a:solidFill>
                <a:cs typeface="Arial" charset="0"/>
              </a:rPr>
              <a:t>BeforeClass</a:t>
            </a:r>
            <a:endParaRPr altLang="en-US" sz="1800" dirty="0" smtClean="0">
              <a:solidFill>
                <a:schemeClr val="tx1"/>
              </a:solidFill>
              <a:cs typeface="Arial" charset="0"/>
            </a:endParaRPr>
          </a:p>
          <a:p>
            <a:pPr eaLnBrk="1" hangingPunct="1">
              <a:buFont typeface="Arial" charset="0"/>
              <a:buNone/>
            </a:pPr>
            <a:r>
              <a:rPr altLang="en-US" sz="1800" dirty="0" smtClean="0">
                <a:solidFill>
                  <a:schemeClr val="tx1"/>
                </a:solidFill>
                <a:cs typeface="Arial" charset="0"/>
              </a:rPr>
              <a:t>c. @After</a:t>
            </a:r>
          </a:p>
          <a:p>
            <a:pPr eaLnBrk="1" hangingPunct="1">
              <a:buFont typeface="Arial" charset="0"/>
              <a:buNone/>
            </a:pPr>
            <a:r>
              <a:rPr altLang="en-US" sz="1800" dirty="0" smtClean="0">
                <a:solidFill>
                  <a:schemeClr val="tx1"/>
                </a:solidFill>
                <a:cs typeface="Arial" charset="0"/>
              </a:rPr>
              <a:t>d. None of the above</a:t>
            </a:r>
          </a:p>
          <a:p>
            <a:pPr eaLnBrk="1" hangingPunct="1"/>
            <a:endParaRPr altLang="en-US" sz="1800" dirty="0" smtClean="0">
              <a:solidFill>
                <a:schemeClr val="tx1"/>
              </a:solidFill>
              <a:cs typeface="Arial" charset="0"/>
            </a:endParaRPr>
          </a:p>
          <a:p>
            <a:pPr eaLnBrk="1" hangingPunct="1">
              <a:buFont typeface="Arial" charset="0"/>
              <a:buNone/>
            </a:pPr>
            <a:r>
              <a:rPr altLang="en-US" sz="1800" dirty="0" smtClean="0">
                <a:solidFill>
                  <a:schemeClr val="tx1"/>
                </a:solidFill>
                <a:cs typeface="Arial" charset="0"/>
              </a:rPr>
              <a:t>2. Which of the following are true?</a:t>
            </a:r>
          </a:p>
          <a:p>
            <a:pPr eaLnBrk="1" hangingPunct="1">
              <a:buFont typeface="Arial" charset="0"/>
              <a:buNone/>
            </a:pPr>
            <a:r>
              <a:rPr altLang="en-US" sz="1800" dirty="0" smtClean="0">
                <a:solidFill>
                  <a:schemeClr val="tx1"/>
                </a:solidFill>
                <a:cs typeface="Arial" charset="0"/>
              </a:rPr>
              <a:t>a. All assert methods are static methods</a:t>
            </a:r>
          </a:p>
          <a:p>
            <a:pPr eaLnBrk="1" hangingPunct="1">
              <a:buFont typeface="Arial" charset="0"/>
              <a:buNone/>
            </a:pPr>
            <a:r>
              <a:rPr altLang="en-US" sz="1800" dirty="0" smtClean="0">
                <a:solidFill>
                  <a:schemeClr val="tx1"/>
                </a:solidFill>
                <a:cs typeface="Arial" charset="0"/>
              </a:rPr>
              <a:t>b. The JUnit test methods can be private</a:t>
            </a:r>
          </a:p>
          <a:p>
            <a:pPr eaLnBrk="1" hangingPunct="1">
              <a:buFont typeface="Arial" charset="0"/>
              <a:buNone/>
            </a:pPr>
            <a:r>
              <a:rPr altLang="en-US" sz="1800" dirty="0" smtClean="0">
                <a:solidFill>
                  <a:schemeClr val="tx1"/>
                </a:solidFill>
                <a:cs typeface="Arial" charset="0"/>
              </a:rPr>
              <a:t>c. The JUnit test methods should start with the test keyword</a:t>
            </a:r>
          </a:p>
          <a:p>
            <a:pPr eaLnBrk="1" hangingPunct="1">
              <a:buFont typeface="Arial" charset="0"/>
              <a:buNone/>
            </a:pPr>
            <a:r>
              <a:rPr altLang="en-US" sz="1800" dirty="0" smtClean="0">
                <a:solidFill>
                  <a:schemeClr val="tx1"/>
                </a:solidFill>
                <a:cs typeface="Arial" charset="0"/>
              </a:rPr>
              <a:t>d. All of the above true</a:t>
            </a:r>
          </a:p>
        </p:txBody>
      </p:sp>
      <p:sp>
        <p:nvSpPr>
          <p:cNvPr id="150532" name="Text Box 4"/>
          <p:cNvSpPr txBox="1">
            <a:spLocks noChangeArrowheads="1"/>
          </p:cNvSpPr>
          <p:nvPr/>
        </p:nvSpPr>
        <p:spPr bwMode="auto">
          <a:xfrm>
            <a:off x="4502038" y="2801939"/>
            <a:ext cx="2143125" cy="369332"/>
          </a:xfrm>
          <a:prstGeom prst="rect">
            <a:avLst/>
          </a:prstGeom>
          <a:solidFill>
            <a:srgbClr val="FF99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eaLnBrk="1" hangingPunct="1">
              <a:spcBef>
                <a:spcPct val="0"/>
              </a:spcBef>
              <a:buFontTx/>
              <a:buNone/>
            </a:pPr>
            <a:r>
              <a:rPr lang="en-US" altLang="en-US" sz="1800" dirty="0">
                <a:solidFill>
                  <a:schemeClr val="tx1"/>
                </a:solidFill>
              </a:rPr>
              <a:t>None of the above</a:t>
            </a:r>
          </a:p>
        </p:txBody>
      </p:sp>
      <p:sp>
        <p:nvSpPr>
          <p:cNvPr id="150533" name="Text Box 5"/>
          <p:cNvSpPr txBox="1">
            <a:spLocks noChangeArrowheads="1"/>
          </p:cNvSpPr>
          <p:nvPr/>
        </p:nvSpPr>
        <p:spPr bwMode="auto">
          <a:xfrm>
            <a:off x="4066995" y="5677708"/>
            <a:ext cx="4102100" cy="369332"/>
          </a:xfrm>
          <a:prstGeom prst="rect">
            <a:avLst/>
          </a:prstGeom>
          <a:solidFill>
            <a:srgbClr val="FF99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eaLnBrk="1" hangingPunct="1">
              <a:spcBef>
                <a:spcPct val="0"/>
              </a:spcBef>
              <a:buFontTx/>
              <a:buNone/>
            </a:pPr>
            <a:r>
              <a:rPr lang="en-US" altLang="en-US" sz="1800" dirty="0">
                <a:solidFill>
                  <a:schemeClr val="tx1"/>
                </a:solidFill>
              </a:rPr>
              <a:t>All assert methods are static methods</a:t>
            </a:r>
          </a:p>
        </p:txBody>
      </p:sp>
    </p:spTree>
    <p:extLst>
      <p:ext uri="{BB962C8B-B14F-4D97-AF65-F5344CB8AC3E}">
        <p14:creationId xmlns="" xmlns:p14="http://schemas.microsoft.com/office/powerpoint/2010/main" val="4204648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0530">
                                            <p:txEl>
                                              <p:pRg st="0" end="0"/>
                                            </p:txEl>
                                          </p:spTgt>
                                        </p:tgtEl>
                                        <p:attrNameLst>
                                          <p:attrName>style.visibility</p:attrName>
                                        </p:attrNameLst>
                                      </p:cBhvr>
                                      <p:to>
                                        <p:strVal val="visible"/>
                                      </p:to>
                                    </p:set>
                                    <p:anim calcmode="lin" valueType="num">
                                      <p:cBhvr additive="base">
                                        <p:cTn id="7" dur="500" fill="hold"/>
                                        <p:tgtEl>
                                          <p:spTgt spid="150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5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0530">
                                            <p:txEl>
                                              <p:pRg st="1" end="1"/>
                                            </p:txEl>
                                          </p:spTgt>
                                        </p:tgtEl>
                                        <p:attrNameLst>
                                          <p:attrName>style.visibility</p:attrName>
                                        </p:attrNameLst>
                                      </p:cBhvr>
                                      <p:to>
                                        <p:strVal val="visible"/>
                                      </p:to>
                                    </p:set>
                                    <p:anim calcmode="lin" valueType="num">
                                      <p:cBhvr additive="base">
                                        <p:cTn id="11" dur="500" fill="hold"/>
                                        <p:tgtEl>
                                          <p:spTgt spid="1505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05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0530">
                                            <p:txEl>
                                              <p:pRg st="2" end="2"/>
                                            </p:txEl>
                                          </p:spTgt>
                                        </p:tgtEl>
                                        <p:attrNameLst>
                                          <p:attrName>style.visibility</p:attrName>
                                        </p:attrNameLst>
                                      </p:cBhvr>
                                      <p:to>
                                        <p:strVal val="visible"/>
                                      </p:to>
                                    </p:set>
                                    <p:anim calcmode="lin" valueType="num">
                                      <p:cBhvr additive="base">
                                        <p:cTn id="15" dur="500" fill="hold"/>
                                        <p:tgtEl>
                                          <p:spTgt spid="1505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053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0530">
                                            <p:txEl>
                                              <p:pRg st="3" end="3"/>
                                            </p:txEl>
                                          </p:spTgt>
                                        </p:tgtEl>
                                        <p:attrNameLst>
                                          <p:attrName>style.visibility</p:attrName>
                                        </p:attrNameLst>
                                      </p:cBhvr>
                                      <p:to>
                                        <p:strVal val="visible"/>
                                      </p:to>
                                    </p:set>
                                    <p:anim calcmode="lin" valueType="num">
                                      <p:cBhvr additive="base">
                                        <p:cTn id="19" dur="500" fill="hold"/>
                                        <p:tgtEl>
                                          <p:spTgt spid="1505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053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0530">
                                            <p:txEl>
                                              <p:pRg st="4" end="4"/>
                                            </p:txEl>
                                          </p:spTgt>
                                        </p:tgtEl>
                                        <p:attrNameLst>
                                          <p:attrName>style.visibility</p:attrName>
                                        </p:attrNameLst>
                                      </p:cBhvr>
                                      <p:to>
                                        <p:strVal val="visible"/>
                                      </p:to>
                                    </p:set>
                                    <p:anim calcmode="lin" valueType="num">
                                      <p:cBhvr additive="base">
                                        <p:cTn id="23" dur="500" fill="hold"/>
                                        <p:tgtEl>
                                          <p:spTgt spid="15053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05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0532"/>
                                        </p:tgtEl>
                                        <p:attrNameLst>
                                          <p:attrName>style.visibility</p:attrName>
                                        </p:attrNameLst>
                                      </p:cBhvr>
                                      <p:to>
                                        <p:strVal val="visible"/>
                                      </p:to>
                                    </p:set>
                                    <p:anim calcmode="lin" valueType="num">
                                      <p:cBhvr additive="base">
                                        <p:cTn id="29" dur="500" fill="hold"/>
                                        <p:tgtEl>
                                          <p:spTgt spid="150532"/>
                                        </p:tgtEl>
                                        <p:attrNameLst>
                                          <p:attrName>ppt_x</p:attrName>
                                        </p:attrNameLst>
                                      </p:cBhvr>
                                      <p:tavLst>
                                        <p:tav tm="0">
                                          <p:val>
                                            <p:strVal val="#ppt_x"/>
                                          </p:val>
                                        </p:tav>
                                        <p:tav tm="100000">
                                          <p:val>
                                            <p:strVal val="#ppt_x"/>
                                          </p:val>
                                        </p:tav>
                                      </p:tavLst>
                                    </p:anim>
                                    <p:anim calcmode="lin" valueType="num">
                                      <p:cBhvr additive="base">
                                        <p:cTn id="30" dur="500" fill="hold"/>
                                        <p:tgtEl>
                                          <p:spTgt spid="150532"/>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50530">
                                            <p:txEl>
                                              <p:pRg st="6" end="6"/>
                                            </p:txEl>
                                          </p:spTgt>
                                        </p:tgtEl>
                                        <p:attrNameLst>
                                          <p:attrName>style.visibility</p:attrName>
                                        </p:attrNameLst>
                                      </p:cBhvr>
                                      <p:to>
                                        <p:strVal val="visible"/>
                                      </p:to>
                                    </p:set>
                                    <p:anim calcmode="lin" valueType="num">
                                      <p:cBhvr additive="base">
                                        <p:cTn id="35" dur="500" fill="hold"/>
                                        <p:tgtEl>
                                          <p:spTgt spid="15053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0530">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0530">
                                            <p:txEl>
                                              <p:pRg st="7" end="7"/>
                                            </p:txEl>
                                          </p:spTgt>
                                        </p:tgtEl>
                                        <p:attrNameLst>
                                          <p:attrName>style.visibility</p:attrName>
                                        </p:attrNameLst>
                                      </p:cBhvr>
                                      <p:to>
                                        <p:strVal val="visible"/>
                                      </p:to>
                                    </p:set>
                                    <p:anim calcmode="lin" valueType="num">
                                      <p:cBhvr additive="base">
                                        <p:cTn id="39" dur="500" fill="hold"/>
                                        <p:tgtEl>
                                          <p:spTgt spid="150530">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0530">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0530">
                                            <p:txEl>
                                              <p:pRg st="8" end="8"/>
                                            </p:txEl>
                                          </p:spTgt>
                                        </p:tgtEl>
                                        <p:attrNameLst>
                                          <p:attrName>style.visibility</p:attrName>
                                        </p:attrNameLst>
                                      </p:cBhvr>
                                      <p:to>
                                        <p:strVal val="visible"/>
                                      </p:to>
                                    </p:set>
                                    <p:anim calcmode="lin" valueType="num">
                                      <p:cBhvr additive="base">
                                        <p:cTn id="43" dur="500" fill="hold"/>
                                        <p:tgtEl>
                                          <p:spTgt spid="150530">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0530">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0530">
                                            <p:txEl>
                                              <p:pRg st="9" end="9"/>
                                            </p:txEl>
                                          </p:spTgt>
                                        </p:tgtEl>
                                        <p:attrNameLst>
                                          <p:attrName>style.visibility</p:attrName>
                                        </p:attrNameLst>
                                      </p:cBhvr>
                                      <p:to>
                                        <p:strVal val="visible"/>
                                      </p:to>
                                    </p:set>
                                    <p:anim calcmode="lin" valueType="num">
                                      <p:cBhvr additive="base">
                                        <p:cTn id="47" dur="500" fill="hold"/>
                                        <p:tgtEl>
                                          <p:spTgt spid="150530">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0530">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0530">
                                            <p:txEl>
                                              <p:pRg st="10" end="10"/>
                                            </p:txEl>
                                          </p:spTgt>
                                        </p:tgtEl>
                                        <p:attrNameLst>
                                          <p:attrName>style.visibility</p:attrName>
                                        </p:attrNameLst>
                                      </p:cBhvr>
                                      <p:to>
                                        <p:strVal val="visible"/>
                                      </p:to>
                                    </p:set>
                                    <p:anim calcmode="lin" valueType="num">
                                      <p:cBhvr additive="base">
                                        <p:cTn id="51" dur="500" fill="hold"/>
                                        <p:tgtEl>
                                          <p:spTgt spid="150530">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053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50533"/>
                                        </p:tgtEl>
                                        <p:attrNameLst>
                                          <p:attrName>style.visibility</p:attrName>
                                        </p:attrNameLst>
                                      </p:cBhvr>
                                      <p:to>
                                        <p:strVal val="visible"/>
                                      </p:to>
                                    </p:set>
                                    <p:anim calcmode="lin" valueType="num">
                                      <p:cBhvr additive="base">
                                        <p:cTn id="57" dur="500" fill="hold"/>
                                        <p:tgtEl>
                                          <p:spTgt spid="150533"/>
                                        </p:tgtEl>
                                        <p:attrNameLst>
                                          <p:attrName>ppt_x</p:attrName>
                                        </p:attrNameLst>
                                      </p:cBhvr>
                                      <p:tavLst>
                                        <p:tav tm="0">
                                          <p:val>
                                            <p:strVal val="#ppt_x"/>
                                          </p:val>
                                        </p:tav>
                                        <p:tav tm="100000">
                                          <p:val>
                                            <p:strVal val="#ppt_x"/>
                                          </p:val>
                                        </p:tav>
                                      </p:tavLst>
                                    </p:anim>
                                    <p:anim calcmode="lin" valueType="num">
                                      <p:cBhvr additive="base">
                                        <p:cTn id="58" dur="500" fill="hold"/>
                                        <p:tgtEl>
                                          <p:spTgt spid="150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nimBg="1"/>
      <p:bldP spid="1505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Placeholder 3"/>
          <p:cNvSpPr>
            <a:spLocks noGrp="1"/>
          </p:cNvSpPr>
          <p:nvPr>
            <p:ph type="body" sz="quarter" idx="4294967295"/>
          </p:nvPr>
        </p:nvSpPr>
        <p:spPr>
          <a:xfrm>
            <a:off x="381000" y="457200"/>
            <a:ext cx="8458200" cy="523220"/>
          </a:xfrm>
        </p:spPr>
        <p:txBody>
          <a:bodyPr>
            <a:spAutoFit/>
          </a:bodyPr>
          <a:lstStyle/>
          <a:p>
            <a:pPr eaLnBrk="1" hangingPunct="1">
              <a:spcBef>
                <a:spcPct val="0"/>
              </a:spcBef>
              <a:buFont typeface="Arial" charset="0"/>
              <a:buNone/>
            </a:pPr>
            <a:r>
              <a:rPr lang="en-IN" altLang="en-US" sz="2800" dirty="0" smtClean="0">
                <a:latin typeface="+mj-lt"/>
                <a:cs typeface="Arial" charset="0"/>
              </a:rPr>
              <a:t>Introduction</a:t>
            </a:r>
          </a:p>
        </p:txBody>
      </p:sp>
      <p:sp>
        <p:nvSpPr>
          <p:cNvPr id="88067" name="Text Placeholder 7"/>
          <p:cNvSpPr>
            <a:spLocks noGrp="1"/>
          </p:cNvSpPr>
          <p:nvPr>
            <p:ph type="body" sz="quarter" idx="4294967295"/>
          </p:nvPr>
        </p:nvSpPr>
        <p:spPr>
          <a:xfrm>
            <a:off x="473077" y="1327707"/>
            <a:ext cx="8240713" cy="4540251"/>
          </a:xfrm>
        </p:spPr>
        <p:txBody>
          <a:bodyPr>
            <a:normAutofit/>
          </a:bodyPr>
          <a:lstStyle/>
          <a:p>
            <a:pPr algn="just" eaLnBrk="1" hangingPunct="1">
              <a:lnSpc>
                <a:spcPct val="150000"/>
              </a:lnSpc>
              <a:buFont typeface="Wingdings" panose="05000000000000000000" pitchFamily="2" charset="2"/>
              <a:buChar char="Ø"/>
            </a:pPr>
            <a:r>
              <a:rPr altLang="en-US" sz="1800" dirty="0" smtClean="0">
                <a:solidFill>
                  <a:schemeClr val="tx1"/>
                </a:solidFill>
                <a:cs typeface="Arial" charset="0"/>
              </a:rPr>
              <a:t>JUnit is an open source testing framework for Java</a:t>
            </a:r>
          </a:p>
          <a:p>
            <a:pPr algn="just" eaLnBrk="1" hangingPunct="1">
              <a:lnSpc>
                <a:spcPct val="150000"/>
              </a:lnSpc>
              <a:buFont typeface="Wingdings" panose="05000000000000000000" pitchFamily="2" charset="2"/>
              <a:buChar char="Ø"/>
            </a:pPr>
            <a:r>
              <a:rPr altLang="en-US" sz="1800" dirty="0" smtClean="0">
                <a:solidFill>
                  <a:schemeClr val="tx1"/>
                </a:solidFill>
                <a:cs typeface="Arial" charset="0"/>
              </a:rPr>
              <a:t>It is a simple framework for creating automated unit tests</a:t>
            </a:r>
          </a:p>
          <a:p>
            <a:pPr algn="just" eaLnBrk="1" hangingPunct="1">
              <a:lnSpc>
                <a:spcPct val="150000"/>
              </a:lnSpc>
              <a:buFont typeface="Wingdings" panose="05000000000000000000" pitchFamily="2" charset="2"/>
              <a:buChar char="Ø"/>
            </a:pPr>
            <a:r>
              <a:rPr altLang="en-US" sz="1800" dirty="0" smtClean="0">
                <a:solidFill>
                  <a:schemeClr val="tx1"/>
                </a:solidFill>
                <a:cs typeface="Arial" charset="0"/>
              </a:rPr>
              <a:t>JUnit test cases are Java classes that contain one or more unit test methods</a:t>
            </a:r>
          </a:p>
          <a:p>
            <a:pPr algn="just" eaLnBrk="1" hangingPunct="1">
              <a:lnSpc>
                <a:spcPct val="150000"/>
              </a:lnSpc>
              <a:buFont typeface="Wingdings" panose="05000000000000000000" pitchFamily="2" charset="2"/>
              <a:buChar char="Ø"/>
            </a:pPr>
            <a:r>
              <a:rPr altLang="en-US" sz="1800" dirty="0" smtClean="0">
                <a:solidFill>
                  <a:schemeClr val="tx1"/>
                </a:solidFill>
                <a:cs typeface="Arial" charset="0"/>
              </a:rPr>
              <a:t>These tests are grouped into test suites</a:t>
            </a:r>
          </a:p>
          <a:p>
            <a:pPr algn="just" eaLnBrk="1" hangingPunct="1">
              <a:lnSpc>
                <a:spcPct val="150000"/>
              </a:lnSpc>
              <a:buFont typeface="Wingdings" panose="05000000000000000000" pitchFamily="2" charset="2"/>
              <a:buChar char="Ø"/>
            </a:pPr>
            <a:r>
              <a:rPr altLang="en-US" sz="1800" dirty="0" smtClean="0">
                <a:solidFill>
                  <a:schemeClr val="tx1"/>
                </a:solidFill>
                <a:cs typeface="Arial" charset="0"/>
              </a:rPr>
              <a:t>JUnit tests are pass/fail tests explicitly designed to run without human intervention</a:t>
            </a:r>
          </a:p>
          <a:p>
            <a:pPr algn="just" eaLnBrk="1" hangingPunct="1">
              <a:lnSpc>
                <a:spcPct val="150000"/>
              </a:lnSpc>
              <a:buFont typeface="Wingdings" panose="05000000000000000000" pitchFamily="2" charset="2"/>
              <a:buChar char="Ø"/>
            </a:pPr>
            <a:r>
              <a:rPr altLang="en-US" sz="1800" dirty="0" smtClean="0">
                <a:solidFill>
                  <a:schemeClr val="tx1"/>
                </a:solidFill>
                <a:cs typeface="Arial" charset="0"/>
              </a:rPr>
              <a:t>JUnit can be integrated with several IDEs, including Eclipse</a:t>
            </a:r>
          </a:p>
          <a:p>
            <a:pPr algn="just" eaLnBrk="1" hangingPunct="1">
              <a:lnSpc>
                <a:spcPct val="150000"/>
              </a:lnSpc>
              <a:buFont typeface="Wingdings" panose="05000000000000000000" pitchFamily="2" charset="2"/>
              <a:buChar char="Ø"/>
            </a:pPr>
            <a:r>
              <a:rPr lang="en-IN" altLang="en-US" sz="1800" dirty="0" smtClean="0">
                <a:solidFill>
                  <a:schemeClr val="tx1"/>
                </a:solidFill>
                <a:cs typeface="Arial" charset="0"/>
              </a:rPr>
              <a:t>The JUnit distribution can be downloaded as a single jar file from http://www.junit.org </a:t>
            </a:r>
          </a:p>
          <a:p>
            <a:pPr algn="just" eaLnBrk="1" hangingPunct="1">
              <a:lnSpc>
                <a:spcPct val="150000"/>
              </a:lnSpc>
              <a:buFont typeface="Wingdings" panose="05000000000000000000" pitchFamily="2" charset="2"/>
              <a:buChar char="Ø"/>
            </a:pPr>
            <a:r>
              <a:rPr lang="en-IN" altLang="en-US" sz="1800" dirty="0" smtClean="0">
                <a:solidFill>
                  <a:schemeClr val="tx1"/>
                </a:solidFill>
                <a:cs typeface="Arial" charset="0"/>
              </a:rPr>
              <a:t>It has to be kept in the </a:t>
            </a:r>
            <a:r>
              <a:rPr lang="en-IN" altLang="en-US" sz="1800" dirty="0" err="1" smtClean="0">
                <a:solidFill>
                  <a:schemeClr val="tx1"/>
                </a:solidFill>
                <a:cs typeface="Arial" charset="0"/>
              </a:rPr>
              <a:t>classpath</a:t>
            </a:r>
            <a:r>
              <a:rPr lang="en-IN" altLang="en-US" sz="1800" dirty="0" smtClean="0">
                <a:solidFill>
                  <a:schemeClr val="tx1"/>
                </a:solidFill>
                <a:cs typeface="Arial" charset="0"/>
              </a:rPr>
              <a:t> of the application to be tested</a:t>
            </a:r>
          </a:p>
        </p:txBody>
      </p:sp>
    </p:spTree>
    <p:extLst>
      <p:ext uri="{BB962C8B-B14F-4D97-AF65-F5344CB8AC3E}">
        <p14:creationId xmlns="" xmlns:p14="http://schemas.microsoft.com/office/powerpoint/2010/main" val="167393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wipe(down)">
                                      <p:cBhvr>
                                        <p:cTn id="7" dur="500"/>
                                        <p:tgtEl>
                                          <p:spTgt spid="88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wipe(down)">
                                      <p:cBhvr>
                                        <p:cTn id="12" dur="500"/>
                                        <p:tgtEl>
                                          <p:spTgt spid="88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8067">
                                            <p:txEl>
                                              <p:pRg st="2" end="2"/>
                                            </p:txEl>
                                          </p:spTgt>
                                        </p:tgtEl>
                                        <p:attrNameLst>
                                          <p:attrName>style.visibility</p:attrName>
                                        </p:attrNameLst>
                                      </p:cBhvr>
                                      <p:to>
                                        <p:strVal val="visible"/>
                                      </p:to>
                                    </p:set>
                                    <p:animEffect transition="in" filter="wipe(down)">
                                      <p:cBhvr>
                                        <p:cTn id="17" dur="500"/>
                                        <p:tgtEl>
                                          <p:spTgt spid="88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8067">
                                            <p:txEl>
                                              <p:pRg st="3" end="3"/>
                                            </p:txEl>
                                          </p:spTgt>
                                        </p:tgtEl>
                                        <p:attrNameLst>
                                          <p:attrName>style.visibility</p:attrName>
                                        </p:attrNameLst>
                                      </p:cBhvr>
                                      <p:to>
                                        <p:strVal val="visible"/>
                                      </p:to>
                                    </p:set>
                                    <p:animEffect transition="in" filter="wipe(down)">
                                      <p:cBhvr>
                                        <p:cTn id="22" dur="500"/>
                                        <p:tgtEl>
                                          <p:spTgt spid="880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8067">
                                            <p:txEl>
                                              <p:pRg st="4" end="4"/>
                                            </p:txEl>
                                          </p:spTgt>
                                        </p:tgtEl>
                                        <p:attrNameLst>
                                          <p:attrName>style.visibility</p:attrName>
                                        </p:attrNameLst>
                                      </p:cBhvr>
                                      <p:to>
                                        <p:strVal val="visible"/>
                                      </p:to>
                                    </p:set>
                                    <p:animEffect transition="in" filter="wipe(down)">
                                      <p:cBhvr>
                                        <p:cTn id="27" dur="500"/>
                                        <p:tgtEl>
                                          <p:spTgt spid="880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8067">
                                            <p:txEl>
                                              <p:pRg st="5" end="5"/>
                                            </p:txEl>
                                          </p:spTgt>
                                        </p:tgtEl>
                                        <p:attrNameLst>
                                          <p:attrName>style.visibility</p:attrName>
                                        </p:attrNameLst>
                                      </p:cBhvr>
                                      <p:to>
                                        <p:strVal val="visible"/>
                                      </p:to>
                                    </p:set>
                                    <p:animEffect transition="in" filter="wipe(down)">
                                      <p:cBhvr>
                                        <p:cTn id="32" dur="500"/>
                                        <p:tgtEl>
                                          <p:spTgt spid="880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8067">
                                            <p:txEl>
                                              <p:pRg st="6" end="6"/>
                                            </p:txEl>
                                          </p:spTgt>
                                        </p:tgtEl>
                                        <p:attrNameLst>
                                          <p:attrName>style.visibility</p:attrName>
                                        </p:attrNameLst>
                                      </p:cBhvr>
                                      <p:to>
                                        <p:strVal val="visible"/>
                                      </p:to>
                                    </p:set>
                                    <p:animEffect transition="in" filter="wipe(down)">
                                      <p:cBhvr>
                                        <p:cTn id="37" dur="500"/>
                                        <p:tgtEl>
                                          <p:spTgt spid="880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88067">
                                            <p:txEl>
                                              <p:pRg st="7" end="7"/>
                                            </p:txEl>
                                          </p:spTgt>
                                        </p:tgtEl>
                                        <p:attrNameLst>
                                          <p:attrName>style.visibility</p:attrName>
                                        </p:attrNameLst>
                                      </p:cBhvr>
                                      <p:to>
                                        <p:strVal val="visible"/>
                                      </p:to>
                                    </p:set>
                                    <p:animEffect transition="in" filter="wipe(down)">
                                      <p:cBhvr>
                                        <p:cTn id="42" dur="500"/>
                                        <p:tgtEl>
                                          <p:spTgt spid="880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Placeholder 3"/>
          <p:cNvSpPr>
            <a:spLocks noGrp="1"/>
          </p:cNvSpPr>
          <p:nvPr>
            <p:ph type="body" sz="quarter" idx="4294967295"/>
          </p:nvPr>
        </p:nvSpPr>
        <p:spPr>
          <a:xfrm>
            <a:off x="381000" y="228600"/>
            <a:ext cx="8426450" cy="523220"/>
          </a:xfrm>
        </p:spPr>
        <p:txBody>
          <a:bodyPr>
            <a:spAutoFit/>
          </a:bodyPr>
          <a:lstStyle/>
          <a:p>
            <a:pPr eaLnBrk="1" hangingPunct="1">
              <a:spcBef>
                <a:spcPct val="0"/>
              </a:spcBef>
              <a:buFont typeface="Arial" charset="0"/>
              <a:buNone/>
            </a:pPr>
            <a:r>
              <a:rPr lang="en-IN" altLang="en-US" sz="2800" dirty="0">
                <a:latin typeface="+mj-lt"/>
                <a:cs typeface="Arial" charset="0"/>
              </a:rPr>
              <a:t>JUnit with Eclipse</a:t>
            </a:r>
          </a:p>
        </p:txBody>
      </p:sp>
      <p:sp>
        <p:nvSpPr>
          <p:cNvPr id="89091" name="Text Placeholder 7"/>
          <p:cNvSpPr>
            <a:spLocks noGrp="1"/>
          </p:cNvSpPr>
          <p:nvPr>
            <p:ph type="body" sz="quarter" idx="4294967295"/>
          </p:nvPr>
        </p:nvSpPr>
        <p:spPr>
          <a:xfrm>
            <a:off x="457202" y="1098552"/>
            <a:ext cx="8240713" cy="4735513"/>
          </a:xfrm>
        </p:spPr>
        <p:txBody>
          <a:bodyPr>
            <a:noAutofit/>
          </a:bodyPr>
          <a:lstStyle/>
          <a:p>
            <a:pPr eaLnBrk="1" hangingPunct="1">
              <a:lnSpc>
                <a:spcPct val="150000"/>
              </a:lnSpc>
              <a:buFont typeface="Wingdings" panose="05000000000000000000" pitchFamily="2" charset="2"/>
              <a:buChar char="Ø"/>
            </a:pPr>
            <a:r>
              <a:rPr altLang="en-US" sz="1800" dirty="0" smtClean="0">
                <a:solidFill>
                  <a:schemeClr val="tx1"/>
                </a:solidFill>
                <a:cs typeface="Arial" charset="0"/>
              </a:rPr>
              <a:t>Create a new Project</a:t>
            </a:r>
            <a:r>
              <a:rPr altLang="en-US" sz="1800" smtClean="0">
                <a:solidFill>
                  <a:schemeClr val="tx1"/>
                </a:solidFill>
                <a:cs typeface="Arial" charset="0"/>
              </a:rPr>
              <a:t> </a:t>
            </a:r>
            <a:r>
              <a:rPr lang="en-US" altLang="en-US" sz="1800" dirty="0" err="1" smtClean="0">
                <a:cs typeface="Arial" charset="0"/>
              </a:rPr>
              <a:t>JUnitProj</a:t>
            </a:r>
            <a:endParaRPr altLang="en-US" sz="1800" dirty="0" smtClean="0">
              <a:solidFill>
                <a:schemeClr val="tx1"/>
              </a:solidFill>
              <a:cs typeface="Arial" charset="0"/>
            </a:endParaRPr>
          </a:p>
          <a:p>
            <a:pPr eaLnBrk="1" hangingPunct="1">
              <a:lnSpc>
                <a:spcPct val="150000"/>
              </a:lnSpc>
              <a:buFont typeface="Wingdings" panose="05000000000000000000" pitchFamily="2" charset="2"/>
              <a:buChar char="Ø"/>
            </a:pPr>
            <a:r>
              <a:rPr altLang="en-US" sz="1800" dirty="0" smtClean="0">
                <a:solidFill>
                  <a:schemeClr val="tx1"/>
                </a:solidFill>
                <a:cs typeface="Arial" charset="0"/>
              </a:rPr>
              <a:t>Add JUnit.jar to the </a:t>
            </a:r>
            <a:r>
              <a:rPr altLang="en-US" sz="1800" dirty="0" err="1" smtClean="0">
                <a:solidFill>
                  <a:schemeClr val="tx1"/>
                </a:solidFill>
                <a:cs typeface="Arial" charset="0"/>
              </a:rPr>
              <a:t>Classpath</a:t>
            </a:r>
            <a:endParaRPr altLang="en-US" sz="1800" dirty="0" smtClean="0">
              <a:solidFill>
                <a:schemeClr val="tx1"/>
              </a:solidFill>
              <a:cs typeface="Arial" charset="0"/>
            </a:endParaRPr>
          </a:p>
          <a:p>
            <a:pPr algn="just" eaLnBrk="1" hangingPunct="1">
              <a:lnSpc>
                <a:spcPct val="150000"/>
              </a:lnSpc>
              <a:buFont typeface="Wingdings" panose="05000000000000000000" pitchFamily="2" charset="2"/>
              <a:buChar char="Ø"/>
            </a:pPr>
            <a:r>
              <a:rPr altLang="en-US" sz="1800" dirty="0" smtClean="0">
                <a:solidFill>
                  <a:schemeClr val="tx1"/>
                </a:solidFill>
                <a:cs typeface="Arial" charset="0"/>
              </a:rPr>
              <a:t>Right click the Project and create a new Source folder called ‘test’</a:t>
            </a:r>
          </a:p>
          <a:p>
            <a:pPr algn="just" eaLnBrk="1" hangingPunct="1">
              <a:lnSpc>
                <a:spcPct val="150000"/>
              </a:lnSpc>
              <a:buFont typeface="Wingdings" panose="05000000000000000000" pitchFamily="2" charset="2"/>
              <a:buChar char="Ø"/>
            </a:pPr>
            <a:r>
              <a:rPr altLang="en-US" sz="1800" dirty="0" smtClean="0">
                <a:solidFill>
                  <a:schemeClr val="tx1"/>
                </a:solidFill>
                <a:cs typeface="Arial" charset="0"/>
              </a:rPr>
              <a:t>Create a new Java class called Calculator in a package </a:t>
            </a:r>
            <a:r>
              <a:rPr altLang="en-US" sz="1800" dirty="0" err="1" smtClean="0">
                <a:solidFill>
                  <a:schemeClr val="tx1"/>
                </a:solidFill>
                <a:cs typeface="Arial" charset="0"/>
              </a:rPr>
              <a:t>junit.first</a:t>
            </a:r>
            <a:endParaRPr altLang="en-US" sz="1800" dirty="0" smtClean="0">
              <a:solidFill>
                <a:schemeClr val="tx1"/>
              </a:solidFill>
              <a:cs typeface="Arial" charset="0"/>
            </a:endParaRPr>
          </a:p>
          <a:p>
            <a:pPr algn="just" eaLnBrk="1" hangingPunct="1">
              <a:lnSpc>
                <a:spcPct val="150000"/>
              </a:lnSpc>
              <a:buFont typeface="Wingdings" panose="05000000000000000000" pitchFamily="2" charset="2"/>
              <a:buChar char="Ø"/>
            </a:pPr>
            <a:r>
              <a:rPr altLang="en-US" sz="1800" dirty="0" smtClean="0">
                <a:solidFill>
                  <a:schemeClr val="tx1"/>
                </a:solidFill>
                <a:cs typeface="Arial" charset="0"/>
              </a:rPr>
              <a:t>Add 2 methods add and sub to the Calculator class which does addition and subtraction of 2 numbers respectively</a:t>
            </a:r>
          </a:p>
          <a:p>
            <a:pPr marL="457200" lvl="1" indent="0" eaLnBrk="1" hangingPunct="1">
              <a:buNone/>
            </a:pPr>
            <a:r>
              <a:rPr altLang="en-US" sz="1600" i="1" dirty="0" smtClean="0">
                <a:solidFill>
                  <a:schemeClr val="tx1"/>
                </a:solidFill>
              </a:rPr>
              <a:t>package </a:t>
            </a:r>
            <a:r>
              <a:rPr altLang="en-US" sz="1600" i="1" dirty="0" err="1" smtClean="0">
                <a:solidFill>
                  <a:schemeClr val="tx1"/>
                </a:solidFill>
              </a:rPr>
              <a:t>junit.first</a:t>
            </a:r>
            <a:r>
              <a:rPr altLang="en-US" sz="1600" i="1" dirty="0" smtClean="0">
                <a:solidFill>
                  <a:schemeClr val="tx1"/>
                </a:solidFill>
              </a:rPr>
              <a:t>;</a:t>
            </a:r>
          </a:p>
          <a:p>
            <a:pPr marL="457200" lvl="1" indent="0" eaLnBrk="1" hangingPunct="1">
              <a:buNone/>
            </a:pPr>
            <a:r>
              <a:rPr altLang="en-US" sz="1600" i="1" dirty="0" smtClean="0">
                <a:solidFill>
                  <a:schemeClr val="tx1"/>
                </a:solidFill>
              </a:rPr>
              <a:t>public class Calculator {</a:t>
            </a:r>
          </a:p>
          <a:p>
            <a:pPr marL="457200" lvl="1" indent="0" eaLnBrk="1" hangingPunct="1">
              <a:buNone/>
            </a:pPr>
            <a:r>
              <a:rPr altLang="en-US" sz="1600" i="1" dirty="0" smtClean="0">
                <a:solidFill>
                  <a:schemeClr val="tx1"/>
                </a:solidFill>
              </a:rPr>
              <a:t>public </a:t>
            </a:r>
            <a:r>
              <a:rPr altLang="en-US" sz="1600" i="1" dirty="0" err="1" smtClean="0">
                <a:solidFill>
                  <a:schemeClr val="tx1"/>
                </a:solidFill>
              </a:rPr>
              <a:t>int</a:t>
            </a:r>
            <a:r>
              <a:rPr altLang="en-US" sz="1600" i="1" dirty="0" smtClean="0">
                <a:solidFill>
                  <a:schemeClr val="tx1"/>
                </a:solidFill>
              </a:rPr>
              <a:t> add(</a:t>
            </a:r>
            <a:r>
              <a:rPr altLang="en-US" sz="1600" i="1" dirty="0" err="1" smtClean="0">
                <a:solidFill>
                  <a:schemeClr val="tx1"/>
                </a:solidFill>
              </a:rPr>
              <a:t>int</a:t>
            </a:r>
            <a:r>
              <a:rPr altLang="en-US" sz="1600" i="1" dirty="0" smtClean="0">
                <a:solidFill>
                  <a:schemeClr val="tx1"/>
                </a:solidFill>
              </a:rPr>
              <a:t> </a:t>
            </a:r>
            <a:r>
              <a:rPr altLang="en-US" sz="1600" i="1" dirty="0" err="1" smtClean="0">
                <a:solidFill>
                  <a:schemeClr val="tx1"/>
                </a:solidFill>
              </a:rPr>
              <a:t>x,int</a:t>
            </a:r>
            <a:r>
              <a:rPr altLang="en-US" sz="1600" i="1" dirty="0" smtClean="0">
                <a:solidFill>
                  <a:schemeClr val="tx1"/>
                </a:solidFill>
              </a:rPr>
              <a:t> y)</a:t>
            </a:r>
          </a:p>
          <a:p>
            <a:pPr marL="457200" lvl="1" indent="0" eaLnBrk="1" hangingPunct="1">
              <a:buNone/>
            </a:pPr>
            <a:r>
              <a:rPr altLang="en-US" sz="1600" i="1" dirty="0" smtClean="0">
                <a:solidFill>
                  <a:schemeClr val="tx1"/>
                </a:solidFill>
              </a:rPr>
              <a:t>{ return </a:t>
            </a:r>
            <a:r>
              <a:rPr altLang="en-US" sz="1600" i="1" dirty="0" err="1" smtClean="0">
                <a:solidFill>
                  <a:schemeClr val="tx1"/>
                </a:solidFill>
              </a:rPr>
              <a:t>x+y</a:t>
            </a:r>
            <a:r>
              <a:rPr altLang="en-US" sz="1600" i="1" dirty="0" smtClean="0">
                <a:solidFill>
                  <a:schemeClr val="tx1"/>
                </a:solidFill>
              </a:rPr>
              <a:t>; }</a:t>
            </a:r>
          </a:p>
          <a:p>
            <a:pPr marL="457200" lvl="1" indent="0" eaLnBrk="1" hangingPunct="1">
              <a:buNone/>
            </a:pPr>
            <a:r>
              <a:rPr altLang="en-US" sz="1600" i="1" dirty="0" smtClean="0">
                <a:solidFill>
                  <a:schemeClr val="tx1"/>
                </a:solidFill>
              </a:rPr>
              <a:t>public </a:t>
            </a:r>
            <a:r>
              <a:rPr altLang="en-US" sz="1600" i="1" dirty="0" err="1" smtClean="0">
                <a:solidFill>
                  <a:schemeClr val="tx1"/>
                </a:solidFill>
              </a:rPr>
              <a:t>int</a:t>
            </a:r>
            <a:r>
              <a:rPr altLang="en-US" sz="1600" i="1" dirty="0" smtClean="0">
                <a:solidFill>
                  <a:schemeClr val="tx1"/>
                </a:solidFill>
              </a:rPr>
              <a:t> sub(</a:t>
            </a:r>
            <a:r>
              <a:rPr altLang="en-US" sz="1600" i="1" dirty="0" err="1" smtClean="0">
                <a:solidFill>
                  <a:schemeClr val="tx1"/>
                </a:solidFill>
              </a:rPr>
              <a:t>int</a:t>
            </a:r>
            <a:r>
              <a:rPr altLang="en-US" sz="1600" i="1" dirty="0" smtClean="0">
                <a:solidFill>
                  <a:schemeClr val="tx1"/>
                </a:solidFill>
              </a:rPr>
              <a:t> </a:t>
            </a:r>
            <a:r>
              <a:rPr altLang="en-US" sz="1600" i="1" dirty="0" err="1" smtClean="0">
                <a:solidFill>
                  <a:schemeClr val="tx1"/>
                </a:solidFill>
              </a:rPr>
              <a:t>x,int</a:t>
            </a:r>
            <a:r>
              <a:rPr altLang="en-US" sz="1600" i="1" dirty="0" smtClean="0">
                <a:solidFill>
                  <a:schemeClr val="tx1"/>
                </a:solidFill>
              </a:rPr>
              <a:t> y)</a:t>
            </a:r>
          </a:p>
          <a:p>
            <a:pPr marL="457200" lvl="1" indent="0" eaLnBrk="1" hangingPunct="1">
              <a:buNone/>
            </a:pPr>
            <a:r>
              <a:rPr altLang="en-US" sz="1600" i="1" dirty="0" smtClean="0">
                <a:solidFill>
                  <a:schemeClr val="tx1"/>
                </a:solidFill>
              </a:rPr>
              <a:t>{ return x-y; } }</a:t>
            </a:r>
          </a:p>
          <a:p>
            <a:pPr eaLnBrk="1" hangingPunct="1">
              <a:buFont typeface="Wingdings" panose="05000000000000000000" pitchFamily="2" charset="2"/>
              <a:buChar char="Ø"/>
            </a:pPr>
            <a:endParaRPr altLang="en-US" sz="1800" dirty="0" smtClean="0">
              <a:solidFill>
                <a:schemeClr val="tx1"/>
              </a:solidFill>
              <a:cs typeface="Arial" charset="0"/>
            </a:endParaRPr>
          </a:p>
          <a:p>
            <a:pPr eaLnBrk="1" hangingPunct="1">
              <a:buFont typeface="Wingdings" panose="05000000000000000000" pitchFamily="2" charset="2"/>
              <a:buChar char="Ø"/>
            </a:pPr>
            <a:endParaRPr altLang="en-US" sz="1800" dirty="0" smtClean="0">
              <a:solidFill>
                <a:schemeClr val="tx1"/>
              </a:solidFill>
              <a:cs typeface="Arial" charset="0"/>
            </a:endParaRPr>
          </a:p>
          <a:p>
            <a:pPr eaLnBrk="1" hangingPunct="1">
              <a:buFont typeface="Wingdings" panose="05000000000000000000" pitchFamily="2" charset="2"/>
              <a:buChar char="Ø"/>
            </a:pPr>
            <a:endParaRPr altLang="en-US" sz="1800" dirty="0" smtClean="0">
              <a:solidFill>
                <a:schemeClr val="tx1"/>
              </a:solidFill>
              <a:cs typeface="Arial" charset="0"/>
            </a:endParaRPr>
          </a:p>
          <a:p>
            <a:pPr eaLnBrk="1" hangingPunct="1">
              <a:buFont typeface="Wingdings" panose="05000000000000000000" pitchFamily="2" charset="2"/>
              <a:buChar char="Ø"/>
            </a:pPr>
            <a:endParaRPr altLang="en-US" sz="1800" dirty="0" smtClean="0">
              <a:solidFill>
                <a:schemeClr val="tx1"/>
              </a:solidFill>
              <a:cs typeface="Arial" charset="0"/>
            </a:endParaRPr>
          </a:p>
          <a:p>
            <a:pPr eaLnBrk="1" hangingPunct="1">
              <a:buFont typeface="Wingdings" panose="05000000000000000000" pitchFamily="2" charset="2"/>
              <a:buChar char="Ø"/>
            </a:pPr>
            <a:endParaRPr lang="en-IN" altLang="en-US" sz="1800" dirty="0" smtClean="0">
              <a:solidFill>
                <a:schemeClr val="tx1"/>
              </a:solidFill>
              <a:cs typeface="Arial" charset="0"/>
            </a:endParaRPr>
          </a:p>
        </p:txBody>
      </p:sp>
    </p:spTree>
    <p:extLst>
      <p:ext uri="{BB962C8B-B14F-4D97-AF65-F5344CB8AC3E}">
        <p14:creationId xmlns="" xmlns:p14="http://schemas.microsoft.com/office/powerpoint/2010/main" val="74960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wipe(down)">
                                      <p:cBhvr>
                                        <p:cTn id="7" dur="5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wipe(down)">
                                      <p:cBhvr>
                                        <p:cTn id="12" dur="5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wipe(down)">
                                      <p:cBhvr>
                                        <p:cTn id="17" dur="500"/>
                                        <p:tgtEl>
                                          <p:spTgt spid="89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wipe(down)">
                                      <p:cBhvr>
                                        <p:cTn id="22" dur="500"/>
                                        <p:tgtEl>
                                          <p:spTgt spid="89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transition="in" filter="wipe(down)">
                                      <p:cBhvr>
                                        <p:cTn id="27" dur="500"/>
                                        <p:tgtEl>
                                          <p:spTgt spid="89091">
                                            <p:txEl>
                                              <p:pRg st="4" end="4"/>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9091">
                                            <p:txEl>
                                              <p:pRg st="5" end="5"/>
                                            </p:txEl>
                                          </p:spTgt>
                                        </p:tgtEl>
                                        <p:attrNameLst>
                                          <p:attrName>style.visibility</p:attrName>
                                        </p:attrNameLst>
                                      </p:cBhvr>
                                      <p:to>
                                        <p:strVal val="visible"/>
                                      </p:to>
                                    </p:set>
                                    <p:animEffect transition="in" filter="wipe(down)">
                                      <p:cBhvr>
                                        <p:cTn id="30" dur="500"/>
                                        <p:tgtEl>
                                          <p:spTgt spid="89091">
                                            <p:txEl>
                                              <p:pRg st="5" end="5"/>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89091">
                                            <p:txEl>
                                              <p:pRg st="6" end="6"/>
                                            </p:txEl>
                                          </p:spTgt>
                                        </p:tgtEl>
                                        <p:attrNameLst>
                                          <p:attrName>style.visibility</p:attrName>
                                        </p:attrNameLst>
                                      </p:cBhvr>
                                      <p:to>
                                        <p:strVal val="visible"/>
                                      </p:to>
                                    </p:set>
                                    <p:animEffect transition="in" filter="wipe(down)">
                                      <p:cBhvr>
                                        <p:cTn id="33" dur="500"/>
                                        <p:tgtEl>
                                          <p:spTgt spid="89091">
                                            <p:txEl>
                                              <p:pRg st="6" end="6"/>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89091">
                                            <p:txEl>
                                              <p:pRg st="7" end="7"/>
                                            </p:txEl>
                                          </p:spTgt>
                                        </p:tgtEl>
                                        <p:attrNameLst>
                                          <p:attrName>style.visibility</p:attrName>
                                        </p:attrNameLst>
                                      </p:cBhvr>
                                      <p:to>
                                        <p:strVal val="visible"/>
                                      </p:to>
                                    </p:set>
                                    <p:animEffect transition="in" filter="wipe(down)">
                                      <p:cBhvr>
                                        <p:cTn id="36" dur="500"/>
                                        <p:tgtEl>
                                          <p:spTgt spid="89091">
                                            <p:txEl>
                                              <p:pRg st="7" end="7"/>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89091">
                                            <p:txEl>
                                              <p:pRg st="8" end="8"/>
                                            </p:txEl>
                                          </p:spTgt>
                                        </p:tgtEl>
                                        <p:attrNameLst>
                                          <p:attrName>style.visibility</p:attrName>
                                        </p:attrNameLst>
                                      </p:cBhvr>
                                      <p:to>
                                        <p:strVal val="visible"/>
                                      </p:to>
                                    </p:set>
                                    <p:animEffect transition="in" filter="wipe(down)">
                                      <p:cBhvr>
                                        <p:cTn id="39" dur="500"/>
                                        <p:tgtEl>
                                          <p:spTgt spid="89091">
                                            <p:txEl>
                                              <p:pRg st="8" end="8"/>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9091">
                                            <p:txEl>
                                              <p:pRg st="9" end="9"/>
                                            </p:txEl>
                                          </p:spTgt>
                                        </p:tgtEl>
                                        <p:attrNameLst>
                                          <p:attrName>style.visibility</p:attrName>
                                        </p:attrNameLst>
                                      </p:cBhvr>
                                      <p:to>
                                        <p:strVal val="visible"/>
                                      </p:to>
                                    </p:set>
                                    <p:animEffect transition="in" filter="wipe(down)">
                                      <p:cBhvr>
                                        <p:cTn id="42" dur="500"/>
                                        <p:tgtEl>
                                          <p:spTgt spid="89091">
                                            <p:txEl>
                                              <p:pRg st="9" end="9"/>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9091">
                                            <p:txEl>
                                              <p:pRg st="10" end="10"/>
                                            </p:txEl>
                                          </p:spTgt>
                                        </p:tgtEl>
                                        <p:attrNameLst>
                                          <p:attrName>style.visibility</p:attrName>
                                        </p:attrNameLst>
                                      </p:cBhvr>
                                      <p:to>
                                        <p:strVal val="visible"/>
                                      </p:to>
                                    </p:set>
                                    <p:animEffect transition="in" filter="wipe(down)">
                                      <p:cBhvr>
                                        <p:cTn id="45" dur="500"/>
                                        <p:tgtEl>
                                          <p:spTgt spid="890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Placeholder 3"/>
          <p:cNvSpPr>
            <a:spLocks noGrp="1"/>
          </p:cNvSpPr>
          <p:nvPr>
            <p:ph type="body" sz="quarter" idx="4294967295"/>
          </p:nvPr>
        </p:nvSpPr>
        <p:spPr>
          <a:xfrm>
            <a:off x="460375" y="144463"/>
            <a:ext cx="8229600" cy="523220"/>
          </a:xfrm>
        </p:spPr>
        <p:txBody>
          <a:bodyPr>
            <a:spAutoFit/>
          </a:bodyPr>
          <a:lstStyle/>
          <a:p>
            <a:pPr eaLnBrk="1" hangingPunct="1">
              <a:spcBef>
                <a:spcPct val="0"/>
              </a:spcBef>
              <a:buFont typeface="Arial" charset="0"/>
              <a:buNone/>
            </a:pPr>
            <a:r>
              <a:rPr lang="en-IN" altLang="en-US" sz="2800" dirty="0">
                <a:latin typeface="+mj-lt"/>
                <a:cs typeface="Arial" charset="0"/>
              </a:rPr>
              <a:t>JUnit with Eclipse</a:t>
            </a:r>
            <a:r>
              <a:rPr altLang="en-US" sz="2800" dirty="0">
                <a:latin typeface="+mj-lt"/>
                <a:cs typeface="Arial" charset="0"/>
              </a:rPr>
              <a:t> (Contd.).</a:t>
            </a:r>
            <a:endParaRPr lang="en-IN" altLang="en-US" sz="2800" dirty="0">
              <a:latin typeface="+mj-lt"/>
              <a:cs typeface="Arial" charset="0"/>
            </a:endParaRPr>
          </a:p>
        </p:txBody>
      </p:sp>
      <p:sp>
        <p:nvSpPr>
          <p:cNvPr id="90115" name="Text Placeholder 7"/>
          <p:cNvSpPr>
            <a:spLocks noGrp="1"/>
          </p:cNvSpPr>
          <p:nvPr>
            <p:ph type="body" sz="quarter" idx="4294967295"/>
          </p:nvPr>
        </p:nvSpPr>
        <p:spPr>
          <a:xfrm>
            <a:off x="5322890" y="1098552"/>
            <a:ext cx="3375025" cy="4735513"/>
          </a:xfrm>
        </p:spPr>
        <p:txBody>
          <a:bodyPr>
            <a:normAutofit/>
          </a:bodyPr>
          <a:lstStyle/>
          <a:p>
            <a:pPr eaLnBrk="1" hangingPunct="1">
              <a:buFont typeface="Wingdings" panose="05000000000000000000" pitchFamily="2" charset="2"/>
              <a:buChar char="Ø"/>
            </a:pPr>
            <a:r>
              <a:rPr altLang="en-US" sz="1800" dirty="0" smtClean="0">
                <a:solidFill>
                  <a:schemeClr val="tx1"/>
                </a:solidFill>
                <a:cs typeface="Arial" charset="0"/>
              </a:rPr>
              <a:t>Right click on the Calculator class in the Package Explorer and</a:t>
            </a:r>
          </a:p>
          <a:p>
            <a:pPr eaLnBrk="1" hangingPunct="1">
              <a:buFont typeface="Wingdings" panose="05000000000000000000" pitchFamily="2" charset="2"/>
              <a:buChar char="Ø"/>
            </a:pPr>
            <a:r>
              <a:rPr altLang="en-US" sz="1800" dirty="0" smtClean="0">
                <a:solidFill>
                  <a:schemeClr val="tx1"/>
                </a:solidFill>
                <a:cs typeface="Arial" charset="0"/>
              </a:rPr>
              <a:t>    select New-&gt;</a:t>
            </a:r>
            <a:r>
              <a:rPr altLang="en-US" sz="1800" dirty="0" err="1" smtClean="0">
                <a:solidFill>
                  <a:schemeClr val="tx1"/>
                </a:solidFill>
                <a:cs typeface="Arial" charset="0"/>
              </a:rPr>
              <a:t>JUnitTestCase</a:t>
            </a:r>
            <a:endParaRPr altLang="en-US" sz="1800" dirty="0" smtClean="0">
              <a:solidFill>
                <a:schemeClr val="tx1"/>
              </a:solidFill>
              <a:cs typeface="Arial" charset="0"/>
            </a:endParaRPr>
          </a:p>
          <a:p>
            <a:pPr eaLnBrk="1" hangingPunct="1">
              <a:buFont typeface="Wingdings" panose="05000000000000000000" pitchFamily="2" charset="2"/>
              <a:buChar char="Ø"/>
            </a:pPr>
            <a:r>
              <a:rPr altLang="en-US" sz="1800" dirty="0" smtClean="0">
                <a:solidFill>
                  <a:schemeClr val="tx1"/>
                </a:solidFill>
                <a:cs typeface="Arial" charset="0"/>
              </a:rPr>
              <a:t>select "New JUnit4 test“</a:t>
            </a:r>
          </a:p>
          <a:p>
            <a:pPr eaLnBrk="1" hangingPunct="1">
              <a:buFont typeface="Wingdings" panose="05000000000000000000" pitchFamily="2" charset="2"/>
              <a:buChar char="Ø"/>
            </a:pPr>
            <a:r>
              <a:rPr altLang="en-US" sz="1800" dirty="0" smtClean="0">
                <a:solidFill>
                  <a:schemeClr val="tx1"/>
                </a:solidFill>
                <a:cs typeface="Arial" charset="0"/>
              </a:rPr>
              <a:t>set the source folder to "test“ – the test class gets created here</a:t>
            </a:r>
          </a:p>
        </p:txBody>
      </p:sp>
      <p:pic>
        <p:nvPicPr>
          <p:cNvPr id="90116"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3238" y="1098551"/>
            <a:ext cx="4743450" cy="5343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0117" name="Line 5"/>
          <p:cNvSpPr>
            <a:spLocks noChangeShapeType="1"/>
          </p:cNvSpPr>
          <p:nvPr/>
        </p:nvSpPr>
        <p:spPr bwMode="auto">
          <a:xfrm flipH="1">
            <a:off x="2679700" y="1879601"/>
            <a:ext cx="800100" cy="190500"/>
          </a:xfrm>
          <a:prstGeom prst="line">
            <a:avLst/>
          </a:prstGeom>
          <a:noFill/>
          <a:ln w="12700">
            <a:solidFill>
              <a:schemeClr val="tx1"/>
            </a:solidFill>
            <a:round/>
            <a:headEnd/>
            <a:tailEnd type="stealth"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 xmlns:p14="http://schemas.microsoft.com/office/powerpoint/2010/main" val="148157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wipe(down)">
                                      <p:cBhvr>
                                        <p:cTn id="7" dur="500"/>
                                        <p:tgtEl>
                                          <p:spTgt spid="901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0115">
                                            <p:txEl>
                                              <p:pRg st="0" end="0"/>
                                            </p:txEl>
                                          </p:spTgt>
                                        </p:tgtEl>
                                        <p:attrNameLst>
                                          <p:attrName>style.visibility</p:attrName>
                                        </p:attrNameLst>
                                      </p:cBhvr>
                                      <p:to>
                                        <p:strVal val="visible"/>
                                      </p:to>
                                    </p:set>
                                    <p:animEffect transition="in" filter="wipe(down)">
                                      <p:cBhvr>
                                        <p:cTn id="12" dur="500"/>
                                        <p:tgtEl>
                                          <p:spTgt spid="901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0115">
                                            <p:txEl>
                                              <p:pRg st="1" end="1"/>
                                            </p:txEl>
                                          </p:spTgt>
                                        </p:tgtEl>
                                        <p:attrNameLst>
                                          <p:attrName>style.visibility</p:attrName>
                                        </p:attrNameLst>
                                      </p:cBhvr>
                                      <p:to>
                                        <p:strVal val="visible"/>
                                      </p:to>
                                    </p:set>
                                    <p:animEffect transition="in" filter="wipe(down)">
                                      <p:cBhvr>
                                        <p:cTn id="17" dur="500"/>
                                        <p:tgtEl>
                                          <p:spTgt spid="901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0115">
                                            <p:txEl>
                                              <p:pRg st="2" end="2"/>
                                            </p:txEl>
                                          </p:spTgt>
                                        </p:tgtEl>
                                        <p:attrNameLst>
                                          <p:attrName>style.visibility</p:attrName>
                                        </p:attrNameLst>
                                      </p:cBhvr>
                                      <p:to>
                                        <p:strVal val="visible"/>
                                      </p:to>
                                    </p:set>
                                    <p:animEffect transition="in" filter="wipe(down)">
                                      <p:cBhvr>
                                        <p:cTn id="22" dur="500"/>
                                        <p:tgtEl>
                                          <p:spTgt spid="901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0115">
                                            <p:txEl>
                                              <p:pRg st="3" end="3"/>
                                            </p:txEl>
                                          </p:spTgt>
                                        </p:tgtEl>
                                        <p:attrNameLst>
                                          <p:attrName>style.visibility</p:attrName>
                                        </p:attrNameLst>
                                      </p:cBhvr>
                                      <p:to>
                                        <p:strVal val="visible"/>
                                      </p:to>
                                    </p:set>
                                    <p:animEffect transition="in" filter="wipe(down)">
                                      <p:cBhvr>
                                        <p:cTn id="27" dur="500"/>
                                        <p:tgtEl>
                                          <p:spTgt spid="90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Placeholder 3"/>
          <p:cNvSpPr>
            <a:spLocks noGrp="1"/>
          </p:cNvSpPr>
          <p:nvPr>
            <p:ph type="body" sz="quarter" idx="4294967295"/>
          </p:nvPr>
        </p:nvSpPr>
        <p:spPr>
          <a:xfrm>
            <a:off x="185740" y="144463"/>
            <a:ext cx="8504237" cy="523220"/>
          </a:xfrm>
        </p:spPr>
        <p:txBody>
          <a:bodyPr>
            <a:spAutoFit/>
          </a:bodyPr>
          <a:lstStyle/>
          <a:p>
            <a:pPr eaLnBrk="1" hangingPunct="1">
              <a:spcBef>
                <a:spcPct val="0"/>
              </a:spcBef>
              <a:buFont typeface="Arial" charset="0"/>
              <a:buNone/>
            </a:pPr>
            <a:r>
              <a:rPr lang="en-IN" altLang="en-US" sz="2800" dirty="0">
                <a:latin typeface="+mj-lt"/>
                <a:cs typeface="Arial" charset="0"/>
              </a:rPr>
              <a:t>JUnit with Eclipse</a:t>
            </a:r>
            <a:r>
              <a:rPr altLang="en-US" sz="2800" dirty="0">
                <a:latin typeface="+mj-lt"/>
                <a:cs typeface="Arial" charset="0"/>
              </a:rPr>
              <a:t> (Contd.).</a:t>
            </a:r>
            <a:endParaRPr lang="en-IN" altLang="en-US" sz="2800" dirty="0">
              <a:latin typeface="+mj-lt"/>
              <a:cs typeface="Arial" charset="0"/>
            </a:endParaRPr>
          </a:p>
        </p:txBody>
      </p:sp>
      <p:sp>
        <p:nvSpPr>
          <p:cNvPr id="91139" name="Text Placeholder 7"/>
          <p:cNvSpPr>
            <a:spLocks noGrp="1"/>
          </p:cNvSpPr>
          <p:nvPr>
            <p:ph type="body" sz="quarter" idx="4294967295"/>
          </p:nvPr>
        </p:nvSpPr>
        <p:spPr>
          <a:xfrm>
            <a:off x="5387975" y="1049337"/>
            <a:ext cx="3309938" cy="5160963"/>
          </a:xfrm>
        </p:spPr>
        <p:txBody>
          <a:bodyPr>
            <a:normAutofit/>
          </a:bodyPr>
          <a:lstStyle/>
          <a:p>
            <a:pPr eaLnBrk="1" hangingPunct="1">
              <a:buFont typeface="Wingdings" panose="05000000000000000000" pitchFamily="2" charset="2"/>
              <a:buChar char="Ø"/>
            </a:pPr>
            <a:r>
              <a:rPr altLang="en-US" sz="1800" dirty="0" smtClean="0">
                <a:solidFill>
                  <a:schemeClr val="tx1"/>
                </a:solidFill>
                <a:cs typeface="Arial" charset="0"/>
              </a:rPr>
              <a:t>Press "Next" and select the methods you want to test</a:t>
            </a:r>
          </a:p>
          <a:p>
            <a:pPr eaLnBrk="1" hangingPunct="1">
              <a:buFont typeface="Wingdings" panose="05000000000000000000" pitchFamily="2" charset="2"/>
              <a:buChar char="Ø"/>
            </a:pPr>
            <a:endParaRPr altLang="en-US" sz="1800" dirty="0" smtClean="0">
              <a:solidFill>
                <a:schemeClr val="tx1"/>
              </a:solidFill>
              <a:cs typeface="Arial" charset="0"/>
            </a:endParaRPr>
          </a:p>
        </p:txBody>
      </p:sp>
      <p:pic>
        <p:nvPicPr>
          <p:cNvPr id="91140"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74676" y="1141036"/>
            <a:ext cx="4695825" cy="5343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141" name="AutoShape 5"/>
          <p:cNvSpPr>
            <a:spLocks noChangeArrowheads="1"/>
          </p:cNvSpPr>
          <p:nvPr/>
        </p:nvSpPr>
        <p:spPr bwMode="auto">
          <a:xfrm>
            <a:off x="2254250" y="1714500"/>
            <a:ext cx="2090738" cy="609600"/>
          </a:xfrm>
          <a:prstGeom prst="wedgeRectCallout">
            <a:avLst>
              <a:gd name="adj1" fmla="val -48028"/>
              <a:gd name="adj2" fmla="val 110157"/>
            </a:avLst>
          </a:prstGeom>
          <a:solidFill>
            <a:schemeClr val="bg1"/>
          </a:solidFill>
          <a:ln w="9525">
            <a:solidFill>
              <a:schemeClr val="tx1"/>
            </a:solidFill>
            <a:miter lim="800000"/>
            <a:headEnd/>
            <a:tailEnd/>
          </a:ln>
        </p:spPr>
        <p:txBody>
          <a:bodyPr/>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algn="ctr" eaLnBrk="1" hangingPunct="1">
              <a:spcBef>
                <a:spcPct val="0"/>
              </a:spcBef>
              <a:buFontTx/>
              <a:buNone/>
            </a:pPr>
            <a:r>
              <a:rPr lang="en-US" altLang="en-US" sz="1800" dirty="0">
                <a:solidFill>
                  <a:schemeClr val="tx1"/>
                </a:solidFill>
              </a:rPr>
              <a:t>Select the required methods</a:t>
            </a:r>
          </a:p>
        </p:txBody>
      </p:sp>
    </p:spTree>
    <p:extLst>
      <p:ext uri="{BB962C8B-B14F-4D97-AF65-F5344CB8AC3E}">
        <p14:creationId xmlns="" xmlns:p14="http://schemas.microsoft.com/office/powerpoint/2010/main" val="21622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wipe(down)">
                                      <p:cBhvr>
                                        <p:cTn id="7" dur="500"/>
                                        <p:tgtEl>
                                          <p:spTgt spid="911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1141"/>
                                        </p:tgtEl>
                                        <p:attrNameLst>
                                          <p:attrName>style.visibility</p:attrName>
                                        </p:attrNameLst>
                                      </p:cBhvr>
                                      <p:to>
                                        <p:strVal val="visible"/>
                                      </p:to>
                                    </p:set>
                                    <p:animEffect transition="in" filter="wipe(down)">
                                      <p:cBhvr>
                                        <p:cTn id="12" dur="500"/>
                                        <p:tgtEl>
                                          <p:spTgt spid="911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1139">
                                            <p:txEl>
                                              <p:pRg st="0" end="0"/>
                                            </p:txEl>
                                          </p:spTgt>
                                        </p:tgtEl>
                                        <p:attrNameLst>
                                          <p:attrName>style.visibility</p:attrName>
                                        </p:attrNameLst>
                                      </p:cBhvr>
                                      <p:to>
                                        <p:strVal val="visible"/>
                                      </p:to>
                                    </p:set>
                                    <p:animEffect transition="in" filter="wipe(down)">
                                      <p:cBhvr>
                                        <p:cTn id="17" dur="500"/>
                                        <p:tgtEl>
                                          <p:spTgt spid="911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Placeholder 3"/>
          <p:cNvSpPr>
            <a:spLocks noGrp="1"/>
          </p:cNvSpPr>
          <p:nvPr>
            <p:ph type="body" sz="quarter" idx="4294967295"/>
          </p:nvPr>
        </p:nvSpPr>
        <p:spPr>
          <a:xfrm>
            <a:off x="293690" y="144463"/>
            <a:ext cx="8396287" cy="523220"/>
          </a:xfrm>
        </p:spPr>
        <p:txBody>
          <a:bodyPr>
            <a:spAutoFit/>
          </a:bodyPr>
          <a:lstStyle/>
          <a:p>
            <a:pPr eaLnBrk="1" hangingPunct="1">
              <a:spcBef>
                <a:spcPct val="0"/>
              </a:spcBef>
              <a:buFont typeface="Arial" charset="0"/>
              <a:buNone/>
            </a:pPr>
            <a:r>
              <a:rPr lang="en-IN" altLang="en-US" sz="2800" dirty="0">
                <a:latin typeface="+mj-lt"/>
                <a:cs typeface="Arial" charset="0"/>
              </a:rPr>
              <a:t>JUnit with Eclipse</a:t>
            </a:r>
            <a:r>
              <a:rPr altLang="en-US" sz="2800" dirty="0">
                <a:latin typeface="+mj-lt"/>
                <a:cs typeface="Arial" charset="0"/>
              </a:rPr>
              <a:t> (Contd.).</a:t>
            </a:r>
            <a:endParaRPr lang="en-IN" altLang="en-US" sz="2800" dirty="0">
              <a:latin typeface="+mj-lt"/>
              <a:cs typeface="Arial" charset="0"/>
            </a:endParaRPr>
          </a:p>
        </p:txBody>
      </p:sp>
      <p:sp>
        <p:nvSpPr>
          <p:cNvPr id="92163" name="Text Placeholder 7"/>
          <p:cNvSpPr>
            <a:spLocks noGrp="1"/>
          </p:cNvSpPr>
          <p:nvPr>
            <p:ph type="body" sz="quarter" idx="4294967295"/>
          </p:nvPr>
        </p:nvSpPr>
        <p:spPr>
          <a:xfrm>
            <a:off x="4276725" y="1049339"/>
            <a:ext cx="4421188" cy="2401887"/>
          </a:xfrm>
        </p:spPr>
        <p:txBody>
          <a:bodyPr>
            <a:noAutofit/>
          </a:bodyPr>
          <a:lstStyle/>
          <a:p>
            <a:pPr eaLnBrk="1" hangingPunct="1">
              <a:buFont typeface="Wingdings" panose="05000000000000000000" pitchFamily="2" charset="2"/>
              <a:buChar char="Ø"/>
            </a:pPr>
            <a:r>
              <a:rPr altLang="en-US" sz="1800" dirty="0" smtClean="0">
                <a:solidFill>
                  <a:schemeClr val="tx1"/>
                </a:solidFill>
                <a:cs typeface="Arial" charset="0"/>
              </a:rPr>
              <a:t>Right click on </a:t>
            </a:r>
            <a:r>
              <a:rPr altLang="en-US" sz="1800" dirty="0" err="1" smtClean="0">
                <a:solidFill>
                  <a:schemeClr val="tx1"/>
                </a:solidFill>
                <a:cs typeface="Arial" charset="0"/>
              </a:rPr>
              <a:t>CalculatorTest</a:t>
            </a:r>
            <a:r>
              <a:rPr altLang="en-US" sz="1800" dirty="0" smtClean="0">
                <a:solidFill>
                  <a:schemeClr val="tx1"/>
                </a:solidFill>
                <a:cs typeface="Arial" charset="0"/>
              </a:rPr>
              <a:t> class and select </a:t>
            </a:r>
          </a:p>
          <a:p>
            <a:pPr eaLnBrk="1" hangingPunct="1">
              <a:buFont typeface="Wingdings" panose="05000000000000000000" pitchFamily="2" charset="2"/>
              <a:buChar char="Ø"/>
            </a:pPr>
            <a:r>
              <a:rPr altLang="en-US" sz="1800" dirty="0" smtClean="0">
                <a:solidFill>
                  <a:schemeClr val="tx1"/>
                </a:solidFill>
                <a:cs typeface="Arial" charset="0"/>
              </a:rPr>
              <a:t>    Run-As → JUnit Test</a:t>
            </a:r>
          </a:p>
          <a:p>
            <a:pPr eaLnBrk="1" hangingPunct="1">
              <a:buFont typeface="Wingdings" panose="05000000000000000000" pitchFamily="2" charset="2"/>
              <a:buChar char="Ø"/>
            </a:pPr>
            <a:r>
              <a:rPr altLang="en-US" sz="1800" dirty="0" smtClean="0">
                <a:solidFill>
                  <a:schemeClr val="tx1"/>
                </a:solidFill>
                <a:cs typeface="Arial" charset="0"/>
              </a:rPr>
              <a:t>The results of the test will be displayed in JUnit view</a:t>
            </a:r>
          </a:p>
          <a:p>
            <a:pPr eaLnBrk="1" hangingPunct="1">
              <a:buFont typeface="Wingdings" panose="05000000000000000000" pitchFamily="2" charset="2"/>
              <a:buChar char="Ø"/>
            </a:pPr>
            <a:r>
              <a:rPr altLang="en-US" sz="1800" dirty="0" smtClean="0">
                <a:solidFill>
                  <a:schemeClr val="tx1"/>
                </a:solidFill>
                <a:cs typeface="Arial" charset="0"/>
              </a:rPr>
              <a:t>This is because the </a:t>
            </a:r>
            <a:r>
              <a:rPr altLang="en-US" sz="1800" dirty="0" err="1" smtClean="0">
                <a:solidFill>
                  <a:schemeClr val="tx1"/>
                </a:solidFill>
                <a:cs typeface="Arial" charset="0"/>
              </a:rPr>
              <a:t>testAdd</a:t>
            </a:r>
            <a:r>
              <a:rPr altLang="en-US" sz="1800" dirty="0" smtClean="0">
                <a:solidFill>
                  <a:schemeClr val="tx1"/>
                </a:solidFill>
                <a:cs typeface="Arial" charset="0"/>
              </a:rPr>
              <a:t> and </a:t>
            </a:r>
            <a:r>
              <a:rPr altLang="en-US" sz="1800" dirty="0" err="1" smtClean="0">
                <a:solidFill>
                  <a:schemeClr val="tx1"/>
                </a:solidFill>
                <a:cs typeface="Arial" charset="0"/>
              </a:rPr>
              <a:t>testSub</a:t>
            </a:r>
            <a:r>
              <a:rPr altLang="en-US" sz="1800" dirty="0" smtClean="0">
                <a:solidFill>
                  <a:schemeClr val="tx1"/>
                </a:solidFill>
                <a:cs typeface="Arial" charset="0"/>
              </a:rPr>
              <a:t> are not implemented correctly</a:t>
            </a:r>
          </a:p>
          <a:p>
            <a:pPr eaLnBrk="1" hangingPunct="1">
              <a:buFont typeface="Wingdings" panose="05000000000000000000" pitchFamily="2" charset="2"/>
              <a:buChar char="Ø"/>
            </a:pPr>
            <a:endParaRPr altLang="en-US" sz="1800" dirty="0" smtClean="0">
              <a:solidFill>
                <a:schemeClr val="tx1"/>
              </a:solidFill>
              <a:cs typeface="Arial" charset="0"/>
            </a:endParaRPr>
          </a:p>
          <a:p>
            <a:pPr eaLnBrk="1" hangingPunct="1">
              <a:buFont typeface="Wingdings" panose="05000000000000000000" pitchFamily="2" charset="2"/>
              <a:buChar char="Ø"/>
            </a:pPr>
            <a:endParaRPr altLang="en-US" sz="1800" dirty="0" smtClean="0">
              <a:solidFill>
                <a:schemeClr val="tx1"/>
              </a:solidFill>
              <a:cs typeface="Arial" charset="0"/>
            </a:endParaRPr>
          </a:p>
        </p:txBody>
      </p:sp>
      <p:pic>
        <p:nvPicPr>
          <p:cNvPr id="92164"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81025" y="1200151"/>
            <a:ext cx="3028950" cy="4076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165" name="Line 5"/>
          <p:cNvSpPr>
            <a:spLocks noChangeShapeType="1"/>
          </p:cNvSpPr>
          <p:nvPr/>
        </p:nvSpPr>
        <p:spPr bwMode="auto">
          <a:xfrm>
            <a:off x="2770171" y="2407339"/>
            <a:ext cx="1143000" cy="1270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92166" name="AutoShape 6"/>
          <p:cNvSpPr>
            <a:spLocks noChangeArrowheads="1"/>
          </p:cNvSpPr>
          <p:nvPr/>
        </p:nvSpPr>
        <p:spPr bwMode="auto">
          <a:xfrm>
            <a:off x="3860800" y="4051300"/>
            <a:ext cx="4889500" cy="990600"/>
          </a:xfrm>
          <a:prstGeom prst="horizontalScroll">
            <a:avLst>
              <a:gd name="adj" fmla="val 12500"/>
            </a:avLst>
          </a:prstGeom>
          <a:solidFill>
            <a:srgbClr val="CCFFFF"/>
          </a:solidFill>
          <a:ln w="9525">
            <a:solidFill>
              <a:schemeClr val="tx1"/>
            </a:solidFill>
            <a:round/>
            <a:headEnd/>
            <a:tailEnd/>
          </a:ln>
        </p:spPr>
        <p:txBody>
          <a:bodyPr wrap="none" anchor="ctr"/>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algn="ctr" eaLnBrk="1" hangingPunct="1">
              <a:spcBef>
                <a:spcPct val="0"/>
              </a:spcBef>
              <a:buFontTx/>
              <a:buNone/>
            </a:pPr>
            <a:r>
              <a:rPr lang="en-US" altLang="en-US" dirty="0">
                <a:solidFill>
                  <a:schemeClr val="tx1"/>
                </a:solidFill>
              </a:rPr>
              <a:t>Brown color indicates failure</a:t>
            </a:r>
          </a:p>
        </p:txBody>
      </p:sp>
    </p:spTree>
    <p:extLst>
      <p:ext uri="{BB962C8B-B14F-4D97-AF65-F5344CB8AC3E}">
        <p14:creationId xmlns="" xmlns:p14="http://schemas.microsoft.com/office/powerpoint/2010/main" val="258210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wipe(down)">
                                      <p:cBhvr>
                                        <p:cTn id="7" dur="500"/>
                                        <p:tgtEl>
                                          <p:spTgt spid="921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165"/>
                                        </p:tgtEl>
                                        <p:attrNameLst>
                                          <p:attrName>style.visibility</p:attrName>
                                        </p:attrNameLst>
                                      </p:cBhvr>
                                      <p:to>
                                        <p:strVal val="visible"/>
                                      </p:to>
                                    </p:set>
                                    <p:animEffect transition="in" filter="wipe(down)">
                                      <p:cBhvr>
                                        <p:cTn id="12" dur="500"/>
                                        <p:tgtEl>
                                          <p:spTgt spid="921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2166"/>
                                        </p:tgtEl>
                                        <p:attrNameLst>
                                          <p:attrName>style.visibility</p:attrName>
                                        </p:attrNameLst>
                                      </p:cBhvr>
                                      <p:to>
                                        <p:strVal val="visible"/>
                                      </p:to>
                                    </p:set>
                                    <p:animEffect transition="in" filter="wipe(down)">
                                      <p:cBhvr>
                                        <p:cTn id="17" dur="500"/>
                                        <p:tgtEl>
                                          <p:spTgt spid="921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2163">
                                            <p:txEl>
                                              <p:pRg st="0" end="0"/>
                                            </p:txEl>
                                          </p:spTgt>
                                        </p:tgtEl>
                                        <p:attrNameLst>
                                          <p:attrName>style.visibility</p:attrName>
                                        </p:attrNameLst>
                                      </p:cBhvr>
                                      <p:to>
                                        <p:strVal val="visible"/>
                                      </p:to>
                                    </p:set>
                                    <p:animEffect transition="in" filter="wipe(down)">
                                      <p:cBhvr>
                                        <p:cTn id="22" dur="500"/>
                                        <p:tgtEl>
                                          <p:spTgt spid="9216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2163">
                                            <p:txEl>
                                              <p:pRg st="1" end="1"/>
                                            </p:txEl>
                                          </p:spTgt>
                                        </p:tgtEl>
                                        <p:attrNameLst>
                                          <p:attrName>style.visibility</p:attrName>
                                        </p:attrNameLst>
                                      </p:cBhvr>
                                      <p:to>
                                        <p:strVal val="visible"/>
                                      </p:to>
                                    </p:set>
                                    <p:animEffect transition="in" filter="wipe(down)">
                                      <p:cBhvr>
                                        <p:cTn id="27" dur="500"/>
                                        <p:tgtEl>
                                          <p:spTgt spid="9216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2163">
                                            <p:txEl>
                                              <p:pRg st="2" end="2"/>
                                            </p:txEl>
                                          </p:spTgt>
                                        </p:tgtEl>
                                        <p:attrNameLst>
                                          <p:attrName>style.visibility</p:attrName>
                                        </p:attrNameLst>
                                      </p:cBhvr>
                                      <p:to>
                                        <p:strVal val="visible"/>
                                      </p:to>
                                    </p:set>
                                    <p:animEffect transition="in" filter="wipe(down)">
                                      <p:cBhvr>
                                        <p:cTn id="32" dur="500"/>
                                        <p:tgtEl>
                                          <p:spTgt spid="9216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2163">
                                            <p:txEl>
                                              <p:pRg st="3" end="3"/>
                                            </p:txEl>
                                          </p:spTgt>
                                        </p:tgtEl>
                                        <p:attrNameLst>
                                          <p:attrName>style.visibility</p:attrName>
                                        </p:attrNameLst>
                                      </p:cBhvr>
                                      <p:to>
                                        <p:strVal val="visible"/>
                                      </p:to>
                                    </p:set>
                                    <p:animEffect transition="in" filter="wipe(down)">
                                      <p:cBhvr>
                                        <p:cTn id="37" dur="500"/>
                                        <p:tgtEl>
                                          <p:spTgt spid="921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P spid="92165" grpId="0" animBg="1"/>
      <p:bldP spid="921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Placeholder 3"/>
          <p:cNvSpPr>
            <a:spLocks noGrp="1"/>
          </p:cNvSpPr>
          <p:nvPr>
            <p:ph type="body" sz="quarter" idx="4294967295"/>
          </p:nvPr>
        </p:nvSpPr>
        <p:spPr>
          <a:xfrm>
            <a:off x="247652" y="144463"/>
            <a:ext cx="8442325" cy="523220"/>
          </a:xfrm>
        </p:spPr>
        <p:txBody>
          <a:bodyPr>
            <a:spAutoFit/>
          </a:bodyPr>
          <a:lstStyle/>
          <a:p>
            <a:pPr eaLnBrk="1" hangingPunct="1">
              <a:spcBef>
                <a:spcPct val="0"/>
              </a:spcBef>
              <a:buFont typeface="Arial" charset="0"/>
              <a:buNone/>
            </a:pPr>
            <a:r>
              <a:rPr lang="en-IN" altLang="en-US" sz="2800" dirty="0">
                <a:latin typeface="+mj-lt"/>
                <a:cs typeface="Arial" charset="0"/>
              </a:rPr>
              <a:t>How to write a JUnit test method</a:t>
            </a:r>
          </a:p>
        </p:txBody>
      </p:sp>
      <p:sp>
        <p:nvSpPr>
          <p:cNvPr id="93187" name="Text Placeholder 7"/>
          <p:cNvSpPr>
            <a:spLocks noGrp="1"/>
          </p:cNvSpPr>
          <p:nvPr>
            <p:ph type="body" sz="quarter" idx="4294967295"/>
          </p:nvPr>
        </p:nvSpPr>
        <p:spPr>
          <a:xfrm>
            <a:off x="301625" y="1062037"/>
            <a:ext cx="8686800" cy="4881563"/>
          </a:xfrm>
        </p:spPr>
        <p:txBody>
          <a:bodyPr>
            <a:normAutofit/>
          </a:bodyPr>
          <a:lstStyle/>
          <a:p>
            <a:pPr eaLnBrk="1" hangingPunct="1">
              <a:lnSpc>
                <a:spcPct val="150000"/>
              </a:lnSpc>
              <a:buFont typeface="Wingdings" panose="05000000000000000000" pitchFamily="2" charset="2"/>
              <a:buChar char="Ø"/>
            </a:pPr>
            <a:r>
              <a:rPr altLang="en-US" sz="1800" dirty="0" smtClean="0">
                <a:solidFill>
                  <a:schemeClr val="tx1"/>
                </a:solidFill>
                <a:cs typeface="Arial" charset="0"/>
              </a:rPr>
              <a:t>All the test methods should be marked with the Junit annotation - @</a:t>
            </a:r>
            <a:r>
              <a:rPr altLang="en-US" sz="1800" dirty="0" err="1" smtClean="0">
                <a:solidFill>
                  <a:schemeClr val="tx1"/>
                </a:solidFill>
                <a:cs typeface="Arial" charset="0"/>
              </a:rPr>
              <a:t>org.junit.Test</a:t>
            </a:r>
            <a:endParaRPr altLang="en-US" sz="1800" dirty="0" smtClean="0">
              <a:solidFill>
                <a:schemeClr val="tx1"/>
              </a:solidFill>
              <a:cs typeface="Arial" charset="0"/>
            </a:endParaRPr>
          </a:p>
          <a:p>
            <a:pPr eaLnBrk="1" hangingPunct="1">
              <a:lnSpc>
                <a:spcPct val="150000"/>
              </a:lnSpc>
              <a:buFont typeface="Wingdings" panose="05000000000000000000" pitchFamily="2" charset="2"/>
              <a:buChar char="Ø"/>
            </a:pPr>
            <a:r>
              <a:rPr altLang="en-US" sz="1800" dirty="0" smtClean="0">
                <a:solidFill>
                  <a:schemeClr val="tx1"/>
                </a:solidFill>
                <a:cs typeface="Arial" charset="0"/>
              </a:rPr>
              <a:t>All the JUnit test methods should be "public" methods</a:t>
            </a:r>
          </a:p>
          <a:p>
            <a:pPr eaLnBrk="1" hangingPunct="1">
              <a:lnSpc>
                <a:spcPct val="150000"/>
              </a:lnSpc>
              <a:buFont typeface="Wingdings" panose="05000000000000000000" pitchFamily="2" charset="2"/>
              <a:buChar char="Ø"/>
            </a:pPr>
            <a:r>
              <a:rPr altLang="en-US" sz="1800" dirty="0" smtClean="0">
                <a:solidFill>
                  <a:schemeClr val="tx1"/>
                </a:solidFill>
                <a:cs typeface="Arial" charset="0"/>
              </a:rPr>
              <a:t>The return type of the JUnit test method must be “void" </a:t>
            </a:r>
          </a:p>
          <a:p>
            <a:pPr eaLnBrk="1" hangingPunct="1">
              <a:lnSpc>
                <a:spcPct val="150000"/>
              </a:lnSpc>
              <a:buFont typeface="Wingdings" panose="05000000000000000000" pitchFamily="2" charset="2"/>
              <a:buChar char="Ø"/>
            </a:pPr>
            <a:r>
              <a:rPr altLang="en-US" sz="1800" dirty="0" smtClean="0">
                <a:solidFill>
                  <a:schemeClr val="tx1"/>
                </a:solidFill>
                <a:cs typeface="Arial" charset="0"/>
              </a:rPr>
              <a:t>The test method need not start with the test keyword</a:t>
            </a:r>
          </a:p>
          <a:p>
            <a:pPr eaLnBrk="1" hangingPunct="1">
              <a:lnSpc>
                <a:spcPct val="150000"/>
              </a:lnSpc>
              <a:buFont typeface="Wingdings" panose="05000000000000000000" pitchFamily="2" charset="2"/>
              <a:buChar char="Ø"/>
            </a:pPr>
            <a:r>
              <a:rPr altLang="en-US" sz="1800" dirty="0" smtClean="0">
                <a:solidFill>
                  <a:schemeClr val="tx1"/>
                </a:solidFill>
                <a:cs typeface="Arial" charset="0"/>
              </a:rPr>
              <a:t>Here is a simple JUnit test method: </a:t>
            </a:r>
          </a:p>
          <a:p>
            <a:pPr lvl="1" eaLnBrk="1" hangingPunct="1">
              <a:buFont typeface="Arial" charset="0"/>
              <a:buNone/>
            </a:pPr>
            <a:r>
              <a:rPr altLang="en-US" sz="1600" i="1" dirty="0" smtClean="0">
                <a:solidFill>
                  <a:schemeClr val="tx1"/>
                </a:solidFill>
              </a:rPr>
              <a:t>@Test</a:t>
            </a:r>
          </a:p>
          <a:p>
            <a:pPr lvl="1" eaLnBrk="1" hangingPunct="1">
              <a:buFont typeface="Arial" charset="0"/>
              <a:buNone/>
            </a:pPr>
            <a:r>
              <a:rPr altLang="en-US" sz="1600" i="1" dirty="0" smtClean="0">
                <a:solidFill>
                  <a:schemeClr val="tx1"/>
                </a:solidFill>
              </a:rPr>
              <a:t>public void </a:t>
            </a:r>
            <a:r>
              <a:rPr altLang="en-US" sz="1600" i="1" dirty="0" err="1" smtClean="0">
                <a:solidFill>
                  <a:schemeClr val="tx1"/>
                </a:solidFill>
              </a:rPr>
              <a:t>testAdd</a:t>
            </a:r>
            <a:r>
              <a:rPr altLang="en-US" sz="1600" i="1" dirty="0" smtClean="0">
                <a:solidFill>
                  <a:schemeClr val="tx1"/>
                </a:solidFill>
              </a:rPr>
              <a:t>() {</a:t>
            </a:r>
          </a:p>
          <a:p>
            <a:pPr lvl="1" eaLnBrk="1" hangingPunct="1">
              <a:buFont typeface="Arial" charset="0"/>
              <a:buNone/>
            </a:pPr>
            <a:r>
              <a:rPr altLang="en-US" sz="1600" i="1" dirty="0" smtClean="0">
                <a:solidFill>
                  <a:schemeClr val="tx1"/>
                </a:solidFill>
              </a:rPr>
              <a:t>		Calculator c=new Calculator();</a:t>
            </a:r>
          </a:p>
          <a:p>
            <a:pPr lvl="1" eaLnBrk="1" hangingPunct="1">
              <a:buFont typeface="Arial" charset="0"/>
              <a:buNone/>
            </a:pPr>
            <a:r>
              <a:rPr altLang="en-US" sz="1600" i="1" dirty="0" smtClean="0">
                <a:solidFill>
                  <a:schemeClr val="tx1"/>
                </a:solidFill>
              </a:rPr>
              <a:t>		</a:t>
            </a:r>
            <a:r>
              <a:rPr altLang="en-US" sz="1600" i="1" dirty="0" err="1" smtClean="0">
                <a:solidFill>
                  <a:schemeClr val="tx1"/>
                </a:solidFill>
              </a:rPr>
              <a:t>assertEquals</a:t>
            </a:r>
            <a:r>
              <a:rPr altLang="en-US" sz="1600" i="1" dirty="0" smtClean="0">
                <a:solidFill>
                  <a:schemeClr val="tx1"/>
                </a:solidFill>
              </a:rPr>
              <a:t>("Result",5,c.add(2,3));</a:t>
            </a:r>
          </a:p>
          <a:p>
            <a:pPr lvl="1" eaLnBrk="1" hangingPunct="1">
              <a:buFont typeface="Arial" charset="0"/>
              <a:buNone/>
            </a:pPr>
            <a:r>
              <a:rPr altLang="en-US" sz="1600" i="1" dirty="0" smtClean="0">
                <a:solidFill>
                  <a:schemeClr val="tx1"/>
                </a:solidFill>
              </a:rPr>
              <a:t>}</a:t>
            </a:r>
          </a:p>
          <a:p>
            <a:pPr eaLnBrk="1" hangingPunct="1"/>
            <a:endParaRPr altLang="en-US" sz="1800" dirty="0" smtClean="0">
              <a:solidFill>
                <a:schemeClr val="tx1"/>
              </a:solidFill>
              <a:cs typeface="Arial" charset="0"/>
            </a:endParaRPr>
          </a:p>
        </p:txBody>
      </p:sp>
    </p:spTree>
    <p:extLst>
      <p:ext uri="{BB962C8B-B14F-4D97-AF65-F5344CB8AC3E}">
        <p14:creationId xmlns="" xmlns:p14="http://schemas.microsoft.com/office/powerpoint/2010/main" val="290252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wipe(down)">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wipe(down)">
                                      <p:cBhvr>
                                        <p:cTn id="12" dur="500"/>
                                        <p:tgtEl>
                                          <p:spTgt spid="93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wipe(down)">
                                      <p:cBhvr>
                                        <p:cTn id="17" dur="500"/>
                                        <p:tgtEl>
                                          <p:spTgt spid="93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3187">
                                            <p:txEl>
                                              <p:pRg st="3" end="3"/>
                                            </p:txEl>
                                          </p:spTgt>
                                        </p:tgtEl>
                                        <p:attrNameLst>
                                          <p:attrName>style.visibility</p:attrName>
                                        </p:attrNameLst>
                                      </p:cBhvr>
                                      <p:to>
                                        <p:strVal val="visible"/>
                                      </p:to>
                                    </p:set>
                                    <p:animEffect transition="in" filter="wipe(down)">
                                      <p:cBhvr>
                                        <p:cTn id="22" dur="500"/>
                                        <p:tgtEl>
                                          <p:spTgt spid="931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3187">
                                            <p:txEl>
                                              <p:pRg st="4" end="4"/>
                                            </p:txEl>
                                          </p:spTgt>
                                        </p:tgtEl>
                                        <p:attrNameLst>
                                          <p:attrName>style.visibility</p:attrName>
                                        </p:attrNameLst>
                                      </p:cBhvr>
                                      <p:to>
                                        <p:strVal val="visible"/>
                                      </p:to>
                                    </p:set>
                                    <p:animEffect transition="in" filter="wipe(down)">
                                      <p:cBhvr>
                                        <p:cTn id="27" dur="500"/>
                                        <p:tgtEl>
                                          <p:spTgt spid="93187">
                                            <p:txEl>
                                              <p:pRg st="4" end="4"/>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93187">
                                            <p:txEl>
                                              <p:pRg st="5" end="5"/>
                                            </p:txEl>
                                          </p:spTgt>
                                        </p:tgtEl>
                                        <p:attrNameLst>
                                          <p:attrName>style.visibility</p:attrName>
                                        </p:attrNameLst>
                                      </p:cBhvr>
                                      <p:to>
                                        <p:strVal val="visible"/>
                                      </p:to>
                                    </p:set>
                                    <p:animEffect transition="in" filter="wipe(down)">
                                      <p:cBhvr>
                                        <p:cTn id="30" dur="500"/>
                                        <p:tgtEl>
                                          <p:spTgt spid="93187">
                                            <p:txEl>
                                              <p:pRg st="5" end="5"/>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93187">
                                            <p:txEl>
                                              <p:pRg st="6" end="6"/>
                                            </p:txEl>
                                          </p:spTgt>
                                        </p:tgtEl>
                                        <p:attrNameLst>
                                          <p:attrName>style.visibility</p:attrName>
                                        </p:attrNameLst>
                                      </p:cBhvr>
                                      <p:to>
                                        <p:strVal val="visible"/>
                                      </p:to>
                                    </p:set>
                                    <p:animEffect transition="in" filter="wipe(down)">
                                      <p:cBhvr>
                                        <p:cTn id="33" dur="500"/>
                                        <p:tgtEl>
                                          <p:spTgt spid="93187">
                                            <p:txEl>
                                              <p:pRg st="6" end="6"/>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93187">
                                            <p:txEl>
                                              <p:pRg st="7" end="7"/>
                                            </p:txEl>
                                          </p:spTgt>
                                        </p:tgtEl>
                                        <p:attrNameLst>
                                          <p:attrName>style.visibility</p:attrName>
                                        </p:attrNameLst>
                                      </p:cBhvr>
                                      <p:to>
                                        <p:strVal val="visible"/>
                                      </p:to>
                                    </p:set>
                                    <p:animEffect transition="in" filter="wipe(down)">
                                      <p:cBhvr>
                                        <p:cTn id="36" dur="500"/>
                                        <p:tgtEl>
                                          <p:spTgt spid="93187">
                                            <p:txEl>
                                              <p:pRg st="7" end="7"/>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93187">
                                            <p:txEl>
                                              <p:pRg st="8" end="8"/>
                                            </p:txEl>
                                          </p:spTgt>
                                        </p:tgtEl>
                                        <p:attrNameLst>
                                          <p:attrName>style.visibility</p:attrName>
                                        </p:attrNameLst>
                                      </p:cBhvr>
                                      <p:to>
                                        <p:strVal val="visible"/>
                                      </p:to>
                                    </p:set>
                                    <p:animEffect transition="in" filter="wipe(down)">
                                      <p:cBhvr>
                                        <p:cTn id="39" dur="500"/>
                                        <p:tgtEl>
                                          <p:spTgt spid="93187">
                                            <p:txEl>
                                              <p:pRg st="8" end="8"/>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93187">
                                            <p:txEl>
                                              <p:pRg st="9" end="9"/>
                                            </p:txEl>
                                          </p:spTgt>
                                        </p:tgtEl>
                                        <p:attrNameLst>
                                          <p:attrName>style.visibility</p:attrName>
                                        </p:attrNameLst>
                                      </p:cBhvr>
                                      <p:to>
                                        <p:strVal val="visible"/>
                                      </p:to>
                                    </p:set>
                                    <p:animEffect transition="in" filter="wipe(down)">
                                      <p:cBhvr>
                                        <p:cTn id="42" dur="500"/>
                                        <p:tgtEl>
                                          <p:spTgt spid="931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Placeholder 3"/>
          <p:cNvSpPr>
            <a:spLocks noGrp="1"/>
          </p:cNvSpPr>
          <p:nvPr>
            <p:ph type="body" sz="quarter" idx="4294967295"/>
          </p:nvPr>
        </p:nvSpPr>
        <p:spPr>
          <a:xfrm>
            <a:off x="180975" y="185739"/>
            <a:ext cx="8229600" cy="523220"/>
          </a:xfrm>
        </p:spPr>
        <p:txBody>
          <a:bodyPr>
            <a:spAutoFit/>
          </a:bodyPr>
          <a:lstStyle/>
          <a:p>
            <a:pPr eaLnBrk="1" hangingPunct="1">
              <a:spcBef>
                <a:spcPct val="0"/>
              </a:spcBef>
              <a:buFont typeface="Arial" charset="0"/>
              <a:buNone/>
            </a:pPr>
            <a:r>
              <a:rPr lang="en-IN" altLang="en-US" sz="2800" dirty="0">
                <a:latin typeface="+mj-lt"/>
                <a:cs typeface="Arial" charset="0"/>
              </a:rPr>
              <a:t>JUnit with Eclipse</a:t>
            </a:r>
          </a:p>
        </p:txBody>
      </p:sp>
      <p:sp>
        <p:nvSpPr>
          <p:cNvPr id="94211" name="Text Placeholder 7"/>
          <p:cNvSpPr>
            <a:spLocks noGrp="1"/>
          </p:cNvSpPr>
          <p:nvPr>
            <p:ph type="body" sz="quarter" idx="4294967295"/>
          </p:nvPr>
        </p:nvSpPr>
        <p:spPr>
          <a:xfrm>
            <a:off x="522290" y="1087437"/>
            <a:ext cx="8175625" cy="5160963"/>
          </a:xfrm>
        </p:spPr>
        <p:txBody>
          <a:bodyPr>
            <a:normAutofit/>
          </a:bodyPr>
          <a:lstStyle/>
          <a:p>
            <a:pPr eaLnBrk="1" hangingPunct="1">
              <a:lnSpc>
                <a:spcPct val="80000"/>
              </a:lnSpc>
              <a:buFont typeface="Wingdings" panose="05000000000000000000" pitchFamily="2" charset="2"/>
              <a:buChar char="Ø"/>
            </a:pPr>
            <a:r>
              <a:rPr altLang="en-US" sz="1900" dirty="0" smtClean="0">
                <a:solidFill>
                  <a:schemeClr val="tx1"/>
                </a:solidFill>
                <a:cs typeface="Arial" charset="0"/>
              </a:rPr>
              <a:t>Now let’s provide implementation to the code and run the test again</a:t>
            </a:r>
          </a:p>
          <a:p>
            <a:pPr lvl="4" eaLnBrk="1" hangingPunct="1">
              <a:lnSpc>
                <a:spcPct val="80000"/>
              </a:lnSpc>
              <a:buFont typeface="Arial" charset="0"/>
              <a:buNone/>
            </a:pPr>
            <a:r>
              <a:rPr altLang="en-US" sz="700" dirty="0" smtClean="0">
                <a:solidFill>
                  <a:schemeClr val="tx1"/>
                </a:solidFill>
              </a:rPr>
              <a:t>		</a:t>
            </a:r>
            <a:r>
              <a:rPr altLang="en-US" sz="1400" dirty="0" smtClean="0">
                <a:solidFill>
                  <a:schemeClr val="tx1"/>
                </a:solidFill>
              </a:rPr>
              <a:t>					</a:t>
            </a:r>
          </a:p>
          <a:p>
            <a:pPr lvl="4" eaLnBrk="1" hangingPunct="1">
              <a:lnSpc>
                <a:spcPct val="80000"/>
              </a:lnSpc>
              <a:buFont typeface="Arial" charset="0"/>
              <a:buNone/>
            </a:pPr>
            <a:r>
              <a:rPr altLang="en-US" sz="1800" dirty="0" smtClean="0">
                <a:solidFill>
                  <a:schemeClr val="tx1"/>
                </a:solidFill>
              </a:rPr>
              <a:t>							public class </a:t>
            </a:r>
            <a:r>
              <a:rPr altLang="en-US" sz="1800" dirty="0" err="1" smtClean="0">
                <a:solidFill>
                  <a:schemeClr val="tx1"/>
                </a:solidFill>
              </a:rPr>
              <a:t>CalculatorTest</a:t>
            </a:r>
            <a:r>
              <a:rPr altLang="en-US" sz="1800" dirty="0" smtClean="0">
                <a:solidFill>
                  <a:schemeClr val="tx1"/>
                </a:solidFill>
              </a:rPr>
              <a:t> {</a:t>
            </a:r>
          </a:p>
          <a:p>
            <a:pPr lvl="4" eaLnBrk="1" hangingPunct="1">
              <a:lnSpc>
                <a:spcPct val="80000"/>
              </a:lnSpc>
              <a:buFont typeface="Arial" charset="0"/>
              <a:buNone/>
            </a:pPr>
            <a:r>
              <a:rPr altLang="en-US" sz="1800" dirty="0" smtClean="0">
                <a:solidFill>
                  <a:schemeClr val="tx1"/>
                </a:solidFill>
              </a:rPr>
              <a:t>	</a:t>
            </a:r>
            <a:r>
              <a:rPr altLang="en-US" sz="1800" smtClean="0">
                <a:solidFill>
                  <a:schemeClr val="tx1"/>
                </a:solidFill>
              </a:rPr>
              <a:t>	</a:t>
            </a:r>
            <a:r>
              <a:rPr altLang="en-US" sz="1800" b="1" smtClean="0">
                <a:solidFill>
                  <a:schemeClr val="tx1"/>
                </a:solidFill>
              </a:rPr>
              <a:t>@</a:t>
            </a:r>
            <a:r>
              <a:rPr altLang="en-US" sz="1800" b="1" dirty="0" smtClean="0">
                <a:solidFill>
                  <a:schemeClr val="tx1"/>
                </a:solidFill>
              </a:rPr>
              <a:t>Test</a:t>
            </a:r>
          </a:p>
          <a:p>
            <a:pPr lvl="4" eaLnBrk="1" hangingPunct="1">
              <a:lnSpc>
                <a:spcPct val="80000"/>
              </a:lnSpc>
              <a:buFont typeface="Arial" charset="0"/>
              <a:buNone/>
            </a:pPr>
            <a:r>
              <a:rPr altLang="en-US" sz="1800" dirty="0" smtClean="0">
                <a:solidFill>
                  <a:schemeClr val="tx1"/>
                </a:solidFill>
              </a:rPr>
              <a:t>	</a:t>
            </a:r>
            <a:r>
              <a:rPr altLang="en-US" sz="1800" smtClean="0">
                <a:solidFill>
                  <a:schemeClr val="tx1"/>
                </a:solidFill>
              </a:rPr>
              <a:t>	public</a:t>
            </a:r>
            <a:r>
              <a:rPr altLang="en-US" sz="1800" dirty="0" smtClean="0">
                <a:solidFill>
                  <a:schemeClr val="tx1"/>
                </a:solidFill>
              </a:rPr>
              <a:t> void </a:t>
            </a:r>
            <a:r>
              <a:rPr altLang="en-US" sz="1800" dirty="0" err="1" smtClean="0">
                <a:solidFill>
                  <a:schemeClr val="tx1"/>
                </a:solidFill>
              </a:rPr>
              <a:t>testAdd</a:t>
            </a:r>
            <a:r>
              <a:rPr altLang="en-US" sz="1800" dirty="0" smtClean="0">
                <a:solidFill>
                  <a:schemeClr val="tx1"/>
                </a:solidFill>
              </a:rPr>
              <a:t>() {</a:t>
            </a:r>
          </a:p>
          <a:p>
            <a:pPr lvl="4" eaLnBrk="1" hangingPunct="1">
              <a:lnSpc>
                <a:spcPct val="80000"/>
              </a:lnSpc>
              <a:buFont typeface="Arial" charset="0"/>
              <a:buNone/>
            </a:pPr>
            <a:r>
              <a:rPr altLang="en-US" sz="1800" dirty="0" smtClean="0">
                <a:solidFill>
                  <a:schemeClr val="tx1"/>
                </a:solidFill>
              </a:rPr>
              <a:t>							Calculator c=new Calculator();</a:t>
            </a:r>
          </a:p>
          <a:p>
            <a:pPr lvl="4" eaLnBrk="1" hangingPunct="1">
              <a:lnSpc>
                <a:spcPct val="80000"/>
              </a:lnSpc>
              <a:buFont typeface="Arial" charset="0"/>
              <a:buNone/>
            </a:pPr>
            <a:r>
              <a:rPr altLang="en-US" sz="1800" dirty="0" smtClean="0">
                <a:solidFill>
                  <a:schemeClr val="tx1"/>
                </a:solidFill>
              </a:rPr>
              <a:t>	</a:t>
            </a:r>
            <a:r>
              <a:rPr altLang="en-US" sz="1800" smtClean="0">
                <a:solidFill>
                  <a:schemeClr val="tx1"/>
                </a:solidFill>
              </a:rPr>
              <a:t>	</a:t>
            </a:r>
            <a:r>
              <a:rPr lang="en-US" altLang="en-US" sz="1800" dirty="0" smtClean="0">
                <a:solidFill>
                  <a:schemeClr val="tx1"/>
                </a:solidFill>
              </a:rPr>
              <a:t>a</a:t>
            </a:r>
            <a:r>
              <a:rPr altLang="en-US" sz="1800" smtClean="0">
                <a:solidFill>
                  <a:schemeClr val="tx1"/>
                </a:solidFill>
              </a:rPr>
              <a:t>ssertEquals(5,c.add(2,3</a:t>
            </a:r>
            <a:r>
              <a:rPr altLang="en-US" sz="1800" dirty="0" smtClean="0">
                <a:solidFill>
                  <a:schemeClr val="tx1"/>
                </a:solidFill>
              </a:rPr>
              <a:t>));</a:t>
            </a:r>
          </a:p>
          <a:p>
            <a:pPr lvl="4" eaLnBrk="1" hangingPunct="1">
              <a:lnSpc>
                <a:spcPct val="80000"/>
              </a:lnSpc>
              <a:buFont typeface="Arial" charset="0"/>
              <a:buNone/>
            </a:pPr>
            <a:r>
              <a:rPr altLang="en-US" sz="1800" dirty="0" smtClean="0">
                <a:solidFill>
                  <a:schemeClr val="tx1"/>
                </a:solidFill>
              </a:rPr>
              <a:t>	</a:t>
            </a:r>
            <a:r>
              <a:rPr altLang="en-US" sz="1800" smtClean="0">
                <a:solidFill>
                  <a:schemeClr val="tx1"/>
                </a:solidFill>
              </a:rPr>
              <a:t>	</a:t>
            </a:r>
            <a:r>
              <a:rPr lang="en-US" altLang="en-US" sz="1800" dirty="0" smtClean="0">
                <a:solidFill>
                  <a:schemeClr val="tx1"/>
                </a:solidFill>
              </a:rPr>
              <a:t>}</a:t>
            </a:r>
            <a:endParaRPr altLang="en-US" sz="1800" dirty="0" smtClean="0">
              <a:solidFill>
                <a:schemeClr val="tx1"/>
              </a:solidFill>
            </a:endParaRPr>
          </a:p>
          <a:p>
            <a:pPr lvl="4" eaLnBrk="1" hangingPunct="1">
              <a:lnSpc>
                <a:spcPct val="80000"/>
              </a:lnSpc>
              <a:buFont typeface="Arial" charset="0"/>
              <a:buNone/>
            </a:pPr>
            <a:r>
              <a:rPr altLang="en-US" sz="1800" dirty="0" smtClean="0">
                <a:solidFill>
                  <a:schemeClr val="tx1"/>
                </a:solidFill>
              </a:rPr>
              <a:t>	</a:t>
            </a:r>
            <a:r>
              <a:rPr altLang="en-US" sz="1800" smtClean="0">
                <a:solidFill>
                  <a:schemeClr val="tx1"/>
                </a:solidFill>
              </a:rPr>
              <a:t>	</a:t>
            </a:r>
            <a:r>
              <a:rPr altLang="en-US" sz="1800" b="1" smtClean="0">
                <a:solidFill>
                  <a:schemeClr val="tx1"/>
                </a:solidFill>
              </a:rPr>
              <a:t>@</a:t>
            </a:r>
            <a:r>
              <a:rPr altLang="en-US" sz="1800" b="1" dirty="0" smtClean="0">
                <a:solidFill>
                  <a:schemeClr val="tx1"/>
                </a:solidFill>
              </a:rPr>
              <a:t>Test</a:t>
            </a:r>
          </a:p>
          <a:p>
            <a:pPr lvl="4" eaLnBrk="1" hangingPunct="1">
              <a:lnSpc>
                <a:spcPct val="80000"/>
              </a:lnSpc>
              <a:buFont typeface="Arial" charset="0"/>
              <a:buNone/>
            </a:pPr>
            <a:r>
              <a:rPr altLang="en-US" sz="1800" dirty="0" smtClean="0">
                <a:solidFill>
                  <a:schemeClr val="tx1"/>
                </a:solidFill>
              </a:rPr>
              <a:t>	</a:t>
            </a:r>
            <a:r>
              <a:rPr altLang="en-US" sz="1800" smtClean="0">
                <a:solidFill>
                  <a:schemeClr val="tx1"/>
                </a:solidFill>
              </a:rPr>
              <a:t>	public</a:t>
            </a:r>
            <a:r>
              <a:rPr altLang="en-US" sz="1800" dirty="0" smtClean="0">
                <a:solidFill>
                  <a:schemeClr val="tx1"/>
                </a:solidFill>
              </a:rPr>
              <a:t> void </a:t>
            </a:r>
            <a:r>
              <a:rPr altLang="en-US" sz="1800" dirty="0" err="1" smtClean="0">
                <a:solidFill>
                  <a:schemeClr val="tx1"/>
                </a:solidFill>
              </a:rPr>
              <a:t>testSub</a:t>
            </a:r>
            <a:r>
              <a:rPr altLang="en-US" sz="1800" dirty="0" smtClean="0">
                <a:solidFill>
                  <a:schemeClr val="tx1"/>
                </a:solidFill>
              </a:rPr>
              <a:t>() {</a:t>
            </a:r>
          </a:p>
          <a:p>
            <a:pPr lvl="4" eaLnBrk="1" hangingPunct="1">
              <a:lnSpc>
                <a:spcPct val="80000"/>
              </a:lnSpc>
              <a:buFont typeface="Arial" charset="0"/>
              <a:buNone/>
            </a:pPr>
            <a:r>
              <a:rPr altLang="en-US" sz="1800" dirty="0" smtClean="0">
                <a:solidFill>
                  <a:schemeClr val="tx1"/>
                </a:solidFill>
              </a:rPr>
              <a:t>							Calculator c=new Calculator();</a:t>
            </a:r>
          </a:p>
          <a:p>
            <a:pPr lvl="4" eaLnBrk="1" hangingPunct="1">
              <a:lnSpc>
                <a:spcPct val="80000"/>
              </a:lnSpc>
              <a:buFont typeface="Arial" charset="0"/>
              <a:buNone/>
            </a:pPr>
            <a:r>
              <a:rPr altLang="en-US" sz="1800" dirty="0" smtClean="0">
                <a:solidFill>
                  <a:schemeClr val="tx1"/>
                </a:solidFill>
              </a:rPr>
              <a:t>	</a:t>
            </a:r>
            <a:r>
              <a:rPr altLang="en-US" sz="1800" smtClean="0">
                <a:solidFill>
                  <a:schemeClr val="tx1"/>
                </a:solidFill>
              </a:rPr>
              <a:t>	assertEquals(20,c.sub(100,80</a:t>
            </a:r>
            <a:r>
              <a:rPr altLang="en-US" sz="1800" dirty="0" smtClean="0">
                <a:solidFill>
                  <a:schemeClr val="tx1"/>
                </a:solidFill>
              </a:rPr>
              <a:t>));</a:t>
            </a:r>
          </a:p>
          <a:p>
            <a:pPr lvl="4" eaLnBrk="1" hangingPunct="1">
              <a:lnSpc>
                <a:spcPct val="80000"/>
              </a:lnSpc>
              <a:buFont typeface="Arial" charset="0"/>
              <a:buNone/>
            </a:pPr>
            <a:r>
              <a:rPr altLang="en-US" sz="1800" dirty="0" smtClean="0">
                <a:solidFill>
                  <a:schemeClr val="tx1"/>
                </a:solidFill>
              </a:rPr>
              <a:t>	</a:t>
            </a:r>
            <a:r>
              <a:rPr altLang="en-US" sz="1800" smtClean="0">
                <a:solidFill>
                  <a:schemeClr val="tx1"/>
                </a:solidFill>
              </a:rPr>
              <a:t>	}</a:t>
            </a:r>
            <a:r>
              <a:rPr altLang="en-US" sz="1800" dirty="0" smtClean="0">
                <a:solidFill>
                  <a:schemeClr val="tx1"/>
                </a:solidFill>
              </a:rPr>
              <a:t> }</a:t>
            </a:r>
          </a:p>
          <a:p>
            <a:pPr lvl="4" eaLnBrk="1" hangingPunct="1">
              <a:lnSpc>
                <a:spcPct val="80000"/>
              </a:lnSpc>
              <a:buFont typeface="Arial" charset="0"/>
              <a:buNone/>
            </a:pPr>
            <a:endParaRPr altLang="en-US" sz="1800" dirty="0" smtClean="0">
              <a:solidFill>
                <a:schemeClr val="tx1"/>
              </a:solidFill>
            </a:endParaRPr>
          </a:p>
          <a:p>
            <a:pPr eaLnBrk="1" hangingPunct="1">
              <a:lnSpc>
                <a:spcPct val="80000"/>
              </a:lnSpc>
            </a:pPr>
            <a:endParaRPr altLang="en-US" sz="1800" dirty="0" smtClean="0">
              <a:solidFill>
                <a:schemeClr val="tx1"/>
              </a:solidFill>
              <a:cs typeface="Arial" charset="0"/>
            </a:endParaRPr>
          </a:p>
        </p:txBody>
      </p:sp>
      <p:pic>
        <p:nvPicPr>
          <p:cNvPr id="94212"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1981200"/>
            <a:ext cx="3028950" cy="3629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4213" name="Line 5"/>
          <p:cNvSpPr>
            <a:spLocks noChangeShapeType="1"/>
          </p:cNvSpPr>
          <p:nvPr/>
        </p:nvSpPr>
        <p:spPr bwMode="auto">
          <a:xfrm>
            <a:off x="2743200" y="3200400"/>
            <a:ext cx="711200" cy="264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94214" name="AutoShape 6"/>
          <p:cNvSpPr>
            <a:spLocks noChangeArrowheads="1"/>
          </p:cNvSpPr>
          <p:nvPr/>
        </p:nvSpPr>
        <p:spPr bwMode="auto">
          <a:xfrm>
            <a:off x="990600" y="5867400"/>
            <a:ext cx="4889500" cy="990600"/>
          </a:xfrm>
          <a:prstGeom prst="horizontalScroll">
            <a:avLst>
              <a:gd name="adj" fmla="val 12500"/>
            </a:avLst>
          </a:prstGeom>
          <a:solidFill>
            <a:srgbClr val="CCFFFF"/>
          </a:solidFill>
          <a:ln w="9525">
            <a:solidFill>
              <a:schemeClr val="tx1"/>
            </a:solidFill>
            <a:round/>
            <a:headEnd/>
            <a:tailEnd/>
          </a:ln>
        </p:spPr>
        <p:txBody>
          <a:bodyPr wrap="none" anchor="ctr"/>
          <a:lstStyle>
            <a:lvl1pPr eaLnBrk="0" hangingPunct="0">
              <a:spcBef>
                <a:spcPct val="20000"/>
              </a:spcBef>
              <a:buFont typeface="Arial" charset="0"/>
              <a:buChar char="•"/>
              <a:defRPr sz="2000">
                <a:solidFill>
                  <a:srgbClr val="595959"/>
                </a:solidFill>
                <a:latin typeface="Arial" charset="0"/>
                <a:cs typeface="Arial" charset="0"/>
              </a:defRPr>
            </a:lvl1pPr>
            <a:lvl2pPr marL="742950" indent="-285750" eaLnBrk="0" hangingPunct="0">
              <a:spcBef>
                <a:spcPct val="20000"/>
              </a:spcBef>
              <a:buFont typeface="Arial" charset="0"/>
              <a:buChar char="–"/>
              <a:defRPr>
                <a:solidFill>
                  <a:srgbClr val="595959"/>
                </a:solidFill>
                <a:latin typeface="Arial" charset="0"/>
                <a:cs typeface="Arial" charset="0"/>
              </a:defRPr>
            </a:lvl2pPr>
            <a:lvl3pPr marL="1143000" indent="-228600" eaLnBrk="0" hangingPunct="0">
              <a:spcBef>
                <a:spcPct val="20000"/>
              </a:spcBef>
              <a:buFont typeface="Arial" charset="0"/>
              <a:buChar char="•"/>
              <a:defRPr sz="1600">
                <a:solidFill>
                  <a:srgbClr val="595959"/>
                </a:solidFill>
                <a:latin typeface="Arial" charset="0"/>
                <a:cs typeface="Arial" charset="0"/>
              </a:defRPr>
            </a:lvl3pPr>
            <a:lvl4pPr marL="1600200" indent="-228600" eaLnBrk="0" hangingPunct="0">
              <a:spcBef>
                <a:spcPct val="20000"/>
              </a:spcBef>
              <a:buFont typeface="Arial" charset="0"/>
              <a:buChar char="–"/>
              <a:defRPr sz="1400">
                <a:solidFill>
                  <a:srgbClr val="595959"/>
                </a:solidFill>
                <a:latin typeface="Arial" charset="0"/>
                <a:cs typeface="Arial" charset="0"/>
              </a:defRPr>
            </a:lvl4pPr>
            <a:lvl5pPr marL="2057400" indent="-228600" eaLnBrk="0" hangingPunct="0">
              <a:spcBef>
                <a:spcPct val="20000"/>
              </a:spcBef>
              <a:buFont typeface="Arial" charset="0"/>
              <a:buChar char="»"/>
              <a:defRPr sz="1200">
                <a:solidFill>
                  <a:srgbClr val="595959"/>
                </a:solidFill>
                <a:latin typeface="Arial" charset="0"/>
                <a:cs typeface="Arial" charset="0"/>
              </a:defRPr>
            </a:lvl5pPr>
            <a:lvl6pPr marL="25146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6pPr>
            <a:lvl7pPr marL="29718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7pPr>
            <a:lvl8pPr marL="34290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8pPr>
            <a:lvl9pPr marL="3886200" indent="-228600" eaLnBrk="0" fontAlgn="base" hangingPunct="0">
              <a:spcBef>
                <a:spcPct val="20000"/>
              </a:spcBef>
              <a:spcAft>
                <a:spcPct val="0"/>
              </a:spcAft>
              <a:buFont typeface="Arial" charset="0"/>
              <a:buChar char="»"/>
              <a:defRPr sz="1200">
                <a:solidFill>
                  <a:srgbClr val="595959"/>
                </a:solidFill>
                <a:latin typeface="Arial" charset="0"/>
                <a:cs typeface="Arial" charset="0"/>
              </a:defRPr>
            </a:lvl9pPr>
          </a:lstStyle>
          <a:p>
            <a:pPr algn="ctr" eaLnBrk="1" hangingPunct="1">
              <a:spcBef>
                <a:spcPct val="0"/>
              </a:spcBef>
              <a:buFontTx/>
              <a:buNone/>
            </a:pPr>
            <a:r>
              <a:rPr lang="en-US" altLang="en-US" dirty="0">
                <a:solidFill>
                  <a:schemeClr val="tx1"/>
                </a:solidFill>
              </a:rPr>
              <a:t>Green color indicates pass</a:t>
            </a:r>
          </a:p>
        </p:txBody>
      </p:sp>
    </p:spTree>
    <p:extLst>
      <p:ext uri="{BB962C8B-B14F-4D97-AF65-F5344CB8AC3E}">
        <p14:creationId xmlns="" xmlns:p14="http://schemas.microsoft.com/office/powerpoint/2010/main" val="90358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wipe(down)">
                                      <p:cBhvr>
                                        <p:cTn id="7" dur="500"/>
                                        <p:tgtEl>
                                          <p:spTgt spid="942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4213"/>
                                        </p:tgtEl>
                                        <p:attrNameLst>
                                          <p:attrName>style.visibility</p:attrName>
                                        </p:attrNameLst>
                                      </p:cBhvr>
                                      <p:to>
                                        <p:strVal val="visible"/>
                                      </p:to>
                                    </p:set>
                                    <p:animEffect transition="in" filter="wipe(down)">
                                      <p:cBhvr>
                                        <p:cTn id="12" dur="500"/>
                                        <p:tgtEl>
                                          <p:spTgt spid="942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4214"/>
                                        </p:tgtEl>
                                        <p:attrNameLst>
                                          <p:attrName>style.visibility</p:attrName>
                                        </p:attrNameLst>
                                      </p:cBhvr>
                                      <p:to>
                                        <p:strVal val="visible"/>
                                      </p:to>
                                    </p:set>
                                    <p:animEffect transition="in" filter="wipe(down)">
                                      <p:cBhvr>
                                        <p:cTn id="17" dur="500"/>
                                        <p:tgtEl>
                                          <p:spTgt spid="94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4211">
                                            <p:txEl>
                                              <p:pRg st="0" end="0"/>
                                            </p:txEl>
                                          </p:spTgt>
                                        </p:tgtEl>
                                        <p:attrNameLst>
                                          <p:attrName>style.visibility</p:attrName>
                                        </p:attrNameLst>
                                      </p:cBhvr>
                                      <p:to>
                                        <p:strVal val="visible"/>
                                      </p:to>
                                    </p:set>
                                    <p:animEffect transition="in" filter="wipe(down)">
                                      <p:cBhvr>
                                        <p:cTn id="22" dur="500"/>
                                        <p:tgtEl>
                                          <p:spTgt spid="94211">
                                            <p:txEl>
                                              <p:pRg st="0" end="0"/>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4211">
                                            <p:txEl>
                                              <p:pRg st="1" end="1"/>
                                            </p:txEl>
                                          </p:spTgt>
                                        </p:tgtEl>
                                        <p:attrNameLst>
                                          <p:attrName>style.visibility</p:attrName>
                                        </p:attrNameLst>
                                      </p:cBhvr>
                                      <p:to>
                                        <p:strVal val="visible"/>
                                      </p:to>
                                    </p:set>
                                    <p:animEffect transition="in" filter="wipe(down)">
                                      <p:cBhvr>
                                        <p:cTn id="25" dur="500"/>
                                        <p:tgtEl>
                                          <p:spTgt spid="94211">
                                            <p:txEl>
                                              <p:pRg st="1" end="1"/>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4211">
                                            <p:txEl>
                                              <p:pRg st="2" end="2"/>
                                            </p:txEl>
                                          </p:spTgt>
                                        </p:tgtEl>
                                        <p:attrNameLst>
                                          <p:attrName>style.visibility</p:attrName>
                                        </p:attrNameLst>
                                      </p:cBhvr>
                                      <p:to>
                                        <p:strVal val="visible"/>
                                      </p:to>
                                    </p:set>
                                    <p:animEffect transition="in" filter="wipe(down)">
                                      <p:cBhvr>
                                        <p:cTn id="28" dur="500"/>
                                        <p:tgtEl>
                                          <p:spTgt spid="94211">
                                            <p:txEl>
                                              <p:pRg st="2" end="2"/>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4211">
                                            <p:txEl>
                                              <p:pRg st="3" end="3"/>
                                            </p:txEl>
                                          </p:spTgt>
                                        </p:tgtEl>
                                        <p:attrNameLst>
                                          <p:attrName>style.visibility</p:attrName>
                                        </p:attrNameLst>
                                      </p:cBhvr>
                                      <p:to>
                                        <p:strVal val="visible"/>
                                      </p:to>
                                    </p:set>
                                    <p:animEffect transition="in" filter="wipe(down)">
                                      <p:cBhvr>
                                        <p:cTn id="31" dur="500"/>
                                        <p:tgtEl>
                                          <p:spTgt spid="94211">
                                            <p:txEl>
                                              <p:pRg st="3" end="3"/>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4211">
                                            <p:txEl>
                                              <p:pRg st="4" end="4"/>
                                            </p:txEl>
                                          </p:spTgt>
                                        </p:tgtEl>
                                        <p:attrNameLst>
                                          <p:attrName>style.visibility</p:attrName>
                                        </p:attrNameLst>
                                      </p:cBhvr>
                                      <p:to>
                                        <p:strVal val="visible"/>
                                      </p:to>
                                    </p:set>
                                    <p:animEffect transition="in" filter="wipe(down)">
                                      <p:cBhvr>
                                        <p:cTn id="34" dur="500"/>
                                        <p:tgtEl>
                                          <p:spTgt spid="94211">
                                            <p:txEl>
                                              <p:pRg st="4" end="4"/>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94211">
                                            <p:txEl>
                                              <p:pRg st="5" end="5"/>
                                            </p:txEl>
                                          </p:spTgt>
                                        </p:tgtEl>
                                        <p:attrNameLst>
                                          <p:attrName>style.visibility</p:attrName>
                                        </p:attrNameLst>
                                      </p:cBhvr>
                                      <p:to>
                                        <p:strVal val="visible"/>
                                      </p:to>
                                    </p:set>
                                    <p:animEffect transition="in" filter="wipe(down)">
                                      <p:cBhvr>
                                        <p:cTn id="37" dur="500"/>
                                        <p:tgtEl>
                                          <p:spTgt spid="94211">
                                            <p:txEl>
                                              <p:pRg st="5" end="5"/>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4211">
                                            <p:txEl>
                                              <p:pRg st="6" end="6"/>
                                            </p:txEl>
                                          </p:spTgt>
                                        </p:tgtEl>
                                        <p:attrNameLst>
                                          <p:attrName>style.visibility</p:attrName>
                                        </p:attrNameLst>
                                      </p:cBhvr>
                                      <p:to>
                                        <p:strVal val="visible"/>
                                      </p:to>
                                    </p:set>
                                    <p:animEffect transition="in" filter="wipe(down)">
                                      <p:cBhvr>
                                        <p:cTn id="40" dur="500"/>
                                        <p:tgtEl>
                                          <p:spTgt spid="94211">
                                            <p:txEl>
                                              <p:pRg st="6" end="6"/>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94211">
                                            <p:txEl>
                                              <p:pRg st="7" end="7"/>
                                            </p:txEl>
                                          </p:spTgt>
                                        </p:tgtEl>
                                        <p:attrNameLst>
                                          <p:attrName>style.visibility</p:attrName>
                                        </p:attrNameLst>
                                      </p:cBhvr>
                                      <p:to>
                                        <p:strVal val="visible"/>
                                      </p:to>
                                    </p:set>
                                    <p:animEffect transition="in" filter="wipe(down)">
                                      <p:cBhvr>
                                        <p:cTn id="43" dur="500"/>
                                        <p:tgtEl>
                                          <p:spTgt spid="94211">
                                            <p:txEl>
                                              <p:pRg st="7" end="7"/>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94211">
                                            <p:txEl>
                                              <p:pRg st="8" end="8"/>
                                            </p:txEl>
                                          </p:spTgt>
                                        </p:tgtEl>
                                        <p:attrNameLst>
                                          <p:attrName>style.visibility</p:attrName>
                                        </p:attrNameLst>
                                      </p:cBhvr>
                                      <p:to>
                                        <p:strVal val="visible"/>
                                      </p:to>
                                    </p:set>
                                    <p:animEffect transition="in" filter="wipe(down)">
                                      <p:cBhvr>
                                        <p:cTn id="46" dur="500"/>
                                        <p:tgtEl>
                                          <p:spTgt spid="94211">
                                            <p:txEl>
                                              <p:pRg st="8" end="8"/>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94211">
                                            <p:txEl>
                                              <p:pRg st="9" end="9"/>
                                            </p:txEl>
                                          </p:spTgt>
                                        </p:tgtEl>
                                        <p:attrNameLst>
                                          <p:attrName>style.visibility</p:attrName>
                                        </p:attrNameLst>
                                      </p:cBhvr>
                                      <p:to>
                                        <p:strVal val="visible"/>
                                      </p:to>
                                    </p:set>
                                    <p:animEffect transition="in" filter="wipe(down)">
                                      <p:cBhvr>
                                        <p:cTn id="49" dur="500"/>
                                        <p:tgtEl>
                                          <p:spTgt spid="94211">
                                            <p:txEl>
                                              <p:pRg st="9" end="9"/>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4211">
                                            <p:txEl>
                                              <p:pRg st="10" end="10"/>
                                            </p:txEl>
                                          </p:spTgt>
                                        </p:tgtEl>
                                        <p:attrNameLst>
                                          <p:attrName>style.visibility</p:attrName>
                                        </p:attrNameLst>
                                      </p:cBhvr>
                                      <p:to>
                                        <p:strVal val="visible"/>
                                      </p:to>
                                    </p:set>
                                    <p:animEffect transition="in" filter="wipe(down)">
                                      <p:cBhvr>
                                        <p:cTn id="52" dur="500"/>
                                        <p:tgtEl>
                                          <p:spTgt spid="94211">
                                            <p:txEl>
                                              <p:pRg st="10" end="10"/>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94211">
                                            <p:txEl>
                                              <p:pRg st="11" end="11"/>
                                            </p:txEl>
                                          </p:spTgt>
                                        </p:tgtEl>
                                        <p:attrNameLst>
                                          <p:attrName>style.visibility</p:attrName>
                                        </p:attrNameLst>
                                      </p:cBhvr>
                                      <p:to>
                                        <p:strVal val="visible"/>
                                      </p:to>
                                    </p:set>
                                    <p:animEffect transition="in" filter="wipe(down)">
                                      <p:cBhvr>
                                        <p:cTn id="55" dur="500"/>
                                        <p:tgtEl>
                                          <p:spTgt spid="94211">
                                            <p:txEl>
                                              <p:pRg st="11" end="11"/>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4211">
                                            <p:txEl>
                                              <p:pRg st="12" end="12"/>
                                            </p:txEl>
                                          </p:spTgt>
                                        </p:tgtEl>
                                        <p:attrNameLst>
                                          <p:attrName>style.visibility</p:attrName>
                                        </p:attrNameLst>
                                      </p:cBhvr>
                                      <p:to>
                                        <p:strVal val="visible"/>
                                      </p:to>
                                    </p:set>
                                    <p:animEffect transition="in" filter="wipe(down)">
                                      <p:cBhvr>
                                        <p:cTn id="58" dur="500"/>
                                        <p:tgtEl>
                                          <p:spTgt spid="942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P spid="94213" grpId="0" animBg="1"/>
      <p:bldP spid="942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Placeholder 3"/>
          <p:cNvSpPr>
            <a:spLocks noGrp="1"/>
          </p:cNvSpPr>
          <p:nvPr>
            <p:ph type="body" sz="quarter" idx="4294967295"/>
          </p:nvPr>
        </p:nvSpPr>
        <p:spPr>
          <a:xfrm>
            <a:off x="221268" y="138113"/>
            <a:ext cx="8229600" cy="523220"/>
          </a:xfrm>
        </p:spPr>
        <p:txBody>
          <a:bodyPr>
            <a:spAutoFit/>
          </a:bodyPr>
          <a:lstStyle/>
          <a:p>
            <a:pPr eaLnBrk="1" hangingPunct="1">
              <a:spcBef>
                <a:spcPct val="0"/>
              </a:spcBef>
              <a:buFont typeface="Arial" charset="0"/>
              <a:buNone/>
            </a:pPr>
            <a:r>
              <a:rPr lang="en-IN" altLang="en-US" sz="2800" dirty="0">
                <a:latin typeface="+mj-lt"/>
                <a:cs typeface="Arial" charset="0"/>
              </a:rPr>
              <a:t>Assert methods with JUnit</a:t>
            </a:r>
          </a:p>
        </p:txBody>
      </p:sp>
      <p:sp>
        <p:nvSpPr>
          <p:cNvPr id="95235" name="Text Placeholder 7"/>
          <p:cNvSpPr>
            <a:spLocks noGrp="1"/>
          </p:cNvSpPr>
          <p:nvPr>
            <p:ph type="body" sz="quarter" idx="4294967295"/>
          </p:nvPr>
        </p:nvSpPr>
        <p:spPr>
          <a:xfrm>
            <a:off x="522288" y="904875"/>
            <a:ext cx="8240712" cy="5632451"/>
          </a:xfrm>
        </p:spPr>
        <p:txBody>
          <a:bodyPr>
            <a:normAutofit/>
          </a:bodyPr>
          <a:lstStyle/>
          <a:p>
            <a:pPr eaLnBrk="1" hangingPunct="1">
              <a:buFont typeface="Wingdings" panose="05000000000000000000" pitchFamily="2" charset="2"/>
              <a:buChar char="Ø"/>
            </a:pPr>
            <a:r>
              <a:rPr altLang="en-US" sz="1800" b="1" dirty="0" err="1" smtClean="0">
                <a:solidFill>
                  <a:schemeClr val="tx1"/>
                </a:solidFill>
                <a:cs typeface="Arial" charset="0"/>
              </a:rPr>
              <a:t>assertArrayEquals</a:t>
            </a:r>
            <a:r>
              <a:rPr altLang="en-US" sz="1800" b="1" dirty="0" smtClean="0">
                <a:solidFill>
                  <a:schemeClr val="tx1"/>
                </a:solidFill>
                <a:cs typeface="Arial" charset="0"/>
              </a:rPr>
              <a:t>()</a:t>
            </a:r>
          </a:p>
          <a:p>
            <a:pPr lvl="1" eaLnBrk="1" hangingPunct="1"/>
            <a:r>
              <a:rPr altLang="en-US" sz="1800" dirty="0" smtClean="0">
                <a:solidFill>
                  <a:schemeClr val="tx1"/>
                </a:solidFill>
              </a:rPr>
              <a:t>Used to test if two arrays are equal to each other</a:t>
            </a:r>
          </a:p>
          <a:p>
            <a:pPr lvl="2" eaLnBrk="1" hangingPunct="1">
              <a:buFont typeface="Arial" charset="0"/>
              <a:buNone/>
            </a:pPr>
            <a:r>
              <a:rPr altLang="en-US" sz="1800" dirty="0" err="1" smtClean="0">
                <a:solidFill>
                  <a:schemeClr val="tx1"/>
                </a:solidFill>
              </a:rPr>
              <a:t>int</a:t>
            </a:r>
            <a:r>
              <a:rPr altLang="en-US" sz="1800" dirty="0" smtClean="0">
                <a:solidFill>
                  <a:schemeClr val="tx1"/>
                </a:solidFill>
              </a:rPr>
              <a:t>[] </a:t>
            </a:r>
            <a:r>
              <a:rPr altLang="en-US" sz="1800" dirty="0" err="1" smtClean="0">
                <a:solidFill>
                  <a:schemeClr val="tx1"/>
                </a:solidFill>
              </a:rPr>
              <a:t>expectedArray</a:t>
            </a:r>
            <a:r>
              <a:rPr altLang="en-US" sz="1800" dirty="0" smtClean="0">
                <a:solidFill>
                  <a:schemeClr val="tx1"/>
                </a:solidFill>
              </a:rPr>
              <a:t> = {100,200,300};</a:t>
            </a:r>
          </a:p>
          <a:p>
            <a:pPr lvl="2" eaLnBrk="1" hangingPunct="1">
              <a:buFont typeface="Arial" charset="0"/>
              <a:buNone/>
            </a:pPr>
            <a:r>
              <a:rPr altLang="en-US" sz="1800" dirty="0" err="1" smtClean="0">
                <a:solidFill>
                  <a:schemeClr val="tx1"/>
                </a:solidFill>
              </a:rPr>
              <a:t>int</a:t>
            </a:r>
            <a:r>
              <a:rPr altLang="en-US" sz="1800" dirty="0" smtClean="0">
                <a:solidFill>
                  <a:schemeClr val="tx1"/>
                </a:solidFill>
              </a:rPr>
              <a:t>[] </a:t>
            </a:r>
            <a:r>
              <a:rPr altLang="en-US" sz="1800" dirty="0" err="1" smtClean="0">
                <a:solidFill>
                  <a:schemeClr val="tx1"/>
                </a:solidFill>
              </a:rPr>
              <a:t>resultArray</a:t>
            </a:r>
            <a:r>
              <a:rPr altLang="en-US" sz="1800" dirty="0" smtClean="0">
                <a:solidFill>
                  <a:schemeClr val="tx1"/>
                </a:solidFill>
              </a:rPr>
              <a:t> =  </a:t>
            </a:r>
            <a:r>
              <a:rPr altLang="en-US" sz="1800" dirty="0" err="1" smtClean="0">
                <a:solidFill>
                  <a:schemeClr val="tx1"/>
                </a:solidFill>
              </a:rPr>
              <a:t>myClass.getTheIntArray</a:t>
            </a:r>
            <a:r>
              <a:rPr altLang="en-US" sz="1800" dirty="0" smtClean="0">
                <a:solidFill>
                  <a:schemeClr val="tx1"/>
                </a:solidFill>
              </a:rPr>
              <a:t>();</a:t>
            </a:r>
          </a:p>
          <a:p>
            <a:pPr lvl="2" eaLnBrk="1" hangingPunct="1">
              <a:buFont typeface="Arial" charset="0"/>
              <a:buNone/>
            </a:pPr>
            <a:r>
              <a:rPr altLang="en-US" sz="1800" dirty="0" err="1" smtClean="0">
                <a:solidFill>
                  <a:schemeClr val="tx1"/>
                </a:solidFill>
              </a:rPr>
              <a:t>assertArrayEquals</a:t>
            </a:r>
            <a:r>
              <a:rPr altLang="en-US" sz="1800" dirty="0" smtClean="0">
                <a:solidFill>
                  <a:schemeClr val="tx1"/>
                </a:solidFill>
              </a:rPr>
              <a:t>(</a:t>
            </a:r>
            <a:r>
              <a:rPr altLang="en-US" sz="1800" dirty="0" err="1" smtClean="0">
                <a:solidFill>
                  <a:schemeClr val="tx1"/>
                </a:solidFill>
              </a:rPr>
              <a:t>expectedArray</a:t>
            </a:r>
            <a:r>
              <a:rPr altLang="en-US" sz="1800" dirty="0" smtClean="0">
                <a:solidFill>
                  <a:schemeClr val="tx1"/>
                </a:solidFill>
              </a:rPr>
              <a:t>, </a:t>
            </a:r>
            <a:r>
              <a:rPr altLang="en-US" sz="1800" dirty="0" err="1" smtClean="0">
                <a:solidFill>
                  <a:schemeClr val="tx1"/>
                </a:solidFill>
              </a:rPr>
              <a:t>resultArray</a:t>
            </a:r>
            <a:r>
              <a:rPr altLang="en-US" sz="1800" dirty="0" smtClean="0">
                <a:solidFill>
                  <a:schemeClr val="tx1"/>
                </a:solidFill>
              </a:rPr>
              <a:t>);</a:t>
            </a:r>
          </a:p>
          <a:p>
            <a:pPr eaLnBrk="1" hangingPunct="1">
              <a:buFont typeface="Wingdings" panose="05000000000000000000" pitchFamily="2" charset="2"/>
              <a:buChar char="Ø"/>
            </a:pPr>
            <a:r>
              <a:rPr altLang="en-US" sz="1800" b="1" dirty="0" err="1" smtClean="0">
                <a:solidFill>
                  <a:schemeClr val="tx1"/>
                </a:solidFill>
                <a:cs typeface="Arial" charset="0"/>
              </a:rPr>
              <a:t>assertEquals</a:t>
            </a:r>
            <a:r>
              <a:rPr altLang="en-US" sz="1800" b="1" dirty="0" smtClean="0">
                <a:solidFill>
                  <a:schemeClr val="tx1"/>
                </a:solidFill>
                <a:cs typeface="Arial" charset="0"/>
              </a:rPr>
              <a:t>()</a:t>
            </a:r>
          </a:p>
          <a:p>
            <a:pPr lvl="1" eaLnBrk="1" hangingPunct="1"/>
            <a:r>
              <a:rPr altLang="en-US" sz="1800" dirty="0" smtClean="0">
                <a:solidFill>
                  <a:schemeClr val="tx1"/>
                </a:solidFill>
              </a:rPr>
              <a:t>It compares two objects for their equality</a:t>
            </a:r>
          </a:p>
          <a:p>
            <a:pPr lvl="2" eaLnBrk="1" hangingPunct="1">
              <a:buFont typeface="Arial" charset="0"/>
              <a:buNone/>
            </a:pPr>
            <a:r>
              <a:rPr altLang="en-US" sz="1800" dirty="0" smtClean="0">
                <a:solidFill>
                  <a:schemeClr val="tx1"/>
                </a:solidFill>
              </a:rPr>
              <a:t>String result = </a:t>
            </a:r>
            <a:r>
              <a:rPr altLang="en-US" sz="1800" dirty="0" err="1" smtClean="0">
                <a:solidFill>
                  <a:schemeClr val="tx1"/>
                </a:solidFill>
              </a:rPr>
              <a:t>myClass.concat</a:t>
            </a:r>
            <a:r>
              <a:rPr altLang="en-US" sz="1800" dirty="0" smtClean="0">
                <a:solidFill>
                  <a:schemeClr val="tx1"/>
                </a:solidFill>
              </a:rPr>
              <a:t>("Hello", "World");</a:t>
            </a:r>
          </a:p>
          <a:p>
            <a:pPr lvl="2" eaLnBrk="1" hangingPunct="1">
              <a:buFont typeface="Arial" charset="0"/>
              <a:buNone/>
            </a:pPr>
            <a:r>
              <a:rPr altLang="en-US" sz="1800" dirty="0" err="1" smtClean="0">
                <a:solidFill>
                  <a:schemeClr val="tx1"/>
                </a:solidFill>
              </a:rPr>
              <a:t>assertEquals</a:t>
            </a:r>
            <a:r>
              <a:rPr altLang="en-US" sz="1800" dirty="0" smtClean="0">
                <a:solidFill>
                  <a:schemeClr val="tx1"/>
                </a:solidFill>
              </a:rPr>
              <a:t>("HelloWorld", result);</a:t>
            </a:r>
          </a:p>
          <a:p>
            <a:pPr lvl="2" eaLnBrk="1" hangingPunct="1">
              <a:buFont typeface="Arial" charset="0"/>
              <a:buNone/>
            </a:pPr>
            <a:r>
              <a:rPr altLang="en-US" sz="1800" dirty="0" err="1" smtClean="0">
                <a:solidFill>
                  <a:schemeClr val="tx1"/>
                </a:solidFill>
              </a:rPr>
              <a:t>assertEquals</a:t>
            </a:r>
            <a:r>
              <a:rPr altLang="en-US" sz="1800" dirty="0" smtClean="0">
                <a:solidFill>
                  <a:schemeClr val="tx1"/>
                </a:solidFill>
              </a:rPr>
              <a:t>(“Reason for </a:t>
            </a:r>
            <a:r>
              <a:rPr altLang="en-US" sz="1800" dirty="0" err="1" smtClean="0">
                <a:solidFill>
                  <a:schemeClr val="tx1"/>
                </a:solidFill>
              </a:rPr>
              <a:t>failure”,”HelloWorld”,result</a:t>
            </a:r>
            <a:r>
              <a:rPr altLang="en-US" sz="1800" dirty="0" smtClean="0">
                <a:solidFill>
                  <a:schemeClr val="tx1"/>
                </a:solidFill>
              </a:rPr>
              <a:t>);</a:t>
            </a:r>
          </a:p>
          <a:p>
            <a:pPr lvl="2" eaLnBrk="1" hangingPunct="1">
              <a:buFont typeface="Arial" charset="0"/>
              <a:buNone/>
            </a:pPr>
            <a:endParaRPr altLang="en-US" sz="1800" dirty="0" smtClean="0">
              <a:solidFill>
                <a:schemeClr val="tx1"/>
              </a:solidFill>
            </a:endParaRPr>
          </a:p>
          <a:p>
            <a:pPr lvl="2" eaLnBrk="1" hangingPunct="1">
              <a:buFont typeface="Arial" charset="0"/>
              <a:buNone/>
            </a:pPr>
            <a:r>
              <a:rPr altLang="en-US" sz="1800" dirty="0" smtClean="0">
                <a:solidFill>
                  <a:schemeClr val="tx1"/>
                </a:solidFill>
              </a:rPr>
              <a:t>Will get printed if the test will fail</a:t>
            </a:r>
          </a:p>
          <a:p>
            <a:pPr lvl="2" eaLnBrk="1" hangingPunct="1">
              <a:buFont typeface="Arial" charset="0"/>
              <a:buNone/>
            </a:pPr>
            <a:endParaRPr altLang="en-US" sz="1800" dirty="0" smtClean="0">
              <a:solidFill>
                <a:schemeClr val="tx1"/>
              </a:solidFill>
            </a:endParaRPr>
          </a:p>
        </p:txBody>
      </p:sp>
      <p:sp>
        <p:nvSpPr>
          <p:cNvPr id="95236" name="Line 4"/>
          <p:cNvSpPr>
            <a:spLocks noChangeShapeType="1"/>
          </p:cNvSpPr>
          <p:nvPr/>
        </p:nvSpPr>
        <p:spPr bwMode="auto">
          <a:xfrm>
            <a:off x="3649663" y="4229100"/>
            <a:ext cx="49212" cy="736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Tree>
    <p:extLst>
      <p:ext uri="{BB962C8B-B14F-4D97-AF65-F5344CB8AC3E}">
        <p14:creationId xmlns="" xmlns:p14="http://schemas.microsoft.com/office/powerpoint/2010/main" val="107726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wipe(down)">
                                      <p:cBhvr>
                                        <p:cTn id="7" dur="500"/>
                                        <p:tgtEl>
                                          <p:spTgt spid="9523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5235">
                                            <p:txEl>
                                              <p:pRg st="1" end="1"/>
                                            </p:txEl>
                                          </p:spTgt>
                                        </p:tgtEl>
                                        <p:attrNameLst>
                                          <p:attrName>style.visibility</p:attrName>
                                        </p:attrNameLst>
                                      </p:cBhvr>
                                      <p:to>
                                        <p:strVal val="visible"/>
                                      </p:to>
                                    </p:set>
                                    <p:animEffect transition="in" filter="wipe(down)">
                                      <p:cBhvr>
                                        <p:cTn id="10" dur="500"/>
                                        <p:tgtEl>
                                          <p:spTgt spid="9523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animEffect transition="in" filter="wipe(down)">
                                      <p:cBhvr>
                                        <p:cTn id="13" dur="500"/>
                                        <p:tgtEl>
                                          <p:spTgt spid="9523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5235">
                                            <p:txEl>
                                              <p:pRg st="3" end="3"/>
                                            </p:txEl>
                                          </p:spTgt>
                                        </p:tgtEl>
                                        <p:attrNameLst>
                                          <p:attrName>style.visibility</p:attrName>
                                        </p:attrNameLst>
                                      </p:cBhvr>
                                      <p:to>
                                        <p:strVal val="visible"/>
                                      </p:to>
                                    </p:set>
                                    <p:animEffect transition="in" filter="wipe(down)">
                                      <p:cBhvr>
                                        <p:cTn id="16" dur="500"/>
                                        <p:tgtEl>
                                          <p:spTgt spid="95235">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5235">
                                            <p:txEl>
                                              <p:pRg st="4" end="4"/>
                                            </p:txEl>
                                          </p:spTgt>
                                        </p:tgtEl>
                                        <p:attrNameLst>
                                          <p:attrName>style.visibility</p:attrName>
                                        </p:attrNameLst>
                                      </p:cBhvr>
                                      <p:to>
                                        <p:strVal val="visible"/>
                                      </p:to>
                                    </p:set>
                                    <p:animEffect transition="in" filter="wipe(down)">
                                      <p:cBhvr>
                                        <p:cTn id="19" dur="500"/>
                                        <p:tgtEl>
                                          <p:spTgt spid="9523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95235">
                                            <p:txEl>
                                              <p:pRg st="5" end="5"/>
                                            </p:txEl>
                                          </p:spTgt>
                                        </p:tgtEl>
                                        <p:attrNameLst>
                                          <p:attrName>style.visibility</p:attrName>
                                        </p:attrNameLst>
                                      </p:cBhvr>
                                      <p:to>
                                        <p:strVal val="visible"/>
                                      </p:to>
                                    </p:set>
                                    <p:animEffect transition="in" filter="wipe(down)">
                                      <p:cBhvr>
                                        <p:cTn id="24" dur="500"/>
                                        <p:tgtEl>
                                          <p:spTgt spid="95235">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animEffect transition="in" filter="wipe(down)">
                                      <p:cBhvr>
                                        <p:cTn id="27" dur="500"/>
                                        <p:tgtEl>
                                          <p:spTgt spid="95235">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95235">
                                            <p:txEl>
                                              <p:pRg st="7" end="7"/>
                                            </p:txEl>
                                          </p:spTgt>
                                        </p:tgtEl>
                                        <p:attrNameLst>
                                          <p:attrName>style.visibility</p:attrName>
                                        </p:attrNameLst>
                                      </p:cBhvr>
                                      <p:to>
                                        <p:strVal val="visible"/>
                                      </p:to>
                                    </p:set>
                                    <p:animEffect transition="in" filter="wipe(down)">
                                      <p:cBhvr>
                                        <p:cTn id="30" dur="500"/>
                                        <p:tgtEl>
                                          <p:spTgt spid="95235">
                                            <p:txEl>
                                              <p:pRg st="7" end="7"/>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95235">
                                            <p:txEl>
                                              <p:pRg st="8" end="8"/>
                                            </p:txEl>
                                          </p:spTgt>
                                        </p:tgtEl>
                                        <p:attrNameLst>
                                          <p:attrName>style.visibility</p:attrName>
                                        </p:attrNameLst>
                                      </p:cBhvr>
                                      <p:to>
                                        <p:strVal val="visible"/>
                                      </p:to>
                                    </p:set>
                                    <p:animEffect transition="in" filter="wipe(down)">
                                      <p:cBhvr>
                                        <p:cTn id="33" dur="500"/>
                                        <p:tgtEl>
                                          <p:spTgt spid="95235">
                                            <p:txEl>
                                              <p:pRg st="8" end="8"/>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95235">
                                            <p:txEl>
                                              <p:pRg st="9" end="9"/>
                                            </p:txEl>
                                          </p:spTgt>
                                        </p:tgtEl>
                                        <p:attrNameLst>
                                          <p:attrName>style.visibility</p:attrName>
                                        </p:attrNameLst>
                                      </p:cBhvr>
                                      <p:to>
                                        <p:strVal val="visible"/>
                                      </p:to>
                                    </p:set>
                                    <p:animEffect transition="in" filter="wipe(down)">
                                      <p:cBhvr>
                                        <p:cTn id="36" dur="500"/>
                                        <p:tgtEl>
                                          <p:spTgt spid="95235">
                                            <p:txEl>
                                              <p:pRg st="9" end="9"/>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95235">
                                            <p:txEl>
                                              <p:pRg st="11" end="11"/>
                                            </p:txEl>
                                          </p:spTgt>
                                        </p:tgtEl>
                                        <p:attrNameLst>
                                          <p:attrName>style.visibility</p:attrName>
                                        </p:attrNameLst>
                                      </p:cBhvr>
                                      <p:to>
                                        <p:strVal val="visible"/>
                                      </p:to>
                                    </p:set>
                                    <p:animEffect transition="in" filter="wipe(down)">
                                      <p:cBhvr>
                                        <p:cTn id="39" dur="500"/>
                                        <p:tgtEl>
                                          <p:spTgt spid="952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105</Words>
  <Application>Microsoft Office PowerPoint</Application>
  <PresentationFormat>On-screen Show (4:3)</PresentationFormat>
  <Paragraphs>368</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JUnit Testing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Quiz</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dc:creator>sony</dc:creator>
  <cp:lastModifiedBy>sony</cp:lastModifiedBy>
  <cp:revision>8</cp:revision>
  <dcterms:created xsi:type="dcterms:W3CDTF">2020-02-12T01:46:50Z</dcterms:created>
  <dcterms:modified xsi:type="dcterms:W3CDTF">2020-11-26T03:31:45Z</dcterms:modified>
</cp:coreProperties>
</file>