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701BDD-9654-4D82-B094-B2A5049D70B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46175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701BDD-9654-4D82-B094-B2A5049D70B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278997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701BDD-9654-4D82-B094-B2A5049D70B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348011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701BDD-9654-4D82-B094-B2A5049D70B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264402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701BDD-9654-4D82-B094-B2A5049D70B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382164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701BDD-9654-4D82-B094-B2A5049D70BB}"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310959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701BDD-9654-4D82-B094-B2A5049D70BB}"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296507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701BDD-9654-4D82-B094-B2A5049D70BB}"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369915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01BDD-9654-4D82-B094-B2A5049D70BB}"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140598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701BDD-9654-4D82-B094-B2A5049D70BB}"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74980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701BDD-9654-4D82-B094-B2A5049D70BB}"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9C3B1-494D-432D-859E-AB9D7FF5602F}" type="slidenum">
              <a:rPr lang="en-IN" smtClean="0"/>
              <a:t>‹#›</a:t>
            </a:fld>
            <a:endParaRPr lang="en-IN"/>
          </a:p>
        </p:txBody>
      </p:sp>
    </p:spTree>
    <p:extLst>
      <p:ext uri="{BB962C8B-B14F-4D97-AF65-F5344CB8AC3E}">
        <p14:creationId xmlns:p14="http://schemas.microsoft.com/office/powerpoint/2010/main" val="207745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01BDD-9654-4D82-B094-B2A5049D70BB}" type="datetimeFigureOut">
              <a:rPr lang="en-IN" smtClean="0"/>
              <a:t>18-01-2023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C3B1-494D-432D-859E-AB9D7FF5602F}" type="slidenum">
              <a:rPr lang="en-IN" smtClean="0"/>
              <a:t>‹#›</a:t>
            </a:fld>
            <a:endParaRPr lang="en-IN"/>
          </a:p>
        </p:txBody>
      </p:sp>
    </p:spTree>
    <p:extLst>
      <p:ext uri="{BB962C8B-B14F-4D97-AF65-F5344CB8AC3E}">
        <p14:creationId xmlns:p14="http://schemas.microsoft.com/office/powerpoint/2010/main" val="1017867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036496" cy="5962674"/>
          </a:xfrm>
        </p:spPr>
        <p:txBody>
          <a:bodyPr/>
          <a:lstStyle/>
          <a:p>
            <a:pPr algn="l"/>
            <a:r>
              <a:rPr lang="en-US" sz="2800" dirty="0" smtClean="0">
                <a:latin typeface="Algerian" pitchFamily="82" charset="0"/>
              </a:rPr>
              <a:t>Name</a:t>
            </a:r>
            <a:r>
              <a:rPr lang="en-US" dirty="0" smtClean="0">
                <a:latin typeface="Algerian" pitchFamily="82" charset="0"/>
              </a:rPr>
              <a:t> </a:t>
            </a:r>
            <a:r>
              <a:rPr lang="en-US" dirty="0" smtClean="0"/>
              <a:t>: </a:t>
            </a:r>
            <a:r>
              <a:rPr lang="en-US" sz="2400" dirty="0" err="1" smtClean="0">
                <a:latin typeface="Times New Roman" pitchFamily="18" charset="0"/>
                <a:cs typeface="Times New Roman" pitchFamily="18" charset="0"/>
              </a:rPr>
              <a:t>Pandekar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Rutuja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Bashweshwar</a:t>
            </a:r>
            <a:r>
              <a:rPr lang="en-US" dirty="0" smtClean="0"/>
              <a:t/>
            </a:r>
            <a:br>
              <a:rPr lang="en-US" dirty="0" smtClean="0"/>
            </a:br>
            <a:r>
              <a:rPr lang="en-US" sz="2800" dirty="0" smtClean="0">
                <a:latin typeface="Algerian" pitchFamily="82" charset="0"/>
              </a:rPr>
              <a:t>Class</a:t>
            </a:r>
            <a:r>
              <a:rPr lang="en-US" dirty="0" smtClean="0">
                <a:latin typeface="Algerian" pitchFamily="82" charset="0"/>
              </a:rPr>
              <a:t> </a:t>
            </a:r>
            <a:r>
              <a:rPr lang="en-US" dirty="0" smtClean="0"/>
              <a:t>: </a:t>
            </a:r>
            <a:r>
              <a:rPr lang="en-US" sz="2400" dirty="0" smtClean="0">
                <a:latin typeface="Times New Roman" pitchFamily="18" charset="0"/>
                <a:cs typeface="Times New Roman" pitchFamily="18" charset="0"/>
              </a:rPr>
              <a:t>M.Sc.(Computer Science)-I</a:t>
            </a:r>
            <a:br>
              <a:rPr lang="en-US" sz="2400" dirty="0" smtClean="0">
                <a:latin typeface="Times New Roman" pitchFamily="18" charset="0"/>
                <a:cs typeface="Times New Roman" pitchFamily="18" charset="0"/>
              </a:rPr>
            </a:br>
            <a:r>
              <a:rPr lang="en-US" sz="2800" dirty="0" smtClean="0">
                <a:latin typeface="Algerian" pitchFamily="82" charset="0"/>
              </a:rPr>
              <a:t>Roll No </a:t>
            </a:r>
            <a:r>
              <a:rPr lang="en-US" dirty="0" smtClean="0"/>
              <a:t>: </a:t>
            </a:r>
            <a:r>
              <a:rPr lang="en-US" sz="2400" dirty="0" smtClean="0">
                <a:latin typeface="Times New Roman" pitchFamily="18" charset="0"/>
                <a:cs typeface="Times New Roman" pitchFamily="18" charset="0"/>
              </a:rPr>
              <a:t>29</a:t>
            </a:r>
            <a:r>
              <a:rPr lang="en-US" dirty="0" smtClean="0"/>
              <a:t/>
            </a:r>
            <a:br>
              <a:rPr lang="en-US" dirty="0" smtClean="0"/>
            </a:br>
            <a:r>
              <a:rPr lang="en-US" sz="2800" dirty="0" smtClean="0">
                <a:latin typeface="Algerian" pitchFamily="82" charset="0"/>
              </a:rPr>
              <a:t>Subject</a:t>
            </a:r>
            <a:r>
              <a:rPr lang="en-US" dirty="0" smtClean="0">
                <a:latin typeface="Algerian" pitchFamily="82" charset="0"/>
              </a:rPr>
              <a:t> </a:t>
            </a:r>
            <a:r>
              <a:rPr lang="en-US" dirty="0" smtClean="0"/>
              <a:t>: </a:t>
            </a:r>
            <a:r>
              <a:rPr lang="en-US" sz="2400" dirty="0" smtClean="0">
                <a:latin typeface="Times New Roman" pitchFamily="18" charset="0"/>
                <a:cs typeface="Times New Roman" pitchFamily="18" charset="0"/>
              </a:rPr>
              <a:t>Web Service</a:t>
            </a:r>
            <a:r>
              <a:rPr lang="en-US" sz="2400" dirty="0" smtClean="0"/>
              <a:t/>
            </a:r>
            <a:br>
              <a:rPr lang="en-US" sz="2400" dirty="0" smtClean="0"/>
            </a:br>
            <a:r>
              <a:rPr lang="en-US" sz="2800" dirty="0" smtClean="0">
                <a:latin typeface="Algerian" pitchFamily="82" charset="0"/>
              </a:rPr>
              <a:t>Topic</a:t>
            </a:r>
            <a:r>
              <a:rPr lang="en-US" dirty="0" smtClean="0"/>
              <a:t> : </a:t>
            </a:r>
            <a:r>
              <a:rPr lang="en-US" sz="2400" dirty="0" smtClean="0">
                <a:latin typeface="Times New Roman" pitchFamily="18" charset="0"/>
                <a:cs typeface="Times New Roman" pitchFamily="18" charset="0"/>
              </a:rPr>
              <a:t>Difference between JSON and XML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91838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424936" cy="4536504"/>
          </a:xfrm>
        </p:spPr>
        <p:txBody>
          <a:bodyPr>
            <a:normAutofit/>
          </a:bodyPr>
          <a:lstStyle/>
          <a:p>
            <a:pPr marL="342900" indent="-342900" algn="l">
              <a:buFont typeface="Wingdings" pitchFamily="2" charset="2"/>
              <a:buChar char="q"/>
            </a:pPr>
            <a:r>
              <a:rPr lang="en-US" sz="2000" b="1" dirty="0" smtClean="0">
                <a:latin typeface="Arial Black" pitchFamily="34" charset="0"/>
                <a:cs typeface="Times New Roman" pitchFamily="18" charset="0"/>
              </a:rPr>
              <a:t>JSON</a:t>
            </a:r>
            <a:r>
              <a:rPr lang="en-US" sz="2000" dirty="0" smtClean="0">
                <a:latin typeface="Arial Black" pitchFamily="34" charset="0"/>
              </a:rPr>
              <a:t> </a:t>
            </a:r>
            <a:r>
              <a:rPr lang="en-US" sz="2000" b="1" dirty="0" smtClean="0">
                <a:latin typeface="Arial Black" pitchFamily="34" charset="0"/>
              </a:rPr>
              <a:t>: </a:t>
            </a:r>
            <a:r>
              <a:rPr lang="en-US" sz="1800" dirty="0" smtClean="0"/>
              <a:t/>
            </a:r>
            <a:br>
              <a:rPr lang="en-US" sz="1800" dirty="0" smtClean="0"/>
            </a:br>
            <a:r>
              <a:rPr lang="en-US" sz="1800" dirty="0" smtClean="0"/>
              <a:t>	</a:t>
            </a:r>
            <a:r>
              <a:rPr lang="en-US" sz="1800" dirty="0" smtClean="0">
                <a:latin typeface="Times New Roman" pitchFamily="18" charset="0"/>
                <a:cs typeface="Times New Roman" pitchFamily="18" charset="0"/>
              </a:rPr>
              <a:t>JSON is an acronym for JavaScript Object Notation, is an open standard format, which is lightweight and text-based, designed explicitly for human-readable data interchange. It is a language-independent data format. It supports almost every kind of language, framework, and library.</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In the early 2000s, JSON was initially specified by Douglas </a:t>
            </a:r>
            <a:r>
              <a:rPr lang="en-US" sz="1800" dirty="0" err="1" smtClean="0">
                <a:latin typeface="Times New Roman" pitchFamily="18" charset="0"/>
                <a:cs typeface="Times New Roman" pitchFamily="18" charset="0"/>
              </a:rPr>
              <a:t>Crockford</a:t>
            </a:r>
            <a:r>
              <a:rPr lang="en-US" sz="1800" dirty="0" smtClean="0">
                <a:latin typeface="Times New Roman" pitchFamily="18" charset="0"/>
                <a:cs typeface="Times New Roman" pitchFamily="18" charset="0"/>
              </a:rPr>
              <a:t>. In 2013, JSON was standardized as ECMA-404, and RCF 8259 was published in 2017.</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JSON is an open standard for exchanging data on the web. It supports data structures like objects and arrays. So, it is easy to write and read data from JSON.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In JSON, data is represented in key-value pairs, and curly braces hold objects, where a colon is followed after each name. The comma is used to separate key-value pairs. Square brackets are used to hold arrays, where each value is comma-separated.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t/>
            </a:r>
            <a:br>
              <a:rPr lang="en-US" sz="1800" dirty="0" smtClean="0"/>
            </a:br>
            <a:r>
              <a:rPr lang="en-US" sz="1800" dirty="0" smtClean="0"/>
              <a:t>	</a:t>
            </a:r>
            <a:endParaRPr lang="en-IN" sz="1800" dirty="0"/>
          </a:p>
        </p:txBody>
      </p:sp>
    </p:spTree>
    <p:extLst>
      <p:ext uri="{BB962C8B-B14F-4D97-AF65-F5344CB8AC3E}">
        <p14:creationId xmlns:p14="http://schemas.microsoft.com/office/powerpoint/2010/main" val="270660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586410"/>
          </a:xfrm>
        </p:spPr>
        <p:txBody>
          <a:bodyPr>
            <a:normAutofit/>
          </a:bodyPr>
          <a:lstStyle/>
          <a:p>
            <a:pPr marL="342900" indent="-342900" algn="l">
              <a:buFont typeface="Wingdings" pitchFamily="2" charset="2"/>
              <a:buChar char="q"/>
            </a:pPr>
            <a:r>
              <a:rPr lang="en-US" sz="2000" b="1" dirty="0" smtClean="0">
                <a:latin typeface="Arial Black" pitchFamily="34" charset="0"/>
              </a:rPr>
              <a:t>XML : </a:t>
            </a:r>
            <a:r>
              <a:rPr lang="en-US" sz="2000" dirty="0" smtClean="0"/>
              <a:t/>
            </a:r>
            <a:br>
              <a:rPr lang="en-US" sz="2000" dirty="0" smtClean="0"/>
            </a:br>
            <a:r>
              <a:rPr lang="en-US" sz="1800" b="1" dirty="0" smtClean="0">
                <a:latin typeface="Times New Roman" pitchFamily="18" charset="0"/>
                <a:cs typeface="Times New Roman" pitchFamily="18" charset="0"/>
              </a:rPr>
              <a:t>Xml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eXtensible</a:t>
            </a:r>
            <a:r>
              <a:rPr lang="en-US" sz="1800" dirty="0" smtClean="0">
                <a:latin typeface="Times New Roman" pitchFamily="18" charset="0"/>
                <a:cs typeface="Times New Roman" pitchFamily="18" charset="0"/>
              </a:rPr>
              <a:t> Markup Language) is a mark up language.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is designed to store and transport data.</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was released in late 90’s. it was created to provide an easy to use and store self describing data.</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became a W3C Recommendation on February 10, 1998.</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is not a replacement for HTML.</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is designed to be self-descriptive.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is designed to carry data, not to display data.</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tags are not predefined. You must define your own tags.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XML is platform independent and language independent.</a:t>
            </a:r>
            <a:br>
              <a:rPr lang="en-US"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56169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r>
              <a:rPr lang="en-US" sz="2400" dirty="0" smtClean="0">
                <a:latin typeface="Arial Black" pitchFamily="34" charset="0"/>
              </a:rPr>
              <a:t>Difference between JSON and XML</a:t>
            </a:r>
            <a:endParaRPr lang="en-IN" sz="2400" dirty="0">
              <a:latin typeface="Arial Black" pitchFamily="34" charset="0"/>
            </a:endParaRPr>
          </a:p>
        </p:txBody>
      </p:sp>
      <p:sp>
        <p:nvSpPr>
          <p:cNvPr id="3" name="Text Placeholder 2"/>
          <p:cNvSpPr>
            <a:spLocks noGrp="1"/>
          </p:cNvSpPr>
          <p:nvPr>
            <p:ph type="body" idx="1"/>
          </p:nvPr>
        </p:nvSpPr>
        <p:spPr>
          <a:xfrm>
            <a:off x="457200" y="1124744"/>
            <a:ext cx="4040188" cy="576063"/>
          </a:xfrm>
        </p:spPr>
        <p:txBody>
          <a:bodyPr>
            <a:normAutofit/>
          </a:bodyPr>
          <a:lstStyle/>
          <a:p>
            <a:pPr algn="ctr"/>
            <a:r>
              <a:rPr lang="en-US" dirty="0" smtClean="0"/>
              <a:t>JSON</a:t>
            </a:r>
            <a:endParaRPr lang="en-IN" dirty="0"/>
          </a:p>
        </p:txBody>
      </p:sp>
      <p:sp>
        <p:nvSpPr>
          <p:cNvPr id="4" name="Content Placeholder 3"/>
          <p:cNvSpPr>
            <a:spLocks noGrp="1"/>
          </p:cNvSpPr>
          <p:nvPr>
            <p:ph sz="half" idx="2"/>
          </p:nvPr>
        </p:nvSpPr>
        <p:spPr>
          <a:xfrm>
            <a:off x="457200" y="1916832"/>
            <a:ext cx="4040188" cy="4941167"/>
          </a:xfrm>
        </p:spPr>
        <p:txBody>
          <a:bodyPr>
            <a:normAutofit/>
          </a:bodyPr>
          <a:lstStyle/>
          <a:p>
            <a:r>
              <a:rPr lang="en-US" sz="1600" dirty="0" smtClean="0"/>
              <a:t>It is JavaScript Object Notation.</a:t>
            </a:r>
          </a:p>
          <a:p>
            <a:r>
              <a:rPr lang="en-US" sz="1600" dirty="0" smtClean="0"/>
              <a:t>It is based on JavaScript language.</a:t>
            </a:r>
          </a:p>
          <a:p>
            <a:r>
              <a:rPr lang="en-US" sz="1600" dirty="0" smtClean="0"/>
              <a:t>It is a way of representing objects.</a:t>
            </a:r>
          </a:p>
          <a:p>
            <a:r>
              <a:rPr lang="en-US" sz="1600" dirty="0" smtClean="0"/>
              <a:t>It does not provides any support for namespaces.</a:t>
            </a:r>
          </a:p>
          <a:p>
            <a:r>
              <a:rPr lang="en-IN" sz="1600" dirty="0" smtClean="0"/>
              <a:t>It supports array.</a:t>
            </a:r>
          </a:p>
          <a:p>
            <a:r>
              <a:rPr lang="en-US" sz="1600" dirty="0" smtClean="0"/>
              <a:t>Its files are very easy to read as compared to XML.</a:t>
            </a:r>
          </a:p>
          <a:p>
            <a:r>
              <a:rPr lang="en-US" sz="1600" dirty="0" smtClean="0"/>
              <a:t>It doesn’t use end tag.</a:t>
            </a:r>
          </a:p>
          <a:p>
            <a:r>
              <a:rPr lang="en-IN" sz="1600" dirty="0" smtClean="0"/>
              <a:t>It is less secured.</a:t>
            </a:r>
          </a:p>
          <a:p>
            <a:r>
              <a:rPr lang="en-IN" sz="1600" dirty="0" smtClean="0"/>
              <a:t>It doesn’t supports comments.</a:t>
            </a:r>
          </a:p>
          <a:p>
            <a:r>
              <a:rPr lang="en-US" sz="1600" dirty="0" smtClean="0"/>
              <a:t>It supports only UTF-8 encoding.</a:t>
            </a:r>
          </a:p>
          <a:p>
            <a:endParaRPr lang="en-IN" sz="1600" dirty="0"/>
          </a:p>
        </p:txBody>
      </p:sp>
      <p:sp>
        <p:nvSpPr>
          <p:cNvPr id="5" name="Text Placeholder 4"/>
          <p:cNvSpPr>
            <a:spLocks noGrp="1"/>
          </p:cNvSpPr>
          <p:nvPr>
            <p:ph type="body" sz="quarter" idx="3"/>
          </p:nvPr>
        </p:nvSpPr>
        <p:spPr>
          <a:xfrm>
            <a:off x="4645025" y="1196752"/>
            <a:ext cx="4041775" cy="504055"/>
          </a:xfrm>
        </p:spPr>
        <p:txBody>
          <a:bodyPr>
            <a:normAutofit/>
          </a:bodyPr>
          <a:lstStyle/>
          <a:p>
            <a:pPr algn="ctr"/>
            <a:r>
              <a:rPr lang="en-US" dirty="0" smtClean="0"/>
              <a:t>XML</a:t>
            </a:r>
            <a:endParaRPr lang="en-IN" dirty="0"/>
          </a:p>
        </p:txBody>
      </p:sp>
      <p:sp>
        <p:nvSpPr>
          <p:cNvPr id="6" name="Content Placeholder 5"/>
          <p:cNvSpPr>
            <a:spLocks noGrp="1"/>
          </p:cNvSpPr>
          <p:nvPr>
            <p:ph sz="quarter" idx="4"/>
          </p:nvPr>
        </p:nvSpPr>
        <p:spPr>
          <a:xfrm>
            <a:off x="4645025" y="1844824"/>
            <a:ext cx="4041775" cy="5013175"/>
          </a:xfrm>
        </p:spPr>
        <p:txBody>
          <a:bodyPr>
            <a:normAutofit/>
          </a:bodyPr>
          <a:lstStyle/>
          <a:p>
            <a:pPr fontAlgn="ctr"/>
            <a:r>
              <a:rPr lang="en-US" sz="1600" dirty="0"/>
              <a:t>It is Extensible markup language</a:t>
            </a:r>
            <a:endParaRPr lang="en-IN" sz="1600" dirty="0"/>
          </a:p>
          <a:p>
            <a:pPr fontAlgn="ctr"/>
            <a:r>
              <a:rPr lang="en-US" sz="1600" dirty="0"/>
              <a:t>It is derived from SGML.</a:t>
            </a:r>
            <a:endParaRPr lang="en-IN" sz="1600" dirty="0"/>
          </a:p>
          <a:p>
            <a:pPr fontAlgn="ctr"/>
            <a:r>
              <a:rPr lang="en-US" sz="1600" dirty="0"/>
              <a:t>It is a markup language and uses tag structure to represent data items.</a:t>
            </a:r>
            <a:endParaRPr lang="en-IN" sz="1600" dirty="0"/>
          </a:p>
          <a:p>
            <a:pPr fontAlgn="ctr"/>
            <a:r>
              <a:rPr lang="en-IN" sz="1600" dirty="0"/>
              <a:t>It supports namespaces.</a:t>
            </a:r>
          </a:p>
          <a:p>
            <a:pPr fontAlgn="ctr"/>
            <a:r>
              <a:rPr lang="en-IN" sz="1600" dirty="0"/>
              <a:t>It doesn’t supports array.</a:t>
            </a:r>
          </a:p>
          <a:p>
            <a:pPr fontAlgn="ctr"/>
            <a:r>
              <a:rPr lang="en-US" sz="1600" dirty="0"/>
              <a:t>Its documents are comparatively difficult to read and interpret.</a:t>
            </a:r>
            <a:endParaRPr lang="en-IN" sz="1600" dirty="0"/>
          </a:p>
          <a:p>
            <a:pPr fontAlgn="ctr"/>
            <a:r>
              <a:rPr lang="en-US" sz="1600" dirty="0"/>
              <a:t>It has start and end tags.</a:t>
            </a:r>
            <a:endParaRPr lang="en-IN" sz="1600" dirty="0"/>
          </a:p>
          <a:p>
            <a:pPr fontAlgn="ctr"/>
            <a:r>
              <a:rPr lang="en-US" sz="1600" dirty="0"/>
              <a:t>It is more secured than JSON.</a:t>
            </a:r>
            <a:endParaRPr lang="en-IN" sz="1600" dirty="0"/>
          </a:p>
          <a:p>
            <a:pPr fontAlgn="ctr"/>
            <a:r>
              <a:rPr lang="en-IN" sz="1600" dirty="0"/>
              <a:t>It supports comments.</a:t>
            </a:r>
          </a:p>
          <a:p>
            <a:pPr fontAlgn="ctr"/>
            <a:r>
              <a:rPr lang="en-IN" sz="1600" dirty="0"/>
              <a:t>It supports various encoding.</a:t>
            </a:r>
          </a:p>
          <a:p>
            <a:endParaRPr lang="en-IN" sz="1600" dirty="0"/>
          </a:p>
        </p:txBody>
      </p:sp>
    </p:spTree>
    <p:extLst>
      <p:ext uri="{BB962C8B-B14F-4D97-AF65-F5344CB8AC3E}">
        <p14:creationId xmlns:p14="http://schemas.microsoft.com/office/powerpoint/2010/main" val="415136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151</Words>
  <Application>Microsoft Office PowerPoint</Application>
  <PresentationFormat>On-screen Show (4:3)</PresentationFormat>
  <Paragraphs>26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Name : Pandekar Rutuja Bashweshwar Class : M.Sc.(Computer Science)-I Roll No : 29 Subject : Web Service Topic : Difference between JSON and XML</vt:lpstr>
      <vt:lpstr>JSON :   JSON is an acronym for JavaScript Object Notation, is an open standard format, which is lightweight and text-based, designed explicitly for human-readable data interchange. It is a language-independent data format. It supports almost every kind of language, framework, and library. In the early 2000s, JSON was initially specified by Douglas Crockford. In 2013, JSON was standardized as ECMA-404, and RCF 8259 was published in 2017. JSON is an open standard for exchanging data on the web. It supports data structures like objects and arrays. So, it is easy to write and read data from JSON. In JSON, data is represented in key-value pairs, and curly braces hold objects, where a colon is followed after each name. The comma is used to separate key-value pairs. Square brackets are used to hold arrays, where each value is comma-separated.      </vt:lpstr>
      <vt:lpstr>XML :  Xml (eXtensible Markup Language) is a mark up language. XML is designed to store and transport data. Xml was released in late 90’s. it was created to provide an easy to use and store self describing data. XML became a W3C Recommendation on February 10, 1998. XML is not a replacement for HTML. XML is designed to be self-descriptive. XML is designed to carry data, not to display data. XML tags are not predefined. You must define your own tags. XML is platform independent and language independent. </vt:lpstr>
      <vt:lpstr>Difference between JSON and XML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Pandekar Rutuja Bashweshwar Class : M.Sc.(Computer Science)-I Roll No : 29 Subject : Web Service Topic : Difference between JSON and XML</dc:title>
  <dc:creator>Admin</dc:creator>
  <cp:lastModifiedBy>Admin</cp:lastModifiedBy>
  <cp:revision>5</cp:revision>
  <dcterms:created xsi:type="dcterms:W3CDTF">2023-01-18T10:34:37Z</dcterms:created>
  <dcterms:modified xsi:type="dcterms:W3CDTF">2023-01-18T11:00:16Z</dcterms:modified>
</cp:coreProperties>
</file>