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181735"/>
            <a:ext cx="10943167" cy="10826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66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 V I O N</a:t>
            </a:r>
            <a:endParaRPr lang="en-US" sz="6600" b="1" u="sng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205" y="2393315"/>
            <a:ext cx="10949305" cy="416941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8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Airline Reservation Service</a:t>
            </a:r>
            <a:endParaRPr lang="en-US" sz="48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48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48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48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r>
              <a:rPr lang="en-US" sz="36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Developed by:Ruturaj Patil</a:t>
            </a:r>
            <a:endParaRPr lang="en-US" sz="3600" u="sng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Objectives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Our objective is to </a:t>
            </a:r>
            <a:r>
              <a:rPr lang="en-US" alt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make airline reservation system more user friendly and understandable for personalized flight booking experience.</a:t>
            </a:r>
            <a:endParaRPr lang="en-US" altLang="en-GB"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0" indent="0">
              <a:buNone/>
            </a:pPr>
            <a:endParaRPr lang="en-US" altLang="en-GB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61975" lvl="0" indent="-457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Search Flight</a:t>
            </a: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61975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Book flight</a:t>
            </a: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61975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View Bookings</a:t>
            </a: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61975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Cancel Booking</a:t>
            </a:r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endParaRPr lang="en-US" altLang="en-GB" u="sng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2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Services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User Registration :</a:t>
            </a:r>
            <a:r>
              <a:rPr lang="en-GB" sz="2400">
                <a:solidFill>
                  <a:srgbClr val="000000"/>
                </a:solidFill>
                <a:sym typeface="+mn-ea"/>
              </a:rPr>
              <a:t> User can register on website to use all the services.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User Login : </a:t>
            </a:r>
            <a:r>
              <a:rPr lang="en-GB" sz="2400">
                <a:solidFill>
                  <a:srgbClr val="000000"/>
                </a:solidFill>
                <a:sym typeface="+mn-ea"/>
              </a:rPr>
              <a:t>User will have to just enter email and password for validation.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Search Flight:</a:t>
            </a:r>
            <a:r>
              <a:rPr lang="en-GB" sz="2400">
                <a:solidFill>
                  <a:srgbClr val="000000"/>
                </a:solidFill>
                <a:sym typeface="+mn-ea"/>
              </a:rPr>
              <a:t> User can search flight by providing source, destination</a:t>
            </a:r>
            <a:r>
              <a:rPr lang="en-US" altLang="en-GB" sz="2400">
                <a:solidFill>
                  <a:srgbClr val="000000"/>
                </a:solidFill>
                <a:sym typeface="+mn-ea"/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Book Flight:</a:t>
            </a:r>
            <a:r>
              <a:rPr lang="en-GB" sz="2400">
                <a:solidFill>
                  <a:srgbClr val="000000"/>
                </a:solidFill>
                <a:sym typeface="+mn-ea"/>
              </a:rPr>
              <a:t> User can book any flight from all the available flights.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View Bookings: </a:t>
            </a:r>
            <a:r>
              <a:rPr lang="en-GB" sz="2400">
                <a:solidFill>
                  <a:srgbClr val="000000"/>
                </a:solidFill>
                <a:sym typeface="+mn-ea"/>
              </a:rPr>
              <a:t>User can view the reservations made by me.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 sz="2400" b="1">
                <a:solidFill>
                  <a:srgbClr val="000000"/>
                </a:solidFill>
                <a:sym typeface="+mn-ea"/>
              </a:rPr>
              <a:t>Cancel Booking: </a:t>
            </a:r>
            <a:r>
              <a:rPr lang="en-GB" sz="2400">
                <a:solidFill>
                  <a:srgbClr val="000000"/>
                </a:solidFill>
                <a:sym typeface="+mn-ea"/>
              </a:rPr>
              <a:t>User can cancel booking made by him.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>
              <a:solidFill>
                <a:srgbClr val="000000"/>
              </a:solidFill>
            </a:endParaRPr>
          </a:p>
          <a:p>
            <a:endParaRPr lang="en-US" altLang="en-GB" u="sng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2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Technologies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Used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 End:</a:t>
            </a: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Angular, Html, Css,  Bootstrap.</a:t>
            </a: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GB" sz="2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Back End:</a:t>
            </a: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Java, Spring Boot, </a:t>
            </a:r>
            <a:r>
              <a:rPr lang="en-US" alt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mysql</a:t>
            </a: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>
              <a:solidFill>
                <a:srgbClr val="000000"/>
              </a:solidFill>
            </a:endParaRPr>
          </a:p>
          <a:p>
            <a:endParaRPr lang="en-US" altLang="en-GB" u="sng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12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Scope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1615"/>
            <a:ext cx="10972800" cy="4953000"/>
          </a:xfrm>
        </p:spPr>
        <p:txBody>
          <a:bodyPr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Design and implementation of air</a:t>
            </a:r>
            <a:r>
              <a:rPr lang="en-US" alt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line</a:t>
            </a: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reservation system.</a:t>
            </a:r>
            <a:endParaRPr lang="en-GB"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</a:pP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 user will get different flights after entering source,destination.</a:t>
            </a:r>
            <a:endParaRPr lang="en-GB"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</a:pPr>
            <a:endParaRPr sz="28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User can give feedbacks and canl customer care service </a:t>
            </a:r>
            <a:r>
              <a:rPr lang="en-US" alt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 improve customer service</a:t>
            </a:r>
            <a:r>
              <a:rPr lang="en-GB" sz="2800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.</a:t>
            </a: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 sz="2400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endParaRPr>
              <a:solidFill>
                <a:srgbClr val="000000"/>
              </a:solidFill>
            </a:endParaRPr>
          </a:p>
          <a:p>
            <a:endParaRPr lang="en-US" altLang="en-GB" u="sng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Outside the scope of project: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To Link bank account </a:t>
            </a:r>
            <a:r>
              <a:rPr lang="en-US" alt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details </a:t>
            </a:r>
            <a:r>
              <a:rPr 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with the application which will help in transaction for booking and cancelling ticket.</a:t>
            </a:r>
            <a:endParaRPr lang="en-GB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</a:pPr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Sending print of tickets directly to user’s mail id.</a:t>
            </a:r>
            <a:endParaRPr lang="en-GB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</a:pPr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Sending ticket as a text message on user’s phone number.</a:t>
            </a:r>
            <a:endParaRPr lang="en-GB"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</a:pPr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marL="52705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Account of admin can also be created for inserting, updating or deleting flights</a:t>
            </a:r>
            <a:endParaRPr>
              <a:solidFill>
                <a:srgbClr val="000000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Future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4400" u="sng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Work</a:t>
            </a:r>
            <a:r>
              <a:rPr lang="en-US" sz="4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4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Social media integration.</a:t>
            </a:r>
            <a:endParaRPr lang="en-US"/>
          </a:p>
          <a:p>
            <a:r>
              <a:rPr lang="en-US"/>
              <a:t>More customizable flight options for customer.</a:t>
            </a:r>
            <a:endParaRPr lang="en-US"/>
          </a:p>
          <a:p>
            <a:r>
              <a:rPr lang="en-US"/>
              <a:t>Cloud Services.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34920"/>
            <a:ext cx="10972800" cy="35928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en-US" sz="96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en-US" sz="96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Maven Pro Regular</vt:lpstr>
      <vt:lpstr>Maven Pro</vt:lpstr>
      <vt:lpstr>Malgun Gothic</vt:lpstr>
      <vt:lpstr>Malgun Gothic Semilight</vt:lpstr>
      <vt:lpstr>Microsoft JhengHei</vt:lpstr>
      <vt:lpstr>Microsoft JhengHei UI Light</vt:lpstr>
      <vt:lpstr>Blue Waves</vt:lpstr>
      <vt:lpstr>PowerPoint 演示文稿</vt:lpstr>
      <vt:lpstr>PowerPoint 演示文稿</vt:lpstr>
      <vt:lpstr>Objectives:</vt:lpstr>
      <vt:lpstr>Services:</vt:lpstr>
      <vt:lpstr>Technologies Used: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 I O N</dc:title>
  <dc:creator/>
  <cp:lastModifiedBy>ruturaj</cp:lastModifiedBy>
  <cp:revision>9</cp:revision>
  <dcterms:created xsi:type="dcterms:W3CDTF">2020-05-04T16:42:29Z</dcterms:created>
  <dcterms:modified xsi:type="dcterms:W3CDTF">2020-05-04T18:47:54Z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