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1386800" cy="15122525"/>
  <p:notesSz cx="9144000" cy="6858000"/>
  <p:defaultTextStyle>
    <a:defPPr>
      <a:defRPr lang="en-US"/>
    </a:defPPr>
    <a:lvl1pPr marL="0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2844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5690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8532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1378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4222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7066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99912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2754" algn="l" defTabSz="208569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2" d="100"/>
          <a:sy n="32" d="100"/>
        </p:scale>
        <p:origin x="-1212" y="-24"/>
      </p:cViewPr>
      <p:guideLst>
        <p:guide orient="horz" pos="4763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697788"/>
            <a:ext cx="18178780" cy="32415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4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7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99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2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64736" y="1333724"/>
            <a:ext cx="11254060" cy="28452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553" y="1333724"/>
            <a:ext cx="33405737" cy="284527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9717626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6409575"/>
            <a:ext cx="18178780" cy="330805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284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569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85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13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42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7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999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27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554" y="7781804"/>
            <a:ext cx="22329898" cy="220046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88899" y="7781804"/>
            <a:ext cx="22329898" cy="220046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3385067"/>
            <a:ext cx="9449551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2844" indent="0">
              <a:buNone/>
              <a:defRPr sz="4600" b="1"/>
            </a:lvl2pPr>
            <a:lvl3pPr marL="2085690" indent="0">
              <a:buNone/>
              <a:defRPr sz="4100" b="1"/>
            </a:lvl3pPr>
            <a:lvl4pPr marL="3128532" indent="0">
              <a:buNone/>
              <a:defRPr sz="3700" b="1"/>
            </a:lvl4pPr>
            <a:lvl5pPr marL="4171378" indent="0">
              <a:buNone/>
              <a:defRPr sz="3700" b="1"/>
            </a:lvl5pPr>
            <a:lvl6pPr marL="5214222" indent="0">
              <a:buNone/>
              <a:defRPr sz="3700" b="1"/>
            </a:lvl6pPr>
            <a:lvl7pPr marL="6257066" indent="0">
              <a:buNone/>
              <a:defRPr sz="3700" b="1"/>
            </a:lvl7pPr>
            <a:lvl8pPr marL="7299912" indent="0">
              <a:buNone/>
              <a:defRPr sz="3700" b="1"/>
            </a:lvl8pPr>
            <a:lvl9pPr marL="834275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4795801"/>
            <a:ext cx="9449551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1" y="3385067"/>
            <a:ext cx="9453263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2844" indent="0">
              <a:buNone/>
              <a:defRPr sz="4600" b="1"/>
            </a:lvl2pPr>
            <a:lvl3pPr marL="2085690" indent="0">
              <a:buNone/>
              <a:defRPr sz="4100" b="1"/>
            </a:lvl3pPr>
            <a:lvl4pPr marL="3128532" indent="0">
              <a:buNone/>
              <a:defRPr sz="3700" b="1"/>
            </a:lvl4pPr>
            <a:lvl5pPr marL="4171378" indent="0">
              <a:buNone/>
              <a:defRPr sz="3700" b="1"/>
            </a:lvl5pPr>
            <a:lvl6pPr marL="5214222" indent="0">
              <a:buNone/>
              <a:defRPr sz="3700" b="1"/>
            </a:lvl6pPr>
            <a:lvl7pPr marL="6257066" indent="0">
              <a:buNone/>
              <a:defRPr sz="3700" b="1"/>
            </a:lvl7pPr>
            <a:lvl8pPr marL="7299912" indent="0">
              <a:buNone/>
              <a:defRPr sz="3700" b="1"/>
            </a:lvl8pPr>
            <a:lvl9pPr marL="834275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1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602104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3164532"/>
            <a:ext cx="7036110" cy="10344228"/>
          </a:xfrm>
        </p:spPr>
        <p:txBody>
          <a:bodyPr/>
          <a:lstStyle>
            <a:lvl1pPr marL="0" indent="0">
              <a:buNone/>
              <a:defRPr sz="3200"/>
            </a:lvl1pPr>
            <a:lvl2pPr marL="1042844" indent="0">
              <a:buNone/>
              <a:defRPr sz="2700"/>
            </a:lvl2pPr>
            <a:lvl3pPr marL="2085690" indent="0">
              <a:buNone/>
              <a:defRPr sz="2300"/>
            </a:lvl3pPr>
            <a:lvl4pPr marL="3128532" indent="0">
              <a:buNone/>
              <a:defRPr sz="2100"/>
            </a:lvl4pPr>
            <a:lvl5pPr marL="4171378" indent="0">
              <a:buNone/>
              <a:defRPr sz="2100"/>
            </a:lvl5pPr>
            <a:lvl6pPr marL="5214222" indent="0">
              <a:buNone/>
              <a:defRPr sz="2100"/>
            </a:lvl6pPr>
            <a:lvl7pPr marL="6257066" indent="0">
              <a:buNone/>
              <a:defRPr sz="2100"/>
            </a:lvl7pPr>
            <a:lvl8pPr marL="7299912" indent="0">
              <a:buNone/>
              <a:defRPr sz="2100"/>
            </a:lvl8pPr>
            <a:lvl9pPr marL="834275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10585767"/>
            <a:ext cx="12832080" cy="124971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2844" indent="0">
              <a:buNone/>
              <a:defRPr sz="6400"/>
            </a:lvl2pPr>
            <a:lvl3pPr marL="2085690" indent="0">
              <a:buNone/>
              <a:defRPr sz="5500"/>
            </a:lvl3pPr>
            <a:lvl4pPr marL="3128532" indent="0">
              <a:buNone/>
              <a:defRPr sz="4600"/>
            </a:lvl4pPr>
            <a:lvl5pPr marL="4171378" indent="0">
              <a:buNone/>
              <a:defRPr sz="4600"/>
            </a:lvl5pPr>
            <a:lvl6pPr marL="5214222" indent="0">
              <a:buNone/>
              <a:defRPr sz="4600"/>
            </a:lvl6pPr>
            <a:lvl7pPr marL="6257066" indent="0">
              <a:buNone/>
              <a:defRPr sz="4600"/>
            </a:lvl7pPr>
            <a:lvl8pPr marL="7299912" indent="0">
              <a:buNone/>
              <a:defRPr sz="4600"/>
            </a:lvl8pPr>
            <a:lvl9pPr marL="8342754" indent="0">
              <a:buNone/>
              <a:defRPr sz="46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11835477"/>
            <a:ext cx="12832080" cy="1774795"/>
          </a:xfrm>
        </p:spPr>
        <p:txBody>
          <a:bodyPr/>
          <a:lstStyle>
            <a:lvl1pPr marL="0" indent="0">
              <a:buNone/>
              <a:defRPr sz="3200"/>
            </a:lvl1pPr>
            <a:lvl2pPr marL="1042844" indent="0">
              <a:buNone/>
              <a:defRPr sz="2700"/>
            </a:lvl2pPr>
            <a:lvl3pPr marL="2085690" indent="0">
              <a:buNone/>
              <a:defRPr sz="2300"/>
            </a:lvl3pPr>
            <a:lvl4pPr marL="3128532" indent="0">
              <a:buNone/>
              <a:defRPr sz="2100"/>
            </a:lvl4pPr>
            <a:lvl5pPr marL="4171378" indent="0">
              <a:buNone/>
              <a:defRPr sz="2100"/>
            </a:lvl5pPr>
            <a:lvl6pPr marL="5214222" indent="0">
              <a:buNone/>
              <a:defRPr sz="2100"/>
            </a:lvl6pPr>
            <a:lvl7pPr marL="6257066" indent="0">
              <a:buNone/>
              <a:defRPr sz="2100"/>
            </a:lvl7pPr>
            <a:lvl8pPr marL="7299912" indent="0">
              <a:buNone/>
              <a:defRPr sz="2100"/>
            </a:lvl8pPr>
            <a:lvl9pPr marL="834275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568" tIns="104285" rIns="208568" bIns="1042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3528593"/>
            <a:ext cx="19248120" cy="9980167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14016344"/>
            <a:ext cx="4990253" cy="805134"/>
          </a:xfrm>
          <a:prstGeom prst="rect">
            <a:avLst/>
          </a:prstGeom>
        </p:spPr>
        <p:txBody>
          <a:bodyPr vert="horz" lIns="208568" tIns="104285" rIns="208568" bIns="104285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5EE5-17FE-4382-AC88-A325C72B18F2}" type="datetimeFigureOut">
              <a:rPr lang="en-US" smtClean="0"/>
              <a:t>5/19/2016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14016344"/>
            <a:ext cx="6772487" cy="805134"/>
          </a:xfrm>
          <a:prstGeom prst="rect">
            <a:avLst/>
          </a:prstGeom>
        </p:spPr>
        <p:txBody>
          <a:bodyPr vert="horz" lIns="208568" tIns="104285" rIns="208568" bIns="104285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14016344"/>
            <a:ext cx="4990253" cy="805134"/>
          </a:xfrm>
          <a:prstGeom prst="rect">
            <a:avLst/>
          </a:prstGeom>
        </p:spPr>
        <p:txBody>
          <a:bodyPr vert="horz" lIns="208568" tIns="104285" rIns="208568" bIns="104285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F621-644F-445B-B269-7852E0C3B7E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2085690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132" indent="-782132" algn="l" defTabSz="2085690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623" indent="-651779" algn="l" defTabSz="2085690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111" indent="-521423" algn="l" defTabSz="208569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49955" indent="-521423" algn="l" defTabSz="2085690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2799" indent="-521423" algn="l" defTabSz="2085690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5645" indent="-521423" algn="l" defTabSz="208569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489" indent="-521423" algn="l" defTabSz="208569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333" indent="-521423" algn="l" defTabSz="208569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177" indent="-521423" algn="l" defTabSz="208569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844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690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532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378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222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066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99912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2754" algn="l" defTabSz="208569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Rutva\Desktop\NIR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402" y="6775444"/>
            <a:ext cx="2181229" cy="1185449"/>
          </a:xfrm>
          <a:prstGeom prst="rect">
            <a:avLst/>
          </a:prstGeom>
          <a:noFill/>
        </p:spPr>
      </p:pic>
      <p:pic>
        <p:nvPicPr>
          <p:cNvPr id="8" name="Picture 7" descr="C:\Users\Rutva\Pictures\Ashampoo Snap 4\Snap_2016.03.05_07h12m16s_00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08704" y="6632568"/>
            <a:ext cx="2120839" cy="1131841"/>
          </a:xfrm>
          <a:prstGeom prst="rect">
            <a:avLst/>
          </a:prstGeom>
          <a:noFill/>
        </p:spPr>
      </p:pic>
      <p:pic>
        <p:nvPicPr>
          <p:cNvPr id="1031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46156"/>
            <a:ext cx="6478558" cy="4267200"/>
          </a:xfrm>
          <a:prstGeom prst="rect">
            <a:avLst/>
          </a:prstGeom>
          <a:noFill/>
        </p:spPr>
      </p:pic>
      <p:pic>
        <p:nvPicPr>
          <p:cNvPr id="14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1302" y="1346156"/>
            <a:ext cx="6478558" cy="4267200"/>
          </a:xfrm>
          <a:prstGeom prst="rect">
            <a:avLst/>
          </a:prstGeom>
          <a:noFill/>
        </p:spPr>
      </p:pic>
      <p:pic>
        <p:nvPicPr>
          <p:cNvPr id="15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7846" y="1346156"/>
            <a:ext cx="6478558" cy="4267200"/>
          </a:xfrm>
          <a:prstGeom prst="rect">
            <a:avLst/>
          </a:prstGeom>
          <a:noFill/>
        </p:spPr>
      </p:pic>
      <p:pic>
        <p:nvPicPr>
          <p:cNvPr id="16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08242" y="1346156"/>
            <a:ext cx="6478558" cy="4267200"/>
          </a:xfrm>
          <a:prstGeom prst="rect">
            <a:avLst/>
          </a:prstGeom>
          <a:noFill/>
        </p:spPr>
      </p:pic>
      <p:pic>
        <p:nvPicPr>
          <p:cNvPr id="17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08242" y="4918056"/>
            <a:ext cx="6478558" cy="4267200"/>
          </a:xfrm>
          <a:prstGeom prst="rect">
            <a:avLst/>
          </a:prstGeom>
          <a:noFill/>
        </p:spPr>
      </p:pic>
      <p:pic>
        <p:nvPicPr>
          <p:cNvPr id="18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855325"/>
            <a:ext cx="6478558" cy="4267200"/>
          </a:xfrm>
          <a:prstGeom prst="rect">
            <a:avLst/>
          </a:prstGeom>
          <a:noFill/>
        </p:spPr>
      </p:pic>
      <p:pic>
        <p:nvPicPr>
          <p:cNvPr id="19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204336"/>
            <a:ext cx="6478558" cy="4267200"/>
          </a:xfrm>
          <a:prstGeom prst="rect">
            <a:avLst/>
          </a:prstGeom>
          <a:noFill/>
        </p:spPr>
      </p:pic>
      <p:pic>
        <p:nvPicPr>
          <p:cNvPr id="20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18122"/>
            <a:ext cx="6478558" cy="4267200"/>
          </a:xfrm>
          <a:prstGeom prst="rect">
            <a:avLst/>
          </a:prstGeom>
          <a:noFill/>
        </p:spPr>
      </p:pic>
      <p:pic>
        <p:nvPicPr>
          <p:cNvPr id="21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08242" y="8632832"/>
            <a:ext cx="6478558" cy="4267200"/>
          </a:xfrm>
          <a:prstGeom prst="rect">
            <a:avLst/>
          </a:prstGeom>
          <a:noFill/>
        </p:spPr>
      </p:pic>
      <p:pic>
        <p:nvPicPr>
          <p:cNvPr id="22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08242" y="10855325"/>
            <a:ext cx="6478558" cy="4267200"/>
          </a:xfrm>
          <a:prstGeom prst="rect">
            <a:avLst/>
          </a:prstGeom>
          <a:noFill/>
        </p:spPr>
      </p:pic>
      <p:pic>
        <p:nvPicPr>
          <p:cNvPr id="23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4244" y="5203808"/>
            <a:ext cx="6478558" cy="4267200"/>
          </a:xfrm>
          <a:prstGeom prst="rect">
            <a:avLst/>
          </a:prstGeom>
          <a:noFill/>
        </p:spPr>
      </p:pic>
      <p:pic>
        <p:nvPicPr>
          <p:cNvPr id="24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79020" y="5489560"/>
            <a:ext cx="6478558" cy="4267200"/>
          </a:xfrm>
          <a:prstGeom prst="rect">
            <a:avLst/>
          </a:prstGeom>
          <a:noFill/>
        </p:spPr>
      </p:pic>
      <p:pic>
        <p:nvPicPr>
          <p:cNvPr id="25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1368" y="9132898"/>
            <a:ext cx="6478558" cy="4267200"/>
          </a:xfrm>
          <a:prstGeom prst="rect">
            <a:avLst/>
          </a:prstGeom>
          <a:noFill/>
        </p:spPr>
      </p:pic>
      <p:pic>
        <p:nvPicPr>
          <p:cNvPr id="26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7582" y="9632964"/>
            <a:ext cx="6478558" cy="4267200"/>
          </a:xfrm>
          <a:prstGeom prst="rect">
            <a:avLst/>
          </a:prstGeom>
          <a:noFill/>
        </p:spPr>
      </p:pic>
      <p:pic>
        <p:nvPicPr>
          <p:cNvPr id="27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5682" y="10855325"/>
            <a:ext cx="6478558" cy="4267200"/>
          </a:xfrm>
          <a:prstGeom prst="rect">
            <a:avLst/>
          </a:prstGeom>
          <a:noFill/>
        </p:spPr>
      </p:pic>
      <p:pic>
        <p:nvPicPr>
          <p:cNvPr id="28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93400" y="10855325"/>
            <a:ext cx="6478558" cy="4267200"/>
          </a:xfrm>
          <a:prstGeom prst="rect">
            <a:avLst/>
          </a:prstGeom>
          <a:noFill/>
        </p:spPr>
      </p:pic>
      <p:pic>
        <p:nvPicPr>
          <p:cNvPr id="29" name="Picture 7" descr="C:\Users\Rutva\Desktop\images (13).j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328" y="3203544"/>
            <a:ext cx="6478558" cy="426720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0" y="1489032"/>
            <a:ext cx="36924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6" name="Picture 12" descr="C:\Users\Rutva\Desktop\rectang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274718"/>
            <a:ext cx="5478426" cy="3214710"/>
          </a:xfrm>
          <a:prstGeom prst="rect">
            <a:avLst/>
          </a:prstGeom>
          <a:noFill/>
        </p:spPr>
      </p:pic>
      <p:pic>
        <p:nvPicPr>
          <p:cNvPr id="1037" name="Picture 13" descr="C:\Users\Rutva\Desktop\Untit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6329" y="1631909"/>
            <a:ext cx="2857508" cy="428627"/>
          </a:xfrm>
          <a:prstGeom prst="rect">
            <a:avLst/>
          </a:prstGeom>
          <a:noFill/>
        </p:spPr>
      </p:pic>
      <p:pic>
        <p:nvPicPr>
          <p:cNvPr id="1039" name="Picture 15" descr="C:\Users\Rutva\Desktop\Untitl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890" y="2346288"/>
            <a:ext cx="4857784" cy="1500198"/>
          </a:xfrm>
          <a:prstGeom prst="rect">
            <a:avLst/>
          </a:prstGeom>
          <a:noFill/>
        </p:spPr>
      </p:pic>
      <p:pic>
        <p:nvPicPr>
          <p:cNvPr id="1040" name="Picture 16" descr="C:\Users\Rutva\Desktop\Untitl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4890" y="3846486"/>
            <a:ext cx="785819" cy="142876"/>
          </a:xfrm>
          <a:prstGeom prst="rect">
            <a:avLst/>
          </a:prstGeom>
          <a:noFill/>
        </p:spPr>
      </p:pic>
      <p:pic>
        <p:nvPicPr>
          <p:cNvPr id="1042" name="Picture 18" descr="C:\Users\Rutva\Desktop\images (5).jp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694060" y="0"/>
            <a:ext cx="5692740" cy="1417594"/>
          </a:xfrm>
          <a:prstGeom prst="rect">
            <a:avLst/>
          </a:prstGeom>
          <a:noFill/>
        </p:spPr>
      </p:pic>
      <p:pic>
        <p:nvPicPr>
          <p:cNvPr id="46" name="Picture 18" descr="C:\Users\Rutva\Desktop\images (5).jp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193466" y="0"/>
            <a:ext cx="6143668" cy="1346156"/>
          </a:xfrm>
          <a:prstGeom prst="rect">
            <a:avLst/>
          </a:prstGeom>
          <a:noFill/>
        </p:spPr>
      </p:pic>
      <p:pic>
        <p:nvPicPr>
          <p:cNvPr id="47" name="Picture 18" descr="C:\Users\Rutva\Desktop\images (5).jp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49798" y="0"/>
            <a:ext cx="7000924" cy="1346156"/>
          </a:xfrm>
          <a:prstGeom prst="rect">
            <a:avLst/>
          </a:prstGeom>
          <a:noFill/>
        </p:spPr>
      </p:pic>
      <p:pic>
        <p:nvPicPr>
          <p:cNvPr id="48" name="Picture 18" descr="C:\Users\Rutva\Desktop\images (5).jp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5335550" cy="1346156"/>
          </a:xfrm>
          <a:prstGeom prst="rect">
            <a:avLst/>
          </a:prstGeom>
          <a:noFill/>
        </p:spPr>
      </p:pic>
      <p:pic>
        <p:nvPicPr>
          <p:cNvPr id="1043" name="Picture 19" descr="C:\Users\Rutva\Desktop\NIR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505200" cy="1346156"/>
          </a:xfrm>
          <a:prstGeom prst="rect">
            <a:avLst/>
          </a:prstGeom>
          <a:noFill/>
        </p:spPr>
      </p:pic>
      <p:pic>
        <p:nvPicPr>
          <p:cNvPr id="50" name="Picture 49" descr="C:\Users\Rutva\Pictures\Ashampoo Snap 4\Snap_2016.03.05_07h12m16s_00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4324" y="1"/>
            <a:ext cx="3692476" cy="134615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3692476" y="0"/>
            <a:ext cx="1271596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900" b="1" dirty="0" smtClean="0">
                <a:solidFill>
                  <a:srgbClr val="FFFF00"/>
                </a:solidFill>
                <a:latin typeface="Constantia" pitchFamily="18" charset="0"/>
              </a:rPr>
              <a:t>Project Monitoring System</a:t>
            </a:r>
            <a:endParaRPr lang="en-IN" sz="5900" b="1" dirty="0">
              <a:solidFill>
                <a:srgbClr val="FFFF00"/>
              </a:solidFill>
              <a:latin typeface="Constantia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265036" y="631777"/>
            <a:ext cx="700092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Constantia" pitchFamily="18" charset="0"/>
              </a:rPr>
              <a:t>Rutva Vala (13BIT160)</a:t>
            </a:r>
            <a:endParaRPr lang="en-IN" b="1" dirty="0">
              <a:solidFill>
                <a:srgbClr val="FFFF00"/>
              </a:solidFill>
              <a:latin typeface="Constantia" pitchFamily="18" charset="0"/>
            </a:endParaRPr>
          </a:p>
        </p:txBody>
      </p:sp>
      <p:pic>
        <p:nvPicPr>
          <p:cNvPr id="1044" name="Picture 20" descr="C:\Users\Rutva\Desktop\rectang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060800"/>
            <a:ext cx="5710237" cy="11061725"/>
          </a:xfrm>
          <a:prstGeom prst="rect">
            <a:avLst/>
          </a:prstGeom>
          <a:noFill/>
        </p:spPr>
      </p:pic>
      <p:pic>
        <p:nvPicPr>
          <p:cNvPr id="1045" name="Picture 21" descr="C:\Users\Rutva\Desktop\Untitle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0642" y="4775180"/>
            <a:ext cx="4143404" cy="571504"/>
          </a:xfrm>
          <a:prstGeom prst="rect">
            <a:avLst/>
          </a:prstGeom>
          <a:noFill/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0642" y="5632436"/>
            <a:ext cx="4276731" cy="417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0642" y="9990154"/>
            <a:ext cx="4262450" cy="449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 descr="C:\Users\Rutva\Desktop\rectang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426" y="846090"/>
            <a:ext cx="8072494" cy="14787666"/>
          </a:xfrm>
          <a:prstGeom prst="rect">
            <a:avLst/>
          </a:prstGeom>
          <a:noFill/>
        </p:spPr>
      </p:pic>
      <p:pic>
        <p:nvPicPr>
          <p:cNvPr id="1049" name="Picture 25" descr="C:\Users\Rutva\Desktop\rectang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93730" y="917528"/>
            <a:ext cx="8193070" cy="14644790"/>
          </a:xfrm>
          <a:prstGeom prst="rect">
            <a:avLst/>
          </a:prstGeom>
          <a:noFill/>
        </p:spPr>
      </p:pic>
      <p:pic>
        <p:nvPicPr>
          <p:cNvPr id="1050" name="Picture 26" descr="C:\Users\Rutva\Desktop\Untitled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78558" y="1703346"/>
            <a:ext cx="3714776" cy="428628"/>
          </a:xfrm>
          <a:prstGeom prst="rect">
            <a:avLst/>
          </a:prstGeom>
          <a:noFill/>
        </p:spPr>
      </p:pic>
      <p:pic>
        <p:nvPicPr>
          <p:cNvPr id="1052" name="Picture 28" descr="C:\Users\Rutva\Desktop\Untitled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122424" y="1703345"/>
            <a:ext cx="2714644" cy="607223"/>
          </a:xfrm>
          <a:prstGeom prst="rect">
            <a:avLst/>
          </a:prstGeom>
          <a:noFill/>
        </p:spPr>
      </p:pic>
      <p:pic>
        <p:nvPicPr>
          <p:cNvPr id="64" name="Picture 63" descr="C:\Users\Rutva\Desktop\Untitled.png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49930" y="2203412"/>
            <a:ext cx="207170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 descr="C:\Users\Rutva\Desktop\1.png"/>
          <p:cNvPicPr/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335946" y="2203412"/>
            <a:ext cx="2071701" cy="1429200"/>
          </a:xfrm>
          <a:prstGeom prst="rect">
            <a:avLst/>
          </a:prstGeom>
          <a:noFill/>
        </p:spPr>
      </p:pic>
      <p:pic>
        <p:nvPicPr>
          <p:cNvPr id="66" name="Picture 65" descr="C:\Users\Rutva\Desktop\r1.png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693400" y="2203412"/>
            <a:ext cx="2073600" cy="14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66" descr="C:\Users\Rutva\Desktop\r1.png"/>
          <p:cNvPicPr/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049930" y="4203676"/>
            <a:ext cx="20736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67" descr="C:\Users\Rutva\Desktop\r1.png"/>
          <p:cNvPicPr/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07384" y="4203676"/>
            <a:ext cx="207170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68" descr="C:\Users\Rutva\Desktop\r1.png"/>
          <p:cNvPicPr/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764838" y="4203676"/>
            <a:ext cx="2073600" cy="14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69" descr="C:\Users\Rutva\Desktop\r1.png"/>
          <p:cNvPicPr/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049930" y="6275378"/>
            <a:ext cx="20736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70" descr="C:\Users\Rutva\Desktop\r1.png"/>
          <p:cNvPicPr/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07384" y="6275378"/>
            <a:ext cx="2073600" cy="14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71" descr="C:\Users\Rutva\Desktop\40.png"/>
          <p:cNvPicPr/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836276" y="6275378"/>
            <a:ext cx="2073600" cy="1429200"/>
          </a:xfrm>
          <a:prstGeom prst="rect">
            <a:avLst/>
          </a:prstGeom>
          <a:noFill/>
        </p:spPr>
      </p:pic>
      <p:pic>
        <p:nvPicPr>
          <p:cNvPr id="73" name="Picture 72" descr="C:\Users\Rutva\Desktop\r1.png"/>
          <p:cNvPicPr/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049930" y="8489956"/>
            <a:ext cx="2073600" cy="14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73" descr="C:\Users\Rutva\Desktop\r1.png"/>
          <p:cNvPicPr/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478822" y="8489956"/>
            <a:ext cx="2071702" cy="14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74" descr="C:\Users\Rutva\Desktop\42.png"/>
          <p:cNvPicPr/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0907714" y="8489956"/>
            <a:ext cx="2073600" cy="1429200"/>
          </a:xfrm>
          <a:prstGeom prst="rect">
            <a:avLst/>
          </a:prstGeom>
          <a:noFill/>
        </p:spPr>
      </p:pic>
      <p:pic>
        <p:nvPicPr>
          <p:cNvPr id="76" name="Picture 75" descr="C:\Users\Rutva\Desktop\43.png"/>
          <p:cNvPicPr/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121368" y="10704534"/>
            <a:ext cx="2073600" cy="1429200"/>
          </a:xfrm>
          <a:prstGeom prst="rect">
            <a:avLst/>
          </a:prstGeom>
          <a:noFill/>
        </p:spPr>
      </p:pic>
      <p:pic>
        <p:nvPicPr>
          <p:cNvPr id="77" name="Picture 76" descr="C:\Users\Rutva\Desktop\14.png"/>
          <p:cNvPicPr/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550260" y="10704534"/>
            <a:ext cx="2073600" cy="1429200"/>
          </a:xfrm>
          <a:prstGeom prst="rect">
            <a:avLst/>
          </a:prstGeom>
          <a:noFill/>
        </p:spPr>
      </p:pic>
      <p:pic>
        <p:nvPicPr>
          <p:cNvPr id="78" name="Picture 77" descr="C:\Users\Rutva\Desktop\r1.png"/>
          <p:cNvPicPr/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0907714" y="10704534"/>
            <a:ext cx="2073600" cy="14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78" descr="C:\Users\Rutva\Desktop\r1.png"/>
          <p:cNvPicPr/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6192806" y="12847674"/>
            <a:ext cx="2073600" cy="14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79" descr="D:\Project tracking System\Admin screenshot\Capture26.JPG"/>
          <p:cNvPicPr/>
          <p:nvPr/>
        </p:nvPicPr>
        <p:blipFill>
          <a:blip r:embed="rId31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550260" y="12847674"/>
            <a:ext cx="2073600" cy="1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2" descr="C:\Users\Rutva\Desktop\112.png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4050986" y="2489164"/>
            <a:ext cx="1643074" cy="2214578"/>
          </a:xfrm>
          <a:prstGeom prst="rect">
            <a:avLst/>
          </a:prstGeom>
          <a:noFill/>
        </p:spPr>
      </p:pic>
      <p:pic>
        <p:nvPicPr>
          <p:cNvPr id="82" name="Picture 81" descr="C:\Users\Rutva\Desktop\a2.png"/>
          <p:cNvPicPr/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16551316" y="2417726"/>
            <a:ext cx="1641600" cy="2214000"/>
          </a:xfrm>
          <a:prstGeom prst="rect">
            <a:avLst/>
          </a:prstGeom>
          <a:noFill/>
        </p:spPr>
      </p:pic>
      <p:pic>
        <p:nvPicPr>
          <p:cNvPr id="83" name="Picture 82" descr="C:\Users\Rutva\Desktop\a3.png"/>
          <p:cNvPicPr/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19123084" y="2417726"/>
            <a:ext cx="1641600" cy="2214000"/>
          </a:xfrm>
          <a:prstGeom prst="rect">
            <a:avLst/>
          </a:prstGeom>
          <a:noFill/>
        </p:spPr>
      </p:pic>
      <p:pic>
        <p:nvPicPr>
          <p:cNvPr id="84" name="Picture 83" descr="C:\Users\Rutva\Desktop\a9.png"/>
          <p:cNvPicPr/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14050986" y="5489560"/>
            <a:ext cx="1641600" cy="2214000"/>
          </a:xfrm>
          <a:prstGeom prst="rect">
            <a:avLst/>
          </a:prstGeom>
          <a:noFill/>
        </p:spPr>
      </p:pic>
      <p:pic>
        <p:nvPicPr>
          <p:cNvPr id="85" name="Picture 84" descr="C:\Users\Rutva\Desktop\a10.png"/>
          <p:cNvPicPr/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16551316" y="5346684"/>
            <a:ext cx="1641600" cy="2214000"/>
          </a:xfrm>
          <a:prstGeom prst="rect">
            <a:avLst/>
          </a:prstGeom>
          <a:noFill/>
        </p:spPr>
      </p:pic>
      <p:pic>
        <p:nvPicPr>
          <p:cNvPr id="86" name="Picture 85" descr="C:\Users\Rutva\Desktop\a4.png"/>
          <p:cNvPicPr/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19194522" y="5275246"/>
            <a:ext cx="1641600" cy="2214000"/>
          </a:xfrm>
          <a:prstGeom prst="rect">
            <a:avLst/>
          </a:prstGeom>
          <a:noFill/>
        </p:spPr>
      </p:pic>
      <p:pic>
        <p:nvPicPr>
          <p:cNvPr id="87" name="Picture 86" descr="C:\Users\Rutva\Desktop\r1.png"/>
          <p:cNvPicPr/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4122424" y="8418518"/>
            <a:ext cx="1641600" cy="221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87" descr="C:\Users\Rutva\Desktop\a7fina.png"/>
          <p:cNvPicPr/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16551316" y="8418518"/>
            <a:ext cx="1641600" cy="2214000"/>
          </a:xfrm>
          <a:prstGeom prst="rect">
            <a:avLst/>
          </a:prstGeom>
          <a:noFill/>
        </p:spPr>
      </p:pic>
      <p:pic>
        <p:nvPicPr>
          <p:cNvPr id="89" name="Picture 88" descr="C:\Users\Rutva\Desktop\r1.png"/>
          <p:cNvPicPr/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9194522" y="8347080"/>
            <a:ext cx="1641600" cy="221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89" descr="C:\Users\Rutva\Desktop\r1.png"/>
          <p:cNvPicPr/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14193862" y="11347476"/>
            <a:ext cx="1641600" cy="221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90"/>
          <p:cNvPicPr/>
          <p:nvPr/>
        </p:nvPicPr>
        <p:blipFill>
          <a:blip r:embed="rId4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622754" y="11347476"/>
            <a:ext cx="1641600" cy="22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Rutva</dc:creator>
  <cp:lastModifiedBy>Rutva</cp:lastModifiedBy>
  <cp:revision>15</cp:revision>
  <dcterms:created xsi:type="dcterms:W3CDTF">2016-05-19T01:32:16Z</dcterms:created>
  <dcterms:modified xsi:type="dcterms:W3CDTF">2016-05-19T04:05:41Z</dcterms:modified>
</cp:coreProperties>
</file>