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1D7B-FD61-401B-82D4-6D60EED17739}" type="datetimeFigureOut">
              <a:rPr lang="en-US" smtClean="0"/>
              <a:pPr/>
              <a:t>3/29/2015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7A880-0E4A-4EB4-8F8B-4AFDD5EE98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201121771cankayaassigment1-121126062224-phpapp01/95/the-differences-of-between-zigbee-and-bluetooth-technologies-2-638.jpg?cb=13539326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-136525"/>
            <a:ext cx="9580598" cy="786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image.slidesharecdn.com/201121771cankayaassigment1-121126062224-phpapp01/95/the-differences-of-between-zigbee-and-bluetooth-technologies-3-638.jpg?cb=13539326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-136525"/>
            <a:ext cx="6076950" cy="786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image.slidesharecdn.com/201121771cankayaassigment1-121126062224-phpapp01/95/the-differences-of-between-zigbee-and-bluetooth-technologies-4-638.jpg?cb=13539326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-136525"/>
            <a:ext cx="6076950" cy="786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image.slidesharecdn.com/201121771cankayaassigment1-121126062224-phpapp01/95/the-differences-of-between-zigbee-and-bluetooth-technologies-5-638.jpg?cb=13539326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-136525"/>
            <a:ext cx="6076950" cy="786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image.slidesharecdn.com/201121771cankayaassigment1-121126062224-phpapp01/95/the-differences-of-between-zigbee-and-bluetooth-technologies-6-638.jpg?cb=13539326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-136525"/>
            <a:ext cx="6076950" cy="786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Rutva</dc:creator>
  <cp:lastModifiedBy>Rutva</cp:lastModifiedBy>
  <cp:revision>35</cp:revision>
  <dcterms:created xsi:type="dcterms:W3CDTF">2015-03-23T03:27:23Z</dcterms:created>
  <dcterms:modified xsi:type="dcterms:W3CDTF">2015-03-30T06:25:02Z</dcterms:modified>
</cp:coreProperties>
</file>