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8" r:id="rId5"/>
    <p:sldId id="265" r:id="rId6"/>
    <p:sldId id="262" r:id="rId7"/>
    <p:sldId id="264" r:id="rId8"/>
    <p:sldId id="256" r:id="rId9"/>
    <p:sldId id="26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CF28A-4405-4E0E-B8CB-A3CBC51CB7D0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7A77C39-FE10-4564-B0B8-FB5DF3CA123F}">
      <dgm:prSet phldrT="[Text]"/>
      <dgm:spPr/>
      <dgm:t>
        <a:bodyPr/>
        <a:lstStyle/>
        <a:p>
          <a:r>
            <a:rPr lang="en-IN" dirty="0"/>
            <a:t>12 .csv files for 2023</a:t>
          </a:r>
        </a:p>
      </dgm:t>
    </dgm:pt>
    <dgm:pt modelId="{495327FE-B141-4B78-8AEC-675033620F11}" type="parTrans" cxnId="{25CCE3EC-E866-45A8-B170-346B7E0B102E}">
      <dgm:prSet/>
      <dgm:spPr/>
      <dgm:t>
        <a:bodyPr/>
        <a:lstStyle/>
        <a:p>
          <a:endParaRPr lang="en-IN"/>
        </a:p>
      </dgm:t>
    </dgm:pt>
    <dgm:pt modelId="{52652D0C-FBCE-4BF9-BA2F-BB0F02C12443}" type="sibTrans" cxnId="{25CCE3EC-E866-45A8-B170-346B7E0B102E}">
      <dgm:prSet/>
      <dgm:spPr/>
      <dgm:t>
        <a:bodyPr/>
        <a:lstStyle/>
        <a:p>
          <a:endParaRPr lang="en-IN"/>
        </a:p>
      </dgm:t>
    </dgm:pt>
    <dgm:pt modelId="{1E9D6651-5A54-450D-99D2-9380AA60789C}">
      <dgm:prSet phldrT="[Text]"/>
      <dgm:spPr/>
      <dgm:t>
        <a:bodyPr/>
        <a:lstStyle/>
        <a:p>
          <a:r>
            <a:rPr lang="en-IN" dirty="0"/>
            <a:t>Consolidate data to one data frame (</a:t>
          </a:r>
          <a:r>
            <a:rPr lang="en-IN" b="0" dirty="0" err="1"/>
            <a:t>pd.concat</a:t>
          </a:r>
          <a:r>
            <a:rPr lang="en-IN" dirty="0"/>
            <a:t>)</a:t>
          </a:r>
        </a:p>
      </dgm:t>
    </dgm:pt>
    <dgm:pt modelId="{2759830F-ED24-4DE0-8E87-03A8CBDBAB23}" type="parTrans" cxnId="{47035869-B448-489A-8F18-DEB69AB73D16}">
      <dgm:prSet/>
      <dgm:spPr/>
      <dgm:t>
        <a:bodyPr/>
        <a:lstStyle/>
        <a:p>
          <a:endParaRPr lang="en-IN"/>
        </a:p>
      </dgm:t>
    </dgm:pt>
    <dgm:pt modelId="{31871FD7-E612-4FFA-9DA2-5DF13D16C00E}" type="sibTrans" cxnId="{47035869-B448-489A-8F18-DEB69AB73D16}">
      <dgm:prSet/>
      <dgm:spPr/>
      <dgm:t>
        <a:bodyPr/>
        <a:lstStyle/>
        <a:p>
          <a:endParaRPr lang="en-IN"/>
        </a:p>
      </dgm:t>
    </dgm:pt>
    <dgm:pt modelId="{ACF70360-77E4-41C2-9D55-99D8ACC12F15}">
      <dgm:prSet phldrT="[Text]"/>
      <dgm:spPr/>
      <dgm:t>
        <a:bodyPr/>
        <a:lstStyle/>
        <a:p>
          <a:r>
            <a:rPr lang="en-IN" dirty="0"/>
            <a:t>Get data for top 10 cities – based on  number of flights</a:t>
          </a:r>
        </a:p>
      </dgm:t>
    </dgm:pt>
    <dgm:pt modelId="{2D2354ED-5633-4B57-A4BD-6EBDAEBC91D3}" type="parTrans" cxnId="{C34553FD-0C01-4EA4-B2AD-85F9656DA952}">
      <dgm:prSet/>
      <dgm:spPr/>
      <dgm:t>
        <a:bodyPr/>
        <a:lstStyle/>
        <a:p>
          <a:endParaRPr lang="en-IN"/>
        </a:p>
      </dgm:t>
    </dgm:pt>
    <dgm:pt modelId="{FC9DDEF8-DF96-4677-A1CF-009C873B4695}" type="sibTrans" cxnId="{C34553FD-0C01-4EA4-B2AD-85F9656DA952}">
      <dgm:prSet/>
      <dgm:spPr/>
      <dgm:t>
        <a:bodyPr/>
        <a:lstStyle/>
        <a:p>
          <a:endParaRPr lang="en-IN"/>
        </a:p>
      </dgm:t>
    </dgm:pt>
    <dgm:pt modelId="{62EA5241-586D-457F-8DD9-761AAAC6B016}">
      <dgm:prSet/>
      <dgm:spPr/>
      <dgm:t>
        <a:bodyPr/>
        <a:lstStyle/>
        <a:p>
          <a:r>
            <a:rPr lang="en-IN" dirty="0"/>
            <a:t>Cleaned Date – Month &amp; Date format</a:t>
          </a:r>
        </a:p>
      </dgm:t>
    </dgm:pt>
    <dgm:pt modelId="{A5AB9098-90F7-4A11-B44B-BB983858CD05}" type="parTrans" cxnId="{23AEF3E4-AE6E-4343-847B-E02DAACAD62C}">
      <dgm:prSet/>
      <dgm:spPr/>
      <dgm:t>
        <a:bodyPr/>
        <a:lstStyle/>
        <a:p>
          <a:endParaRPr lang="en-IN"/>
        </a:p>
      </dgm:t>
    </dgm:pt>
    <dgm:pt modelId="{05264E6D-FC5E-4A67-8C57-D830C7C2F600}" type="sibTrans" cxnId="{23AEF3E4-AE6E-4343-847B-E02DAACAD62C}">
      <dgm:prSet/>
      <dgm:spPr/>
      <dgm:t>
        <a:bodyPr/>
        <a:lstStyle/>
        <a:p>
          <a:endParaRPr lang="en-IN"/>
        </a:p>
      </dgm:t>
    </dgm:pt>
    <dgm:pt modelId="{D4065AF0-D0E7-41C3-A4DA-66F7FE71D17D}">
      <dgm:prSet/>
      <dgm:spPr/>
      <dgm:t>
        <a:bodyPr/>
        <a:lstStyle/>
        <a:p>
          <a:r>
            <a:rPr lang="en-US" dirty="0"/>
            <a:t>Transformed Delays into Predictive Features</a:t>
          </a:r>
          <a:endParaRPr lang="en-IN" dirty="0"/>
        </a:p>
      </dgm:t>
    </dgm:pt>
    <dgm:pt modelId="{1DCB3DD6-2E15-4EB3-A55C-E65E155CD23B}" type="parTrans" cxnId="{AE8062D4-36B5-4A29-BC28-9A5596F26A53}">
      <dgm:prSet/>
      <dgm:spPr/>
      <dgm:t>
        <a:bodyPr/>
        <a:lstStyle/>
        <a:p>
          <a:endParaRPr lang="en-IN"/>
        </a:p>
      </dgm:t>
    </dgm:pt>
    <dgm:pt modelId="{CA758C07-A0F6-4895-95AC-15B13A592770}" type="sibTrans" cxnId="{AE8062D4-36B5-4A29-BC28-9A5596F26A53}">
      <dgm:prSet/>
      <dgm:spPr/>
      <dgm:t>
        <a:bodyPr/>
        <a:lstStyle/>
        <a:p>
          <a:endParaRPr lang="en-IN"/>
        </a:p>
      </dgm:t>
    </dgm:pt>
    <dgm:pt modelId="{4B0BA9EC-83CD-4780-AF3F-0D2B548896F6}" type="pres">
      <dgm:prSet presAssocID="{6FDCF28A-4405-4E0E-B8CB-A3CBC51CB7D0}" presName="Name0" presStyleCnt="0">
        <dgm:presLayoutVars>
          <dgm:dir/>
          <dgm:resizeHandles val="exact"/>
        </dgm:presLayoutVars>
      </dgm:prSet>
      <dgm:spPr/>
    </dgm:pt>
    <dgm:pt modelId="{454B1E5B-6756-4F4C-85D3-0E5A10413A34}" type="pres">
      <dgm:prSet presAssocID="{77A77C39-FE10-4564-B0B8-FB5DF3CA123F}" presName="node" presStyleLbl="node1" presStyleIdx="0" presStyleCnt="5">
        <dgm:presLayoutVars>
          <dgm:bulletEnabled val="1"/>
        </dgm:presLayoutVars>
      </dgm:prSet>
      <dgm:spPr/>
    </dgm:pt>
    <dgm:pt modelId="{7F7A081B-5D16-4613-9852-4EABE1918B0E}" type="pres">
      <dgm:prSet presAssocID="{52652D0C-FBCE-4BF9-BA2F-BB0F02C12443}" presName="sibTrans" presStyleLbl="sibTrans2D1" presStyleIdx="0" presStyleCnt="4"/>
      <dgm:spPr/>
    </dgm:pt>
    <dgm:pt modelId="{DD2AFD54-EC52-49A4-8168-CE5BBED8621E}" type="pres">
      <dgm:prSet presAssocID="{52652D0C-FBCE-4BF9-BA2F-BB0F02C12443}" presName="connectorText" presStyleLbl="sibTrans2D1" presStyleIdx="0" presStyleCnt="4"/>
      <dgm:spPr/>
    </dgm:pt>
    <dgm:pt modelId="{E3AC26FA-BD9F-4557-B983-4FA01D954DDB}" type="pres">
      <dgm:prSet presAssocID="{1E9D6651-5A54-450D-99D2-9380AA60789C}" presName="node" presStyleLbl="node1" presStyleIdx="1" presStyleCnt="5">
        <dgm:presLayoutVars>
          <dgm:bulletEnabled val="1"/>
        </dgm:presLayoutVars>
      </dgm:prSet>
      <dgm:spPr/>
    </dgm:pt>
    <dgm:pt modelId="{A8B024FC-4205-4D5A-87A6-D303EA1F583A}" type="pres">
      <dgm:prSet presAssocID="{31871FD7-E612-4FFA-9DA2-5DF13D16C00E}" presName="sibTrans" presStyleLbl="sibTrans2D1" presStyleIdx="1" presStyleCnt="4"/>
      <dgm:spPr/>
    </dgm:pt>
    <dgm:pt modelId="{B7F3FEC0-AB83-4521-8D7A-D44D63E39649}" type="pres">
      <dgm:prSet presAssocID="{31871FD7-E612-4FFA-9DA2-5DF13D16C00E}" presName="connectorText" presStyleLbl="sibTrans2D1" presStyleIdx="1" presStyleCnt="4"/>
      <dgm:spPr/>
    </dgm:pt>
    <dgm:pt modelId="{807A51BD-ACF5-43D0-BEFA-12B78E94F852}" type="pres">
      <dgm:prSet presAssocID="{ACF70360-77E4-41C2-9D55-99D8ACC12F15}" presName="node" presStyleLbl="node1" presStyleIdx="2" presStyleCnt="5">
        <dgm:presLayoutVars>
          <dgm:bulletEnabled val="1"/>
        </dgm:presLayoutVars>
      </dgm:prSet>
      <dgm:spPr/>
    </dgm:pt>
    <dgm:pt modelId="{E62E9D1C-4E9A-4B86-BCB8-A0273C28386C}" type="pres">
      <dgm:prSet presAssocID="{FC9DDEF8-DF96-4677-A1CF-009C873B4695}" presName="sibTrans" presStyleLbl="sibTrans2D1" presStyleIdx="2" presStyleCnt="4"/>
      <dgm:spPr/>
    </dgm:pt>
    <dgm:pt modelId="{8BD3C4E9-0382-4FF4-8505-6C2F4974AC28}" type="pres">
      <dgm:prSet presAssocID="{FC9DDEF8-DF96-4677-A1CF-009C873B4695}" presName="connectorText" presStyleLbl="sibTrans2D1" presStyleIdx="2" presStyleCnt="4"/>
      <dgm:spPr/>
    </dgm:pt>
    <dgm:pt modelId="{D01A00C4-DAB8-4B3B-A82E-58FB0F98A813}" type="pres">
      <dgm:prSet presAssocID="{62EA5241-586D-457F-8DD9-761AAAC6B016}" presName="node" presStyleLbl="node1" presStyleIdx="3" presStyleCnt="5">
        <dgm:presLayoutVars>
          <dgm:bulletEnabled val="1"/>
        </dgm:presLayoutVars>
      </dgm:prSet>
      <dgm:spPr/>
    </dgm:pt>
    <dgm:pt modelId="{6D1EFE71-D642-450F-BBA1-5F6855871A95}" type="pres">
      <dgm:prSet presAssocID="{05264E6D-FC5E-4A67-8C57-D830C7C2F600}" presName="sibTrans" presStyleLbl="sibTrans2D1" presStyleIdx="3" presStyleCnt="4"/>
      <dgm:spPr/>
    </dgm:pt>
    <dgm:pt modelId="{951FE769-8893-4ECC-AF29-E6F690D6014C}" type="pres">
      <dgm:prSet presAssocID="{05264E6D-FC5E-4A67-8C57-D830C7C2F600}" presName="connectorText" presStyleLbl="sibTrans2D1" presStyleIdx="3" presStyleCnt="4"/>
      <dgm:spPr/>
    </dgm:pt>
    <dgm:pt modelId="{4A38146C-C27B-41B5-8261-C9420583D8E5}" type="pres">
      <dgm:prSet presAssocID="{D4065AF0-D0E7-41C3-A4DA-66F7FE71D17D}" presName="node" presStyleLbl="node1" presStyleIdx="4" presStyleCnt="5">
        <dgm:presLayoutVars>
          <dgm:bulletEnabled val="1"/>
        </dgm:presLayoutVars>
      </dgm:prSet>
      <dgm:spPr/>
    </dgm:pt>
  </dgm:ptLst>
  <dgm:cxnLst>
    <dgm:cxn modelId="{D231FA0A-356F-41E6-9673-BFEF4140DE4F}" type="presOf" srcId="{52652D0C-FBCE-4BF9-BA2F-BB0F02C12443}" destId="{DD2AFD54-EC52-49A4-8168-CE5BBED8621E}" srcOrd="1" destOrd="0" presId="urn:microsoft.com/office/officeart/2005/8/layout/process1"/>
    <dgm:cxn modelId="{50BB5F24-E291-4ED7-AB84-B28CFD067805}" type="presOf" srcId="{1E9D6651-5A54-450D-99D2-9380AA60789C}" destId="{E3AC26FA-BD9F-4557-B983-4FA01D954DDB}" srcOrd="0" destOrd="0" presId="urn:microsoft.com/office/officeart/2005/8/layout/process1"/>
    <dgm:cxn modelId="{6FC9FE41-617D-4B67-BF94-2B2EDDB4DA0F}" type="presOf" srcId="{05264E6D-FC5E-4A67-8C57-D830C7C2F600}" destId="{951FE769-8893-4ECC-AF29-E6F690D6014C}" srcOrd="1" destOrd="0" presId="urn:microsoft.com/office/officeart/2005/8/layout/process1"/>
    <dgm:cxn modelId="{47035869-B448-489A-8F18-DEB69AB73D16}" srcId="{6FDCF28A-4405-4E0E-B8CB-A3CBC51CB7D0}" destId="{1E9D6651-5A54-450D-99D2-9380AA60789C}" srcOrd="1" destOrd="0" parTransId="{2759830F-ED24-4DE0-8E87-03A8CBDBAB23}" sibTransId="{31871FD7-E612-4FFA-9DA2-5DF13D16C00E}"/>
    <dgm:cxn modelId="{1EF0F369-C7C7-4EE9-803F-69450F60EBD7}" type="presOf" srcId="{05264E6D-FC5E-4A67-8C57-D830C7C2F600}" destId="{6D1EFE71-D642-450F-BBA1-5F6855871A95}" srcOrd="0" destOrd="0" presId="urn:microsoft.com/office/officeart/2005/8/layout/process1"/>
    <dgm:cxn modelId="{EA1A6B4B-EF61-40DE-B7F5-A8022253C089}" type="presOf" srcId="{52652D0C-FBCE-4BF9-BA2F-BB0F02C12443}" destId="{7F7A081B-5D16-4613-9852-4EABE1918B0E}" srcOrd="0" destOrd="0" presId="urn:microsoft.com/office/officeart/2005/8/layout/process1"/>
    <dgm:cxn modelId="{29D3D357-B22A-49DA-A513-807F3B2BA71D}" type="presOf" srcId="{FC9DDEF8-DF96-4677-A1CF-009C873B4695}" destId="{E62E9D1C-4E9A-4B86-BCB8-A0273C28386C}" srcOrd="0" destOrd="0" presId="urn:microsoft.com/office/officeart/2005/8/layout/process1"/>
    <dgm:cxn modelId="{4A2E4878-785A-49F2-98FD-6A1C78D4957F}" type="presOf" srcId="{62EA5241-586D-457F-8DD9-761AAAC6B016}" destId="{D01A00C4-DAB8-4B3B-A82E-58FB0F98A813}" srcOrd="0" destOrd="0" presId="urn:microsoft.com/office/officeart/2005/8/layout/process1"/>
    <dgm:cxn modelId="{CA28CE5A-4A9A-43C6-B4A4-E9AFE2E663E4}" type="presOf" srcId="{FC9DDEF8-DF96-4677-A1CF-009C873B4695}" destId="{8BD3C4E9-0382-4FF4-8505-6C2F4974AC28}" srcOrd="1" destOrd="0" presId="urn:microsoft.com/office/officeart/2005/8/layout/process1"/>
    <dgm:cxn modelId="{EC278D92-9D41-4905-8B27-05A6225D6F49}" type="presOf" srcId="{31871FD7-E612-4FFA-9DA2-5DF13D16C00E}" destId="{B7F3FEC0-AB83-4521-8D7A-D44D63E39649}" srcOrd="1" destOrd="0" presId="urn:microsoft.com/office/officeart/2005/8/layout/process1"/>
    <dgm:cxn modelId="{34D29E94-4B97-4CDA-A545-EA45526D31D9}" type="presOf" srcId="{D4065AF0-D0E7-41C3-A4DA-66F7FE71D17D}" destId="{4A38146C-C27B-41B5-8261-C9420583D8E5}" srcOrd="0" destOrd="0" presId="urn:microsoft.com/office/officeart/2005/8/layout/process1"/>
    <dgm:cxn modelId="{6F5EF7C0-2C44-4499-9838-A75947EA1A98}" type="presOf" srcId="{77A77C39-FE10-4564-B0B8-FB5DF3CA123F}" destId="{454B1E5B-6756-4F4C-85D3-0E5A10413A34}" srcOrd="0" destOrd="0" presId="urn:microsoft.com/office/officeart/2005/8/layout/process1"/>
    <dgm:cxn modelId="{6D0424C3-7427-489B-9B0B-1762FD559C98}" type="presOf" srcId="{31871FD7-E612-4FFA-9DA2-5DF13D16C00E}" destId="{A8B024FC-4205-4D5A-87A6-D303EA1F583A}" srcOrd="0" destOrd="0" presId="urn:microsoft.com/office/officeart/2005/8/layout/process1"/>
    <dgm:cxn modelId="{AE8062D4-36B5-4A29-BC28-9A5596F26A53}" srcId="{6FDCF28A-4405-4E0E-B8CB-A3CBC51CB7D0}" destId="{D4065AF0-D0E7-41C3-A4DA-66F7FE71D17D}" srcOrd="4" destOrd="0" parTransId="{1DCB3DD6-2E15-4EB3-A55C-E65E155CD23B}" sibTransId="{CA758C07-A0F6-4895-95AC-15B13A592770}"/>
    <dgm:cxn modelId="{CB6472E3-61E1-40B3-90A0-0C28447BA5F1}" type="presOf" srcId="{ACF70360-77E4-41C2-9D55-99D8ACC12F15}" destId="{807A51BD-ACF5-43D0-BEFA-12B78E94F852}" srcOrd="0" destOrd="0" presId="urn:microsoft.com/office/officeart/2005/8/layout/process1"/>
    <dgm:cxn modelId="{23AEF3E4-AE6E-4343-847B-E02DAACAD62C}" srcId="{6FDCF28A-4405-4E0E-B8CB-A3CBC51CB7D0}" destId="{62EA5241-586D-457F-8DD9-761AAAC6B016}" srcOrd="3" destOrd="0" parTransId="{A5AB9098-90F7-4A11-B44B-BB983858CD05}" sibTransId="{05264E6D-FC5E-4A67-8C57-D830C7C2F600}"/>
    <dgm:cxn modelId="{0AF4A6E7-785B-4DE2-9741-F22800BD6226}" type="presOf" srcId="{6FDCF28A-4405-4E0E-B8CB-A3CBC51CB7D0}" destId="{4B0BA9EC-83CD-4780-AF3F-0D2B548896F6}" srcOrd="0" destOrd="0" presId="urn:microsoft.com/office/officeart/2005/8/layout/process1"/>
    <dgm:cxn modelId="{25CCE3EC-E866-45A8-B170-346B7E0B102E}" srcId="{6FDCF28A-4405-4E0E-B8CB-A3CBC51CB7D0}" destId="{77A77C39-FE10-4564-B0B8-FB5DF3CA123F}" srcOrd="0" destOrd="0" parTransId="{495327FE-B141-4B78-8AEC-675033620F11}" sibTransId="{52652D0C-FBCE-4BF9-BA2F-BB0F02C12443}"/>
    <dgm:cxn modelId="{C34553FD-0C01-4EA4-B2AD-85F9656DA952}" srcId="{6FDCF28A-4405-4E0E-B8CB-A3CBC51CB7D0}" destId="{ACF70360-77E4-41C2-9D55-99D8ACC12F15}" srcOrd="2" destOrd="0" parTransId="{2D2354ED-5633-4B57-A4BD-6EBDAEBC91D3}" sibTransId="{FC9DDEF8-DF96-4677-A1CF-009C873B4695}"/>
    <dgm:cxn modelId="{B7915989-F35E-4B56-8AFB-9E0F52F1C6DF}" type="presParOf" srcId="{4B0BA9EC-83CD-4780-AF3F-0D2B548896F6}" destId="{454B1E5B-6756-4F4C-85D3-0E5A10413A34}" srcOrd="0" destOrd="0" presId="urn:microsoft.com/office/officeart/2005/8/layout/process1"/>
    <dgm:cxn modelId="{293458AE-4101-44B7-82AF-83EC8B3EB498}" type="presParOf" srcId="{4B0BA9EC-83CD-4780-AF3F-0D2B548896F6}" destId="{7F7A081B-5D16-4613-9852-4EABE1918B0E}" srcOrd="1" destOrd="0" presId="urn:microsoft.com/office/officeart/2005/8/layout/process1"/>
    <dgm:cxn modelId="{2C6E30F6-CB41-49AF-A146-6C9DB75E5D21}" type="presParOf" srcId="{7F7A081B-5D16-4613-9852-4EABE1918B0E}" destId="{DD2AFD54-EC52-49A4-8168-CE5BBED8621E}" srcOrd="0" destOrd="0" presId="urn:microsoft.com/office/officeart/2005/8/layout/process1"/>
    <dgm:cxn modelId="{08A6CC7B-87AC-41FE-B656-B66DB13C7AF0}" type="presParOf" srcId="{4B0BA9EC-83CD-4780-AF3F-0D2B548896F6}" destId="{E3AC26FA-BD9F-4557-B983-4FA01D954DDB}" srcOrd="2" destOrd="0" presId="urn:microsoft.com/office/officeart/2005/8/layout/process1"/>
    <dgm:cxn modelId="{73E587ED-F14E-4C23-9F44-800A1E86FBFA}" type="presParOf" srcId="{4B0BA9EC-83CD-4780-AF3F-0D2B548896F6}" destId="{A8B024FC-4205-4D5A-87A6-D303EA1F583A}" srcOrd="3" destOrd="0" presId="urn:microsoft.com/office/officeart/2005/8/layout/process1"/>
    <dgm:cxn modelId="{F6C9E79A-2A14-482D-BEEF-4AE603797B77}" type="presParOf" srcId="{A8B024FC-4205-4D5A-87A6-D303EA1F583A}" destId="{B7F3FEC0-AB83-4521-8D7A-D44D63E39649}" srcOrd="0" destOrd="0" presId="urn:microsoft.com/office/officeart/2005/8/layout/process1"/>
    <dgm:cxn modelId="{1299569C-759C-4695-B9D5-AD19F2A48703}" type="presParOf" srcId="{4B0BA9EC-83CD-4780-AF3F-0D2B548896F6}" destId="{807A51BD-ACF5-43D0-BEFA-12B78E94F852}" srcOrd="4" destOrd="0" presId="urn:microsoft.com/office/officeart/2005/8/layout/process1"/>
    <dgm:cxn modelId="{D7344A71-F146-4740-807B-B665F2B0858B}" type="presParOf" srcId="{4B0BA9EC-83CD-4780-AF3F-0D2B548896F6}" destId="{E62E9D1C-4E9A-4B86-BCB8-A0273C28386C}" srcOrd="5" destOrd="0" presId="urn:microsoft.com/office/officeart/2005/8/layout/process1"/>
    <dgm:cxn modelId="{D63EA95A-0787-40FF-9864-01C3E068BE55}" type="presParOf" srcId="{E62E9D1C-4E9A-4B86-BCB8-A0273C28386C}" destId="{8BD3C4E9-0382-4FF4-8505-6C2F4974AC28}" srcOrd="0" destOrd="0" presId="urn:microsoft.com/office/officeart/2005/8/layout/process1"/>
    <dgm:cxn modelId="{2AFDFA3F-4BB4-4D26-8A47-61A3BEB2FB50}" type="presParOf" srcId="{4B0BA9EC-83CD-4780-AF3F-0D2B548896F6}" destId="{D01A00C4-DAB8-4B3B-A82E-58FB0F98A813}" srcOrd="6" destOrd="0" presId="urn:microsoft.com/office/officeart/2005/8/layout/process1"/>
    <dgm:cxn modelId="{52641E02-1103-4D62-9075-CC6C878BE254}" type="presParOf" srcId="{4B0BA9EC-83CD-4780-AF3F-0D2B548896F6}" destId="{6D1EFE71-D642-450F-BBA1-5F6855871A95}" srcOrd="7" destOrd="0" presId="urn:microsoft.com/office/officeart/2005/8/layout/process1"/>
    <dgm:cxn modelId="{32F22A44-BC9D-4F4E-9B53-35B95C008F9F}" type="presParOf" srcId="{6D1EFE71-D642-450F-BBA1-5F6855871A95}" destId="{951FE769-8893-4ECC-AF29-E6F690D6014C}" srcOrd="0" destOrd="0" presId="urn:microsoft.com/office/officeart/2005/8/layout/process1"/>
    <dgm:cxn modelId="{C543E691-6B69-45E3-ACEC-C8076AAD9578}" type="presParOf" srcId="{4B0BA9EC-83CD-4780-AF3F-0D2B548896F6}" destId="{4A38146C-C27B-41B5-8261-C9420583D8E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CF28A-4405-4E0E-B8CB-A3CBC51CB7D0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7A77C39-FE10-4564-B0B8-FB5DF3CA123F}">
      <dgm:prSet phldrT="[Text]"/>
      <dgm:spPr/>
      <dgm:t>
        <a:bodyPr/>
        <a:lstStyle/>
        <a:p>
          <a:r>
            <a:rPr lang="en-IN" dirty="0"/>
            <a:t>Drop target variable </a:t>
          </a:r>
        </a:p>
      </dgm:t>
    </dgm:pt>
    <dgm:pt modelId="{495327FE-B141-4B78-8AEC-675033620F11}" type="parTrans" cxnId="{25CCE3EC-E866-45A8-B170-346B7E0B102E}">
      <dgm:prSet/>
      <dgm:spPr/>
      <dgm:t>
        <a:bodyPr/>
        <a:lstStyle/>
        <a:p>
          <a:endParaRPr lang="en-IN"/>
        </a:p>
      </dgm:t>
    </dgm:pt>
    <dgm:pt modelId="{52652D0C-FBCE-4BF9-BA2F-BB0F02C12443}" type="sibTrans" cxnId="{25CCE3EC-E866-45A8-B170-346B7E0B102E}">
      <dgm:prSet/>
      <dgm:spPr/>
      <dgm:t>
        <a:bodyPr/>
        <a:lstStyle/>
        <a:p>
          <a:endParaRPr lang="en-IN"/>
        </a:p>
      </dgm:t>
    </dgm:pt>
    <dgm:pt modelId="{1E9D6651-5A54-450D-99D2-9380AA60789C}">
      <dgm:prSet phldrT="[Text]"/>
      <dgm:spPr/>
      <dgm:t>
        <a:bodyPr/>
        <a:lstStyle/>
        <a:p>
          <a:r>
            <a:rPr lang="en-IN" b="0" dirty="0" err="1"/>
            <a:t>SimpleImputer</a:t>
          </a:r>
          <a:r>
            <a:rPr lang="en-IN" b="0" dirty="0"/>
            <a:t> (median values)</a:t>
          </a:r>
          <a:endParaRPr lang="en-IN" dirty="0"/>
        </a:p>
      </dgm:t>
    </dgm:pt>
    <dgm:pt modelId="{2759830F-ED24-4DE0-8E87-03A8CBDBAB23}" type="parTrans" cxnId="{47035869-B448-489A-8F18-DEB69AB73D16}">
      <dgm:prSet/>
      <dgm:spPr/>
      <dgm:t>
        <a:bodyPr/>
        <a:lstStyle/>
        <a:p>
          <a:endParaRPr lang="en-IN"/>
        </a:p>
      </dgm:t>
    </dgm:pt>
    <dgm:pt modelId="{31871FD7-E612-4FFA-9DA2-5DF13D16C00E}" type="sibTrans" cxnId="{47035869-B448-489A-8F18-DEB69AB73D16}">
      <dgm:prSet/>
      <dgm:spPr/>
      <dgm:t>
        <a:bodyPr/>
        <a:lstStyle/>
        <a:p>
          <a:endParaRPr lang="en-IN"/>
        </a:p>
      </dgm:t>
    </dgm:pt>
    <dgm:pt modelId="{ACF70360-77E4-41C2-9D55-99D8ACC12F15}">
      <dgm:prSet phldrT="[Text]"/>
      <dgm:spPr/>
      <dgm:t>
        <a:bodyPr/>
        <a:lstStyle/>
        <a:p>
          <a:r>
            <a:rPr lang="en-IN" b="0" dirty="0" err="1"/>
            <a:t>LabelEncoder</a:t>
          </a:r>
          <a:r>
            <a:rPr lang="en-IN" b="0" dirty="0"/>
            <a:t> </a:t>
          </a:r>
        </a:p>
        <a:p>
          <a:r>
            <a:rPr lang="en-IN" b="0" dirty="0"/>
            <a:t>(object </a:t>
          </a:r>
          <a:r>
            <a:rPr lang="en-IN" b="0" dirty="0" err="1"/>
            <a:t>Dtype</a:t>
          </a:r>
          <a:r>
            <a:rPr lang="en-IN" b="0" dirty="0"/>
            <a:t>)</a:t>
          </a:r>
          <a:endParaRPr lang="en-IN" dirty="0"/>
        </a:p>
      </dgm:t>
    </dgm:pt>
    <dgm:pt modelId="{2D2354ED-5633-4B57-A4BD-6EBDAEBC91D3}" type="parTrans" cxnId="{C34553FD-0C01-4EA4-B2AD-85F9656DA952}">
      <dgm:prSet/>
      <dgm:spPr/>
      <dgm:t>
        <a:bodyPr/>
        <a:lstStyle/>
        <a:p>
          <a:endParaRPr lang="en-IN"/>
        </a:p>
      </dgm:t>
    </dgm:pt>
    <dgm:pt modelId="{FC9DDEF8-DF96-4677-A1CF-009C873B4695}" type="sibTrans" cxnId="{C34553FD-0C01-4EA4-B2AD-85F9656DA952}">
      <dgm:prSet/>
      <dgm:spPr/>
      <dgm:t>
        <a:bodyPr/>
        <a:lstStyle/>
        <a:p>
          <a:endParaRPr lang="en-IN"/>
        </a:p>
      </dgm:t>
    </dgm:pt>
    <dgm:pt modelId="{62EA5241-586D-457F-8DD9-761AAAC6B016}">
      <dgm:prSet/>
      <dgm:spPr/>
      <dgm:t>
        <a:bodyPr/>
        <a:lstStyle/>
        <a:p>
          <a:r>
            <a:rPr lang="en-IN" dirty="0"/>
            <a:t>Feature engineering (convert </a:t>
          </a:r>
          <a:r>
            <a:rPr lang="en-IN" dirty="0" err="1"/>
            <a:t>hhmm</a:t>
          </a:r>
          <a:r>
            <a:rPr lang="en-IN" dirty="0"/>
            <a:t> to time and hour format)</a:t>
          </a:r>
        </a:p>
      </dgm:t>
    </dgm:pt>
    <dgm:pt modelId="{A5AB9098-90F7-4A11-B44B-BB983858CD05}" type="parTrans" cxnId="{23AEF3E4-AE6E-4343-847B-E02DAACAD62C}">
      <dgm:prSet/>
      <dgm:spPr/>
      <dgm:t>
        <a:bodyPr/>
        <a:lstStyle/>
        <a:p>
          <a:endParaRPr lang="en-IN"/>
        </a:p>
      </dgm:t>
    </dgm:pt>
    <dgm:pt modelId="{05264E6D-FC5E-4A67-8C57-D830C7C2F600}" type="sibTrans" cxnId="{23AEF3E4-AE6E-4343-847B-E02DAACAD62C}">
      <dgm:prSet/>
      <dgm:spPr/>
      <dgm:t>
        <a:bodyPr/>
        <a:lstStyle/>
        <a:p>
          <a:endParaRPr lang="en-IN"/>
        </a:p>
      </dgm:t>
    </dgm:pt>
    <dgm:pt modelId="{D4065AF0-D0E7-41C3-A4DA-66F7FE71D17D}">
      <dgm:prSet/>
      <dgm:spPr/>
      <dgm:t>
        <a:bodyPr/>
        <a:lstStyle/>
        <a:p>
          <a:r>
            <a:rPr lang="en-US" dirty="0"/>
            <a:t>PCA </a:t>
          </a:r>
          <a:endParaRPr lang="en-IN" dirty="0"/>
        </a:p>
      </dgm:t>
    </dgm:pt>
    <dgm:pt modelId="{1DCB3DD6-2E15-4EB3-A55C-E65E155CD23B}" type="parTrans" cxnId="{AE8062D4-36B5-4A29-BC28-9A5596F26A53}">
      <dgm:prSet/>
      <dgm:spPr/>
      <dgm:t>
        <a:bodyPr/>
        <a:lstStyle/>
        <a:p>
          <a:endParaRPr lang="en-IN"/>
        </a:p>
      </dgm:t>
    </dgm:pt>
    <dgm:pt modelId="{CA758C07-A0F6-4895-95AC-15B13A592770}" type="sibTrans" cxnId="{AE8062D4-36B5-4A29-BC28-9A5596F26A53}">
      <dgm:prSet/>
      <dgm:spPr/>
      <dgm:t>
        <a:bodyPr/>
        <a:lstStyle/>
        <a:p>
          <a:endParaRPr lang="en-IN"/>
        </a:p>
      </dgm:t>
    </dgm:pt>
    <dgm:pt modelId="{0799D416-EE1C-424B-9917-7366F046F743}">
      <dgm:prSet/>
      <dgm:spPr/>
      <dgm:t>
        <a:bodyPr/>
        <a:lstStyle/>
        <a:p>
          <a:r>
            <a:rPr lang="en-IN" b="0" dirty="0" err="1"/>
            <a:t>train_test_split</a:t>
          </a:r>
          <a:endParaRPr lang="en-IN" dirty="0"/>
        </a:p>
      </dgm:t>
    </dgm:pt>
    <dgm:pt modelId="{8E67FC90-9D2A-427A-94A1-DB9CD7AAA514}" type="parTrans" cxnId="{E3320A88-0328-4CC2-9144-13011059FFCD}">
      <dgm:prSet/>
      <dgm:spPr/>
      <dgm:t>
        <a:bodyPr/>
        <a:lstStyle/>
        <a:p>
          <a:endParaRPr lang="en-IN"/>
        </a:p>
      </dgm:t>
    </dgm:pt>
    <dgm:pt modelId="{F6F8BD7C-D1CB-4C68-8CC7-AC0019CE8AA3}" type="sibTrans" cxnId="{E3320A88-0328-4CC2-9144-13011059FFCD}">
      <dgm:prSet/>
      <dgm:spPr/>
      <dgm:t>
        <a:bodyPr/>
        <a:lstStyle/>
        <a:p>
          <a:endParaRPr lang="en-IN"/>
        </a:p>
      </dgm:t>
    </dgm:pt>
    <dgm:pt modelId="{4B0BA9EC-83CD-4780-AF3F-0D2B548896F6}" type="pres">
      <dgm:prSet presAssocID="{6FDCF28A-4405-4E0E-B8CB-A3CBC51CB7D0}" presName="Name0" presStyleCnt="0">
        <dgm:presLayoutVars>
          <dgm:dir/>
          <dgm:resizeHandles val="exact"/>
        </dgm:presLayoutVars>
      </dgm:prSet>
      <dgm:spPr/>
    </dgm:pt>
    <dgm:pt modelId="{454B1E5B-6756-4F4C-85D3-0E5A10413A34}" type="pres">
      <dgm:prSet presAssocID="{77A77C39-FE10-4564-B0B8-FB5DF3CA123F}" presName="node" presStyleLbl="node1" presStyleIdx="0" presStyleCnt="6">
        <dgm:presLayoutVars>
          <dgm:bulletEnabled val="1"/>
        </dgm:presLayoutVars>
      </dgm:prSet>
      <dgm:spPr/>
    </dgm:pt>
    <dgm:pt modelId="{7F7A081B-5D16-4613-9852-4EABE1918B0E}" type="pres">
      <dgm:prSet presAssocID="{52652D0C-FBCE-4BF9-BA2F-BB0F02C12443}" presName="sibTrans" presStyleLbl="sibTrans2D1" presStyleIdx="0" presStyleCnt="5"/>
      <dgm:spPr/>
    </dgm:pt>
    <dgm:pt modelId="{DD2AFD54-EC52-49A4-8168-CE5BBED8621E}" type="pres">
      <dgm:prSet presAssocID="{52652D0C-FBCE-4BF9-BA2F-BB0F02C12443}" presName="connectorText" presStyleLbl="sibTrans2D1" presStyleIdx="0" presStyleCnt="5"/>
      <dgm:spPr/>
    </dgm:pt>
    <dgm:pt modelId="{E3AC26FA-BD9F-4557-B983-4FA01D954DDB}" type="pres">
      <dgm:prSet presAssocID="{1E9D6651-5A54-450D-99D2-9380AA60789C}" presName="node" presStyleLbl="node1" presStyleIdx="1" presStyleCnt="6">
        <dgm:presLayoutVars>
          <dgm:bulletEnabled val="1"/>
        </dgm:presLayoutVars>
      </dgm:prSet>
      <dgm:spPr/>
    </dgm:pt>
    <dgm:pt modelId="{A8B024FC-4205-4D5A-87A6-D303EA1F583A}" type="pres">
      <dgm:prSet presAssocID="{31871FD7-E612-4FFA-9DA2-5DF13D16C00E}" presName="sibTrans" presStyleLbl="sibTrans2D1" presStyleIdx="1" presStyleCnt="5"/>
      <dgm:spPr/>
    </dgm:pt>
    <dgm:pt modelId="{B7F3FEC0-AB83-4521-8D7A-D44D63E39649}" type="pres">
      <dgm:prSet presAssocID="{31871FD7-E612-4FFA-9DA2-5DF13D16C00E}" presName="connectorText" presStyleLbl="sibTrans2D1" presStyleIdx="1" presStyleCnt="5"/>
      <dgm:spPr/>
    </dgm:pt>
    <dgm:pt modelId="{807A51BD-ACF5-43D0-BEFA-12B78E94F852}" type="pres">
      <dgm:prSet presAssocID="{ACF70360-77E4-41C2-9D55-99D8ACC12F15}" presName="node" presStyleLbl="node1" presStyleIdx="2" presStyleCnt="6">
        <dgm:presLayoutVars>
          <dgm:bulletEnabled val="1"/>
        </dgm:presLayoutVars>
      </dgm:prSet>
      <dgm:spPr/>
    </dgm:pt>
    <dgm:pt modelId="{E62E9D1C-4E9A-4B86-BCB8-A0273C28386C}" type="pres">
      <dgm:prSet presAssocID="{FC9DDEF8-DF96-4677-A1CF-009C873B4695}" presName="sibTrans" presStyleLbl="sibTrans2D1" presStyleIdx="2" presStyleCnt="5"/>
      <dgm:spPr/>
    </dgm:pt>
    <dgm:pt modelId="{8BD3C4E9-0382-4FF4-8505-6C2F4974AC28}" type="pres">
      <dgm:prSet presAssocID="{FC9DDEF8-DF96-4677-A1CF-009C873B4695}" presName="connectorText" presStyleLbl="sibTrans2D1" presStyleIdx="2" presStyleCnt="5"/>
      <dgm:spPr/>
    </dgm:pt>
    <dgm:pt modelId="{D01A00C4-DAB8-4B3B-A82E-58FB0F98A813}" type="pres">
      <dgm:prSet presAssocID="{62EA5241-586D-457F-8DD9-761AAAC6B016}" presName="node" presStyleLbl="node1" presStyleIdx="3" presStyleCnt="6">
        <dgm:presLayoutVars>
          <dgm:bulletEnabled val="1"/>
        </dgm:presLayoutVars>
      </dgm:prSet>
      <dgm:spPr/>
    </dgm:pt>
    <dgm:pt modelId="{6D1EFE71-D642-450F-BBA1-5F6855871A95}" type="pres">
      <dgm:prSet presAssocID="{05264E6D-FC5E-4A67-8C57-D830C7C2F600}" presName="sibTrans" presStyleLbl="sibTrans2D1" presStyleIdx="3" presStyleCnt="5"/>
      <dgm:spPr/>
    </dgm:pt>
    <dgm:pt modelId="{951FE769-8893-4ECC-AF29-E6F690D6014C}" type="pres">
      <dgm:prSet presAssocID="{05264E6D-FC5E-4A67-8C57-D830C7C2F600}" presName="connectorText" presStyleLbl="sibTrans2D1" presStyleIdx="3" presStyleCnt="5"/>
      <dgm:spPr/>
    </dgm:pt>
    <dgm:pt modelId="{4A38146C-C27B-41B5-8261-C9420583D8E5}" type="pres">
      <dgm:prSet presAssocID="{D4065AF0-D0E7-41C3-A4DA-66F7FE71D17D}" presName="node" presStyleLbl="node1" presStyleIdx="4" presStyleCnt="6">
        <dgm:presLayoutVars>
          <dgm:bulletEnabled val="1"/>
        </dgm:presLayoutVars>
      </dgm:prSet>
      <dgm:spPr/>
    </dgm:pt>
    <dgm:pt modelId="{D735C31C-008F-4A80-9ACA-D5A986E6E2FA}" type="pres">
      <dgm:prSet presAssocID="{CA758C07-A0F6-4895-95AC-15B13A592770}" presName="sibTrans" presStyleLbl="sibTrans2D1" presStyleIdx="4" presStyleCnt="5"/>
      <dgm:spPr/>
    </dgm:pt>
    <dgm:pt modelId="{7DB5F92C-53FF-4E40-82CA-C00BBE107DA1}" type="pres">
      <dgm:prSet presAssocID="{CA758C07-A0F6-4895-95AC-15B13A592770}" presName="connectorText" presStyleLbl="sibTrans2D1" presStyleIdx="4" presStyleCnt="5"/>
      <dgm:spPr/>
    </dgm:pt>
    <dgm:pt modelId="{6B2958D7-77D7-4C38-83EF-71D9EBC8C14D}" type="pres">
      <dgm:prSet presAssocID="{0799D416-EE1C-424B-9917-7366F046F743}" presName="node" presStyleLbl="node1" presStyleIdx="5" presStyleCnt="6">
        <dgm:presLayoutVars>
          <dgm:bulletEnabled val="1"/>
        </dgm:presLayoutVars>
      </dgm:prSet>
      <dgm:spPr/>
    </dgm:pt>
  </dgm:ptLst>
  <dgm:cxnLst>
    <dgm:cxn modelId="{D231FA0A-356F-41E6-9673-BFEF4140DE4F}" type="presOf" srcId="{52652D0C-FBCE-4BF9-BA2F-BB0F02C12443}" destId="{DD2AFD54-EC52-49A4-8168-CE5BBED8621E}" srcOrd="1" destOrd="0" presId="urn:microsoft.com/office/officeart/2005/8/layout/process1"/>
    <dgm:cxn modelId="{50BB5F24-E291-4ED7-AB84-B28CFD067805}" type="presOf" srcId="{1E9D6651-5A54-450D-99D2-9380AA60789C}" destId="{E3AC26FA-BD9F-4557-B983-4FA01D954DDB}" srcOrd="0" destOrd="0" presId="urn:microsoft.com/office/officeart/2005/8/layout/process1"/>
    <dgm:cxn modelId="{8E4DD230-A8DD-469A-A77C-E6DCBB9F4734}" type="presOf" srcId="{CA758C07-A0F6-4895-95AC-15B13A592770}" destId="{7DB5F92C-53FF-4E40-82CA-C00BBE107DA1}" srcOrd="1" destOrd="0" presId="urn:microsoft.com/office/officeart/2005/8/layout/process1"/>
    <dgm:cxn modelId="{894F1341-969C-49B9-B0FA-362B6F1AE889}" type="presOf" srcId="{CA758C07-A0F6-4895-95AC-15B13A592770}" destId="{D735C31C-008F-4A80-9ACA-D5A986E6E2FA}" srcOrd="0" destOrd="0" presId="urn:microsoft.com/office/officeart/2005/8/layout/process1"/>
    <dgm:cxn modelId="{6FC9FE41-617D-4B67-BF94-2B2EDDB4DA0F}" type="presOf" srcId="{05264E6D-FC5E-4A67-8C57-D830C7C2F600}" destId="{951FE769-8893-4ECC-AF29-E6F690D6014C}" srcOrd="1" destOrd="0" presId="urn:microsoft.com/office/officeart/2005/8/layout/process1"/>
    <dgm:cxn modelId="{47035869-B448-489A-8F18-DEB69AB73D16}" srcId="{6FDCF28A-4405-4E0E-B8CB-A3CBC51CB7D0}" destId="{1E9D6651-5A54-450D-99D2-9380AA60789C}" srcOrd="1" destOrd="0" parTransId="{2759830F-ED24-4DE0-8E87-03A8CBDBAB23}" sibTransId="{31871FD7-E612-4FFA-9DA2-5DF13D16C00E}"/>
    <dgm:cxn modelId="{1EF0F369-C7C7-4EE9-803F-69450F60EBD7}" type="presOf" srcId="{05264E6D-FC5E-4A67-8C57-D830C7C2F600}" destId="{6D1EFE71-D642-450F-BBA1-5F6855871A95}" srcOrd="0" destOrd="0" presId="urn:microsoft.com/office/officeart/2005/8/layout/process1"/>
    <dgm:cxn modelId="{EA1A6B4B-EF61-40DE-B7F5-A8022253C089}" type="presOf" srcId="{52652D0C-FBCE-4BF9-BA2F-BB0F02C12443}" destId="{7F7A081B-5D16-4613-9852-4EABE1918B0E}" srcOrd="0" destOrd="0" presId="urn:microsoft.com/office/officeart/2005/8/layout/process1"/>
    <dgm:cxn modelId="{29D3D357-B22A-49DA-A513-807F3B2BA71D}" type="presOf" srcId="{FC9DDEF8-DF96-4677-A1CF-009C873B4695}" destId="{E62E9D1C-4E9A-4B86-BCB8-A0273C28386C}" srcOrd="0" destOrd="0" presId="urn:microsoft.com/office/officeart/2005/8/layout/process1"/>
    <dgm:cxn modelId="{4A2E4878-785A-49F2-98FD-6A1C78D4957F}" type="presOf" srcId="{62EA5241-586D-457F-8DD9-761AAAC6B016}" destId="{D01A00C4-DAB8-4B3B-A82E-58FB0F98A813}" srcOrd="0" destOrd="0" presId="urn:microsoft.com/office/officeart/2005/8/layout/process1"/>
    <dgm:cxn modelId="{CA28CE5A-4A9A-43C6-B4A4-E9AFE2E663E4}" type="presOf" srcId="{FC9DDEF8-DF96-4677-A1CF-009C873B4695}" destId="{8BD3C4E9-0382-4FF4-8505-6C2F4974AC28}" srcOrd="1" destOrd="0" presId="urn:microsoft.com/office/officeart/2005/8/layout/process1"/>
    <dgm:cxn modelId="{E3320A88-0328-4CC2-9144-13011059FFCD}" srcId="{6FDCF28A-4405-4E0E-B8CB-A3CBC51CB7D0}" destId="{0799D416-EE1C-424B-9917-7366F046F743}" srcOrd="5" destOrd="0" parTransId="{8E67FC90-9D2A-427A-94A1-DB9CD7AAA514}" sibTransId="{F6F8BD7C-D1CB-4C68-8CC7-AC0019CE8AA3}"/>
    <dgm:cxn modelId="{EC278D92-9D41-4905-8B27-05A6225D6F49}" type="presOf" srcId="{31871FD7-E612-4FFA-9DA2-5DF13D16C00E}" destId="{B7F3FEC0-AB83-4521-8D7A-D44D63E39649}" srcOrd="1" destOrd="0" presId="urn:microsoft.com/office/officeart/2005/8/layout/process1"/>
    <dgm:cxn modelId="{34D29E94-4B97-4CDA-A545-EA45526D31D9}" type="presOf" srcId="{D4065AF0-D0E7-41C3-A4DA-66F7FE71D17D}" destId="{4A38146C-C27B-41B5-8261-C9420583D8E5}" srcOrd="0" destOrd="0" presId="urn:microsoft.com/office/officeart/2005/8/layout/process1"/>
    <dgm:cxn modelId="{9F8DC59F-2350-45B7-A00A-EF8B8972FE13}" type="presOf" srcId="{0799D416-EE1C-424B-9917-7366F046F743}" destId="{6B2958D7-77D7-4C38-83EF-71D9EBC8C14D}" srcOrd="0" destOrd="0" presId="urn:microsoft.com/office/officeart/2005/8/layout/process1"/>
    <dgm:cxn modelId="{6F5EF7C0-2C44-4499-9838-A75947EA1A98}" type="presOf" srcId="{77A77C39-FE10-4564-B0B8-FB5DF3CA123F}" destId="{454B1E5B-6756-4F4C-85D3-0E5A10413A34}" srcOrd="0" destOrd="0" presId="urn:microsoft.com/office/officeart/2005/8/layout/process1"/>
    <dgm:cxn modelId="{6D0424C3-7427-489B-9B0B-1762FD559C98}" type="presOf" srcId="{31871FD7-E612-4FFA-9DA2-5DF13D16C00E}" destId="{A8B024FC-4205-4D5A-87A6-D303EA1F583A}" srcOrd="0" destOrd="0" presId="urn:microsoft.com/office/officeart/2005/8/layout/process1"/>
    <dgm:cxn modelId="{AE8062D4-36B5-4A29-BC28-9A5596F26A53}" srcId="{6FDCF28A-4405-4E0E-B8CB-A3CBC51CB7D0}" destId="{D4065AF0-D0E7-41C3-A4DA-66F7FE71D17D}" srcOrd="4" destOrd="0" parTransId="{1DCB3DD6-2E15-4EB3-A55C-E65E155CD23B}" sibTransId="{CA758C07-A0F6-4895-95AC-15B13A592770}"/>
    <dgm:cxn modelId="{CB6472E3-61E1-40B3-90A0-0C28447BA5F1}" type="presOf" srcId="{ACF70360-77E4-41C2-9D55-99D8ACC12F15}" destId="{807A51BD-ACF5-43D0-BEFA-12B78E94F852}" srcOrd="0" destOrd="0" presId="urn:microsoft.com/office/officeart/2005/8/layout/process1"/>
    <dgm:cxn modelId="{23AEF3E4-AE6E-4343-847B-E02DAACAD62C}" srcId="{6FDCF28A-4405-4E0E-B8CB-A3CBC51CB7D0}" destId="{62EA5241-586D-457F-8DD9-761AAAC6B016}" srcOrd="3" destOrd="0" parTransId="{A5AB9098-90F7-4A11-B44B-BB983858CD05}" sibTransId="{05264E6D-FC5E-4A67-8C57-D830C7C2F600}"/>
    <dgm:cxn modelId="{0AF4A6E7-785B-4DE2-9741-F22800BD6226}" type="presOf" srcId="{6FDCF28A-4405-4E0E-B8CB-A3CBC51CB7D0}" destId="{4B0BA9EC-83CD-4780-AF3F-0D2B548896F6}" srcOrd="0" destOrd="0" presId="urn:microsoft.com/office/officeart/2005/8/layout/process1"/>
    <dgm:cxn modelId="{25CCE3EC-E866-45A8-B170-346B7E0B102E}" srcId="{6FDCF28A-4405-4E0E-B8CB-A3CBC51CB7D0}" destId="{77A77C39-FE10-4564-B0B8-FB5DF3CA123F}" srcOrd="0" destOrd="0" parTransId="{495327FE-B141-4B78-8AEC-675033620F11}" sibTransId="{52652D0C-FBCE-4BF9-BA2F-BB0F02C12443}"/>
    <dgm:cxn modelId="{C34553FD-0C01-4EA4-B2AD-85F9656DA952}" srcId="{6FDCF28A-4405-4E0E-B8CB-A3CBC51CB7D0}" destId="{ACF70360-77E4-41C2-9D55-99D8ACC12F15}" srcOrd="2" destOrd="0" parTransId="{2D2354ED-5633-4B57-A4BD-6EBDAEBC91D3}" sibTransId="{FC9DDEF8-DF96-4677-A1CF-009C873B4695}"/>
    <dgm:cxn modelId="{B7915989-F35E-4B56-8AFB-9E0F52F1C6DF}" type="presParOf" srcId="{4B0BA9EC-83CD-4780-AF3F-0D2B548896F6}" destId="{454B1E5B-6756-4F4C-85D3-0E5A10413A34}" srcOrd="0" destOrd="0" presId="urn:microsoft.com/office/officeart/2005/8/layout/process1"/>
    <dgm:cxn modelId="{293458AE-4101-44B7-82AF-83EC8B3EB498}" type="presParOf" srcId="{4B0BA9EC-83CD-4780-AF3F-0D2B548896F6}" destId="{7F7A081B-5D16-4613-9852-4EABE1918B0E}" srcOrd="1" destOrd="0" presId="urn:microsoft.com/office/officeart/2005/8/layout/process1"/>
    <dgm:cxn modelId="{2C6E30F6-CB41-49AF-A146-6C9DB75E5D21}" type="presParOf" srcId="{7F7A081B-5D16-4613-9852-4EABE1918B0E}" destId="{DD2AFD54-EC52-49A4-8168-CE5BBED8621E}" srcOrd="0" destOrd="0" presId="urn:microsoft.com/office/officeart/2005/8/layout/process1"/>
    <dgm:cxn modelId="{08A6CC7B-87AC-41FE-B656-B66DB13C7AF0}" type="presParOf" srcId="{4B0BA9EC-83CD-4780-AF3F-0D2B548896F6}" destId="{E3AC26FA-BD9F-4557-B983-4FA01D954DDB}" srcOrd="2" destOrd="0" presId="urn:microsoft.com/office/officeart/2005/8/layout/process1"/>
    <dgm:cxn modelId="{73E587ED-F14E-4C23-9F44-800A1E86FBFA}" type="presParOf" srcId="{4B0BA9EC-83CD-4780-AF3F-0D2B548896F6}" destId="{A8B024FC-4205-4D5A-87A6-D303EA1F583A}" srcOrd="3" destOrd="0" presId="urn:microsoft.com/office/officeart/2005/8/layout/process1"/>
    <dgm:cxn modelId="{F6C9E79A-2A14-482D-BEEF-4AE603797B77}" type="presParOf" srcId="{A8B024FC-4205-4D5A-87A6-D303EA1F583A}" destId="{B7F3FEC0-AB83-4521-8D7A-D44D63E39649}" srcOrd="0" destOrd="0" presId="urn:microsoft.com/office/officeart/2005/8/layout/process1"/>
    <dgm:cxn modelId="{1299569C-759C-4695-B9D5-AD19F2A48703}" type="presParOf" srcId="{4B0BA9EC-83CD-4780-AF3F-0D2B548896F6}" destId="{807A51BD-ACF5-43D0-BEFA-12B78E94F852}" srcOrd="4" destOrd="0" presId="urn:microsoft.com/office/officeart/2005/8/layout/process1"/>
    <dgm:cxn modelId="{D7344A71-F146-4740-807B-B665F2B0858B}" type="presParOf" srcId="{4B0BA9EC-83CD-4780-AF3F-0D2B548896F6}" destId="{E62E9D1C-4E9A-4B86-BCB8-A0273C28386C}" srcOrd="5" destOrd="0" presId="urn:microsoft.com/office/officeart/2005/8/layout/process1"/>
    <dgm:cxn modelId="{D63EA95A-0787-40FF-9864-01C3E068BE55}" type="presParOf" srcId="{E62E9D1C-4E9A-4B86-BCB8-A0273C28386C}" destId="{8BD3C4E9-0382-4FF4-8505-6C2F4974AC28}" srcOrd="0" destOrd="0" presId="urn:microsoft.com/office/officeart/2005/8/layout/process1"/>
    <dgm:cxn modelId="{2AFDFA3F-4BB4-4D26-8A47-61A3BEB2FB50}" type="presParOf" srcId="{4B0BA9EC-83CD-4780-AF3F-0D2B548896F6}" destId="{D01A00C4-DAB8-4B3B-A82E-58FB0F98A813}" srcOrd="6" destOrd="0" presId="urn:microsoft.com/office/officeart/2005/8/layout/process1"/>
    <dgm:cxn modelId="{52641E02-1103-4D62-9075-CC6C878BE254}" type="presParOf" srcId="{4B0BA9EC-83CD-4780-AF3F-0D2B548896F6}" destId="{6D1EFE71-D642-450F-BBA1-5F6855871A95}" srcOrd="7" destOrd="0" presId="urn:microsoft.com/office/officeart/2005/8/layout/process1"/>
    <dgm:cxn modelId="{32F22A44-BC9D-4F4E-9B53-35B95C008F9F}" type="presParOf" srcId="{6D1EFE71-D642-450F-BBA1-5F6855871A95}" destId="{951FE769-8893-4ECC-AF29-E6F690D6014C}" srcOrd="0" destOrd="0" presId="urn:microsoft.com/office/officeart/2005/8/layout/process1"/>
    <dgm:cxn modelId="{C543E691-6B69-45E3-ACEC-C8076AAD9578}" type="presParOf" srcId="{4B0BA9EC-83CD-4780-AF3F-0D2B548896F6}" destId="{4A38146C-C27B-41B5-8261-C9420583D8E5}" srcOrd="8" destOrd="0" presId="urn:microsoft.com/office/officeart/2005/8/layout/process1"/>
    <dgm:cxn modelId="{A46888FB-7756-4998-B299-F83CC7F46036}" type="presParOf" srcId="{4B0BA9EC-83CD-4780-AF3F-0D2B548896F6}" destId="{D735C31C-008F-4A80-9ACA-D5A986E6E2FA}" srcOrd="9" destOrd="0" presId="urn:microsoft.com/office/officeart/2005/8/layout/process1"/>
    <dgm:cxn modelId="{FDAE8F28-2475-41A4-9702-8651AFE169A4}" type="presParOf" srcId="{D735C31C-008F-4A80-9ACA-D5A986E6E2FA}" destId="{7DB5F92C-53FF-4E40-82CA-C00BBE107DA1}" srcOrd="0" destOrd="0" presId="urn:microsoft.com/office/officeart/2005/8/layout/process1"/>
    <dgm:cxn modelId="{31DACD4B-26D2-4FEC-9DA3-65A81B0F3A1C}" type="presParOf" srcId="{4B0BA9EC-83CD-4780-AF3F-0D2B548896F6}" destId="{6B2958D7-77D7-4C38-83EF-71D9EBC8C14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108C03-D7B5-492A-A6F1-69727FD0735B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2F06D0-81EE-4E60-9116-F9F3DBBCA3F2}" type="pres">
      <dgm:prSet presAssocID="{0E108C03-D7B5-492A-A6F1-69727FD0735B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DD4AAF7-4B90-4AFC-B12F-1F67F91E09A5}" type="presOf" srcId="{0E108C03-D7B5-492A-A6F1-69727FD0735B}" destId="{542F06D0-81EE-4E60-9116-F9F3DBBCA3F2}" srcOrd="0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5E564D-AD0F-42DC-8E09-988283FD5C39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16024-B844-4502-AD4F-1807F5EBDED0}">
      <dgm:prSet phldrT="[Text]" phldr="1"/>
      <dgm:spPr/>
      <dgm:t>
        <a:bodyPr/>
        <a:lstStyle/>
        <a:p>
          <a:endParaRPr lang="en-US" dirty="0"/>
        </a:p>
      </dgm:t>
    </dgm:pt>
    <dgm:pt modelId="{F2BC6C74-AA6B-4F39-B472-BA89ED3BCCB5}" type="parTrans" cxnId="{58CD4F96-5616-4638-84B3-4764934E1482}">
      <dgm:prSet/>
      <dgm:spPr/>
      <dgm:t>
        <a:bodyPr/>
        <a:lstStyle/>
        <a:p>
          <a:endParaRPr lang="en-US"/>
        </a:p>
      </dgm:t>
    </dgm:pt>
    <dgm:pt modelId="{260C6A38-2AFD-411D-8839-783D80264C61}" type="sibTrans" cxnId="{58CD4F96-5616-4638-84B3-4764934E1482}">
      <dgm:prSet/>
      <dgm:spPr/>
      <dgm:t>
        <a:bodyPr/>
        <a:lstStyle/>
        <a:p>
          <a:endParaRPr lang="en-US"/>
        </a:p>
      </dgm:t>
    </dgm:pt>
    <dgm:pt modelId="{E1160985-09DB-400D-8351-979F77E784CC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/>
            <a:t>Deep Neural Network (DNN) with three dense layers:</a:t>
          </a:r>
          <a:endParaRPr lang="en-US" dirty="0"/>
        </a:p>
      </dgm:t>
    </dgm:pt>
    <dgm:pt modelId="{12DF8539-734D-4D46-8A41-23C2DCB5A657}" type="parTrans" cxnId="{8BF8B3A2-DB3F-4FC9-A9B2-3D70F81CD285}">
      <dgm:prSet/>
      <dgm:spPr/>
      <dgm:t>
        <a:bodyPr/>
        <a:lstStyle/>
        <a:p>
          <a:endParaRPr lang="en-US"/>
        </a:p>
      </dgm:t>
    </dgm:pt>
    <dgm:pt modelId="{F786EFFE-2373-4277-AE05-2FAC8030BAD7}" type="sibTrans" cxnId="{8BF8B3A2-DB3F-4FC9-A9B2-3D70F81CD285}">
      <dgm:prSet/>
      <dgm:spPr/>
      <dgm:t>
        <a:bodyPr/>
        <a:lstStyle/>
        <a:p>
          <a:endParaRPr lang="en-US"/>
        </a:p>
      </dgm:t>
    </dgm:pt>
    <dgm:pt modelId="{82B47E7A-37A7-4807-A7BD-9CC8B2375A5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 i="0" dirty="0"/>
            <a:t>Layer 1</a:t>
          </a:r>
          <a:r>
            <a:rPr lang="fr-FR" b="0" i="0" dirty="0"/>
            <a:t>: 128 </a:t>
          </a:r>
          <a:r>
            <a:rPr lang="fr-FR" b="0" i="0" dirty="0" err="1"/>
            <a:t>neurons</a:t>
          </a:r>
          <a:r>
            <a:rPr lang="fr-FR" b="0" i="0" dirty="0"/>
            <a:t> (</a:t>
          </a:r>
          <a:r>
            <a:rPr lang="fr-FR" b="0" i="0" dirty="0" err="1"/>
            <a:t>ReLU</a:t>
          </a:r>
          <a:r>
            <a:rPr lang="fr-FR" b="0" i="0" dirty="0"/>
            <a:t>, Dropout 30%)</a:t>
          </a:r>
        </a:p>
      </dgm:t>
    </dgm:pt>
    <dgm:pt modelId="{94476634-6C7A-4C07-BA54-B6044C382A76}" type="parTrans" cxnId="{731A84AA-7392-424F-9F49-2697874566F6}">
      <dgm:prSet/>
      <dgm:spPr/>
      <dgm:t>
        <a:bodyPr/>
        <a:lstStyle/>
        <a:p>
          <a:endParaRPr lang="en-US"/>
        </a:p>
      </dgm:t>
    </dgm:pt>
    <dgm:pt modelId="{BAF37595-8814-4149-A61D-EFE0BFEFAD9C}" type="sibTrans" cxnId="{731A84AA-7392-424F-9F49-2697874566F6}">
      <dgm:prSet/>
      <dgm:spPr/>
      <dgm:t>
        <a:bodyPr/>
        <a:lstStyle/>
        <a:p>
          <a:endParaRPr lang="en-US"/>
        </a:p>
      </dgm:t>
    </dgm:pt>
    <dgm:pt modelId="{CC8ABBE4-1556-453A-A2E6-09BE21E481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 i="0" dirty="0"/>
            <a:t>Layer 2</a:t>
          </a:r>
          <a:r>
            <a:rPr lang="fr-FR" b="0" i="0" dirty="0"/>
            <a:t>: 64 </a:t>
          </a:r>
          <a:r>
            <a:rPr lang="fr-FR" b="0" i="0" dirty="0" err="1"/>
            <a:t>neurons</a:t>
          </a:r>
          <a:r>
            <a:rPr lang="fr-FR" b="0" i="0" dirty="0"/>
            <a:t> (</a:t>
          </a:r>
          <a:r>
            <a:rPr lang="fr-FR" b="0" i="0" dirty="0" err="1"/>
            <a:t>ReLU</a:t>
          </a:r>
          <a:r>
            <a:rPr lang="fr-FR" b="0" i="0" dirty="0"/>
            <a:t>, Dropout 20%)</a:t>
          </a:r>
        </a:p>
      </dgm:t>
    </dgm:pt>
    <dgm:pt modelId="{EC9F9776-BD05-48B9-BD11-60482F03C61C}" type="parTrans" cxnId="{21840126-83C3-4487-A389-DFB5349F8D1F}">
      <dgm:prSet/>
      <dgm:spPr/>
      <dgm:t>
        <a:bodyPr/>
        <a:lstStyle/>
        <a:p>
          <a:endParaRPr lang="en-US"/>
        </a:p>
      </dgm:t>
    </dgm:pt>
    <dgm:pt modelId="{C98A522B-BAFE-46D2-A5E0-10B2E901C60C}" type="sibTrans" cxnId="{21840126-83C3-4487-A389-DFB5349F8D1F}">
      <dgm:prSet/>
      <dgm:spPr/>
      <dgm:t>
        <a:bodyPr/>
        <a:lstStyle/>
        <a:p>
          <a:endParaRPr lang="en-US"/>
        </a:p>
      </dgm:t>
    </dgm:pt>
    <dgm:pt modelId="{784F78C5-6EF4-44CD-81CF-9A56720A43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 i="0" dirty="0"/>
            <a:t>Layer 3</a:t>
          </a:r>
          <a:r>
            <a:rPr lang="fr-FR" b="0" i="0" dirty="0"/>
            <a:t>: 32 </a:t>
          </a:r>
          <a:r>
            <a:rPr lang="fr-FR" b="0" i="0" dirty="0" err="1"/>
            <a:t>neurons</a:t>
          </a:r>
          <a:r>
            <a:rPr lang="fr-FR" b="0" i="0" dirty="0"/>
            <a:t> (</a:t>
          </a:r>
          <a:r>
            <a:rPr lang="fr-FR" b="0" i="0" dirty="0" err="1"/>
            <a:t>ReLU</a:t>
          </a:r>
          <a:r>
            <a:rPr lang="fr-FR" b="0" i="0" dirty="0"/>
            <a:t>)</a:t>
          </a:r>
        </a:p>
      </dgm:t>
    </dgm:pt>
    <dgm:pt modelId="{B5814348-D91E-44D5-BFF2-32D341D137CD}" type="parTrans" cxnId="{F52F2A6A-27F2-434F-B478-F89473A47BB7}">
      <dgm:prSet/>
      <dgm:spPr/>
      <dgm:t>
        <a:bodyPr/>
        <a:lstStyle/>
        <a:p>
          <a:endParaRPr lang="en-US"/>
        </a:p>
      </dgm:t>
    </dgm:pt>
    <dgm:pt modelId="{508BE17A-07C5-42F7-86D6-5841D95552F4}" type="sibTrans" cxnId="{F52F2A6A-27F2-434F-B478-F89473A47BB7}">
      <dgm:prSet/>
      <dgm:spPr/>
      <dgm:t>
        <a:bodyPr/>
        <a:lstStyle/>
        <a:p>
          <a:endParaRPr lang="en-US"/>
        </a:p>
      </dgm:t>
    </dgm:pt>
    <dgm:pt modelId="{31182CA9-EE16-443C-9A42-A0171479CDA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i="0" dirty="0"/>
            <a:t>Output Layer</a:t>
          </a:r>
          <a:r>
            <a:rPr lang="en-US" b="0" i="0" dirty="0"/>
            <a:t>: Single neuron (linear activation for regression).</a:t>
          </a:r>
        </a:p>
      </dgm:t>
    </dgm:pt>
    <dgm:pt modelId="{2A0636E6-7B29-4738-A399-756730689658}" type="parTrans" cxnId="{73B79129-8818-49B2-903F-BBB9532A4D47}">
      <dgm:prSet/>
      <dgm:spPr/>
      <dgm:t>
        <a:bodyPr/>
        <a:lstStyle/>
        <a:p>
          <a:endParaRPr lang="en-US"/>
        </a:p>
      </dgm:t>
    </dgm:pt>
    <dgm:pt modelId="{B1D22A75-ED68-41F6-AF91-E296DDF80A46}" type="sibTrans" cxnId="{73B79129-8818-49B2-903F-BBB9532A4D47}">
      <dgm:prSet/>
      <dgm:spPr/>
      <dgm:t>
        <a:bodyPr/>
        <a:lstStyle/>
        <a:p>
          <a:endParaRPr lang="en-US"/>
        </a:p>
      </dgm:t>
    </dgm:pt>
    <dgm:pt modelId="{C88C49F7-1188-40E0-9595-22C251C42DA2}" type="pres">
      <dgm:prSet presAssocID="{E55E564D-AD0F-42DC-8E09-988283FD5C39}" presName="Name0" presStyleCnt="0">
        <dgm:presLayoutVars>
          <dgm:chMax/>
          <dgm:chPref/>
          <dgm:dir/>
          <dgm:animLvl val="lvl"/>
        </dgm:presLayoutVars>
      </dgm:prSet>
      <dgm:spPr/>
    </dgm:pt>
    <dgm:pt modelId="{7453F492-1C7F-4051-A0D5-FB84F3601BCF}" type="pres">
      <dgm:prSet presAssocID="{F1216024-B844-4502-AD4F-1807F5EBDED0}" presName="composite" presStyleCnt="0"/>
      <dgm:spPr/>
    </dgm:pt>
    <dgm:pt modelId="{61089785-ADA4-42F7-8AD5-4E3CC8C3727B}" type="pres">
      <dgm:prSet presAssocID="{F1216024-B844-4502-AD4F-1807F5EBDED0}" presName="ParentAccentShape" presStyleLbl="trBgShp" presStyleIdx="0" presStyleCnt="2"/>
      <dgm:spPr/>
    </dgm:pt>
    <dgm:pt modelId="{085E11A2-EB5F-44D0-9F78-AF50531129D5}" type="pres">
      <dgm:prSet presAssocID="{F1216024-B844-4502-AD4F-1807F5EBDED0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BC8C8DB6-88DF-4A70-B800-8A15D7FA4A4B}" type="pres">
      <dgm:prSet presAssocID="{F1216024-B844-4502-AD4F-1807F5EBDED0}" presName="ChildText" presStyleLbl="revTx" presStyleIdx="1" presStyleCnt="2" custScaleX="98484" custScaleY="125652">
        <dgm:presLayoutVars>
          <dgm:chMax val="0"/>
          <dgm:chPref val="0"/>
        </dgm:presLayoutVars>
      </dgm:prSet>
      <dgm:spPr/>
    </dgm:pt>
    <dgm:pt modelId="{34775CE4-06AB-44F6-B826-12F6AF8E18E3}" type="pres">
      <dgm:prSet presAssocID="{F1216024-B844-4502-AD4F-1807F5EBDED0}" presName="ChildAccentShape" presStyleLbl="trBgShp" presStyleIdx="1" presStyleCnt="2"/>
      <dgm:spPr/>
    </dgm:pt>
    <dgm:pt modelId="{10238459-9B1E-4745-8ADF-A63216E99CB0}" type="pres">
      <dgm:prSet presAssocID="{F1216024-B844-4502-AD4F-1807F5EBDED0}" presName="Image" presStyleLbl="alignImgPlace1" presStyleIdx="0" presStyleCnt="1" custScaleX="116465" custScaleY="157887" custLinFactNeighborX="1715" custLinFactNeighborY="-2144"/>
      <dgm:spPr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</dgm:ptLst>
  <dgm:cxnLst>
    <dgm:cxn modelId="{3B486305-6690-46A1-9DF2-B1F0885D8A79}" type="presOf" srcId="{CC8ABBE4-1556-453A-A2E6-09BE21E481F9}" destId="{BC8C8DB6-88DF-4A70-B800-8A15D7FA4A4B}" srcOrd="0" destOrd="2" presId="urn:microsoft.com/office/officeart/2009/3/layout/SnapshotPictureList"/>
    <dgm:cxn modelId="{21840126-83C3-4487-A389-DFB5349F8D1F}" srcId="{E1160985-09DB-400D-8351-979F77E784CC}" destId="{CC8ABBE4-1556-453A-A2E6-09BE21E481F9}" srcOrd="1" destOrd="0" parTransId="{EC9F9776-BD05-48B9-BD11-60482F03C61C}" sibTransId="{C98A522B-BAFE-46D2-A5E0-10B2E901C60C}"/>
    <dgm:cxn modelId="{1FC36226-0978-4DCA-8013-86A392931B0D}" type="presOf" srcId="{784F78C5-6EF4-44CD-81CF-9A56720A43A6}" destId="{BC8C8DB6-88DF-4A70-B800-8A15D7FA4A4B}" srcOrd="0" destOrd="3" presId="urn:microsoft.com/office/officeart/2009/3/layout/SnapshotPictureList"/>
    <dgm:cxn modelId="{73B79129-8818-49B2-903F-BBB9532A4D47}" srcId="{E1160985-09DB-400D-8351-979F77E784CC}" destId="{31182CA9-EE16-443C-9A42-A0171479CDAA}" srcOrd="3" destOrd="0" parTransId="{2A0636E6-7B29-4738-A399-756730689658}" sibTransId="{B1D22A75-ED68-41F6-AF91-E296DDF80A46}"/>
    <dgm:cxn modelId="{D84C993B-0D8C-485B-898C-C73B4A383231}" type="presOf" srcId="{E55E564D-AD0F-42DC-8E09-988283FD5C39}" destId="{C88C49F7-1188-40E0-9595-22C251C42DA2}" srcOrd="0" destOrd="0" presId="urn:microsoft.com/office/officeart/2009/3/layout/SnapshotPictureList"/>
    <dgm:cxn modelId="{07856447-7F69-4627-BF18-B1CC849BDA13}" type="presOf" srcId="{E1160985-09DB-400D-8351-979F77E784CC}" destId="{BC8C8DB6-88DF-4A70-B800-8A15D7FA4A4B}" srcOrd="0" destOrd="0" presId="urn:microsoft.com/office/officeart/2009/3/layout/SnapshotPictureList"/>
    <dgm:cxn modelId="{F52F2A6A-27F2-434F-B478-F89473A47BB7}" srcId="{E1160985-09DB-400D-8351-979F77E784CC}" destId="{784F78C5-6EF4-44CD-81CF-9A56720A43A6}" srcOrd="2" destOrd="0" parTransId="{B5814348-D91E-44D5-BFF2-32D341D137CD}" sibTransId="{508BE17A-07C5-42F7-86D6-5841D95552F4}"/>
    <dgm:cxn modelId="{58CD4F96-5616-4638-84B3-4764934E1482}" srcId="{E55E564D-AD0F-42DC-8E09-988283FD5C39}" destId="{F1216024-B844-4502-AD4F-1807F5EBDED0}" srcOrd="0" destOrd="0" parTransId="{F2BC6C74-AA6B-4F39-B472-BA89ED3BCCB5}" sibTransId="{260C6A38-2AFD-411D-8839-783D80264C61}"/>
    <dgm:cxn modelId="{B6DD8F9D-5648-4461-A225-9CFCE0C4643A}" type="presOf" srcId="{82B47E7A-37A7-4807-A7BD-9CC8B2375A59}" destId="{BC8C8DB6-88DF-4A70-B800-8A15D7FA4A4B}" srcOrd="0" destOrd="1" presId="urn:microsoft.com/office/officeart/2009/3/layout/SnapshotPictureList"/>
    <dgm:cxn modelId="{8BF8B3A2-DB3F-4FC9-A9B2-3D70F81CD285}" srcId="{F1216024-B844-4502-AD4F-1807F5EBDED0}" destId="{E1160985-09DB-400D-8351-979F77E784CC}" srcOrd="0" destOrd="0" parTransId="{12DF8539-734D-4D46-8A41-23C2DCB5A657}" sibTransId="{F786EFFE-2373-4277-AE05-2FAC8030BAD7}"/>
    <dgm:cxn modelId="{731A84AA-7392-424F-9F49-2697874566F6}" srcId="{E1160985-09DB-400D-8351-979F77E784CC}" destId="{82B47E7A-37A7-4807-A7BD-9CC8B2375A59}" srcOrd="0" destOrd="0" parTransId="{94476634-6C7A-4C07-BA54-B6044C382A76}" sibTransId="{BAF37595-8814-4149-A61D-EFE0BFEFAD9C}"/>
    <dgm:cxn modelId="{CC7B22B5-FD14-4B3B-BE9F-E890A3380D7A}" type="presOf" srcId="{31182CA9-EE16-443C-9A42-A0171479CDAA}" destId="{BC8C8DB6-88DF-4A70-B800-8A15D7FA4A4B}" srcOrd="0" destOrd="4" presId="urn:microsoft.com/office/officeart/2009/3/layout/SnapshotPictureList"/>
    <dgm:cxn modelId="{91BC8FEE-5F7F-437C-8A38-9EB6C20391BA}" type="presOf" srcId="{F1216024-B844-4502-AD4F-1807F5EBDED0}" destId="{085E11A2-EB5F-44D0-9F78-AF50531129D5}" srcOrd="0" destOrd="0" presId="urn:microsoft.com/office/officeart/2009/3/layout/SnapshotPictureList"/>
    <dgm:cxn modelId="{92C40F40-0D6F-48F3-AF16-4498260B4EFA}" type="presParOf" srcId="{C88C49F7-1188-40E0-9595-22C251C42DA2}" destId="{7453F492-1C7F-4051-A0D5-FB84F3601BCF}" srcOrd="0" destOrd="0" presId="urn:microsoft.com/office/officeart/2009/3/layout/SnapshotPictureList"/>
    <dgm:cxn modelId="{92D3B827-0D68-4C20-B01B-85888C1622C7}" type="presParOf" srcId="{7453F492-1C7F-4051-A0D5-FB84F3601BCF}" destId="{61089785-ADA4-42F7-8AD5-4E3CC8C3727B}" srcOrd="0" destOrd="0" presId="urn:microsoft.com/office/officeart/2009/3/layout/SnapshotPictureList"/>
    <dgm:cxn modelId="{8B86448D-E8D2-4F8B-9677-7A0AAE6BF35C}" type="presParOf" srcId="{7453F492-1C7F-4051-A0D5-FB84F3601BCF}" destId="{085E11A2-EB5F-44D0-9F78-AF50531129D5}" srcOrd="1" destOrd="0" presId="urn:microsoft.com/office/officeart/2009/3/layout/SnapshotPictureList"/>
    <dgm:cxn modelId="{2D53B114-FE71-4A67-AF08-16D312CAED2E}" type="presParOf" srcId="{7453F492-1C7F-4051-A0D5-FB84F3601BCF}" destId="{BC8C8DB6-88DF-4A70-B800-8A15D7FA4A4B}" srcOrd="2" destOrd="0" presId="urn:microsoft.com/office/officeart/2009/3/layout/SnapshotPictureList"/>
    <dgm:cxn modelId="{6E1ADAF7-2126-4A60-92BD-07D1D82C9818}" type="presParOf" srcId="{7453F492-1C7F-4051-A0D5-FB84F3601BCF}" destId="{34775CE4-06AB-44F6-B826-12F6AF8E18E3}" srcOrd="3" destOrd="0" presId="urn:microsoft.com/office/officeart/2009/3/layout/SnapshotPictureList"/>
    <dgm:cxn modelId="{D3B5B9C4-7EDB-4D36-95C9-C1F5166E6A27}" type="presParOf" srcId="{7453F492-1C7F-4051-A0D5-FB84F3601BCF}" destId="{10238459-9B1E-4745-8ADF-A63216E99CB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A2B8BE-2F77-4E2B-8CF0-33BE1BEC525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4C0AC-F9FF-4AD6-B9EF-D5C983B474E8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F0D584FC-A5E9-4101-A105-80C079ED7CFD}" type="parTrans" cxnId="{6F0D2AF9-3CC0-4C3F-8605-F3436DA593AE}">
      <dgm:prSet/>
      <dgm:spPr/>
      <dgm:t>
        <a:bodyPr/>
        <a:lstStyle/>
        <a:p>
          <a:endParaRPr lang="en-US"/>
        </a:p>
      </dgm:t>
    </dgm:pt>
    <dgm:pt modelId="{03A69682-C39F-492C-A962-20351624640C}" type="sibTrans" cxnId="{6F0D2AF9-3CC0-4C3F-8605-F3436DA593AE}">
      <dgm:prSet/>
      <dgm:spPr/>
      <dgm:t>
        <a:bodyPr/>
        <a:lstStyle/>
        <a:p>
          <a:endParaRPr lang="en-US"/>
        </a:p>
      </dgm:t>
    </dgm:pt>
    <dgm:pt modelId="{4BEB55EB-E806-4291-A03A-391C80A21DCA}">
      <dgm:prSet phldrT="[Text]"/>
      <dgm:spPr/>
      <dgm:t>
        <a:bodyPr/>
        <a:lstStyle/>
        <a:p>
          <a:r>
            <a:rPr lang="en-US" dirty="0"/>
            <a:t> simple, non-parametric model that splits data into branches based on feature conditions</a:t>
          </a:r>
        </a:p>
      </dgm:t>
    </dgm:pt>
    <dgm:pt modelId="{95808BE0-BF37-458A-9DF9-6F8039D6F907}" type="parTrans" cxnId="{58951815-094F-48CB-8422-656BD9726A13}">
      <dgm:prSet/>
      <dgm:spPr/>
      <dgm:t>
        <a:bodyPr/>
        <a:lstStyle/>
        <a:p>
          <a:endParaRPr lang="en-US"/>
        </a:p>
      </dgm:t>
    </dgm:pt>
    <dgm:pt modelId="{E6BF9BA4-5787-4C16-8744-6B3C8F46C66C}" type="sibTrans" cxnId="{58951815-094F-48CB-8422-656BD9726A13}">
      <dgm:prSet/>
      <dgm:spPr/>
      <dgm:t>
        <a:bodyPr/>
        <a:lstStyle/>
        <a:p>
          <a:endParaRPr lang="en-US"/>
        </a:p>
      </dgm:t>
    </dgm:pt>
    <dgm:pt modelId="{4D749BC6-74ED-4B24-BB79-E85944AA3E7E}">
      <dgm:prSet phldrT="[Text]"/>
      <dgm:spPr/>
      <dgm:t>
        <a:bodyPr/>
        <a:lstStyle/>
        <a:p>
          <a:r>
            <a:rPr lang="en-US" dirty="0"/>
            <a:t>Prone to overfitting and lacks robustness for complex datasets</a:t>
          </a:r>
        </a:p>
      </dgm:t>
    </dgm:pt>
    <dgm:pt modelId="{4F88509D-3A02-4AD5-8482-6179777215F5}" type="parTrans" cxnId="{73BA2BC0-F183-4FE9-859B-292F1AF834E2}">
      <dgm:prSet/>
      <dgm:spPr/>
      <dgm:t>
        <a:bodyPr/>
        <a:lstStyle/>
        <a:p>
          <a:endParaRPr lang="en-US"/>
        </a:p>
      </dgm:t>
    </dgm:pt>
    <dgm:pt modelId="{A5AC6AA9-1D9B-49B9-8425-6B96B95CB3BF}" type="sibTrans" cxnId="{73BA2BC0-F183-4FE9-859B-292F1AF834E2}">
      <dgm:prSet/>
      <dgm:spPr/>
      <dgm:t>
        <a:bodyPr/>
        <a:lstStyle/>
        <a:p>
          <a:endParaRPr lang="en-US"/>
        </a:p>
      </dgm:t>
    </dgm:pt>
    <dgm:pt modelId="{1FBD7E33-2162-4B06-9F8E-42EB23B9791D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328965B0-32B6-4D61-A6D9-55487E478859}" type="parTrans" cxnId="{7C8352EC-2C52-4D61-A536-A41B0D0711D2}">
      <dgm:prSet/>
      <dgm:spPr/>
      <dgm:t>
        <a:bodyPr/>
        <a:lstStyle/>
        <a:p>
          <a:endParaRPr lang="en-US"/>
        </a:p>
      </dgm:t>
    </dgm:pt>
    <dgm:pt modelId="{BE67FFA4-E453-4DCB-833F-CBD187933F90}" type="sibTrans" cxnId="{7C8352EC-2C52-4D61-A536-A41B0D0711D2}">
      <dgm:prSet/>
      <dgm:spPr/>
      <dgm:t>
        <a:bodyPr/>
        <a:lstStyle/>
        <a:p>
          <a:endParaRPr lang="en-US"/>
        </a:p>
      </dgm:t>
    </dgm:pt>
    <dgm:pt modelId="{D1CB3AF5-C249-46BE-B18F-9F7B1AADAC86}">
      <dgm:prSet phldrT="[Text]"/>
      <dgm:spPr/>
      <dgm:t>
        <a:bodyPr/>
        <a:lstStyle/>
        <a:p>
          <a:r>
            <a:rPr lang="en-US" dirty="0"/>
            <a:t>ensemble of multiple Decision Trees, where each tree is trained on a random subset of data and features</a:t>
          </a:r>
        </a:p>
      </dgm:t>
    </dgm:pt>
    <dgm:pt modelId="{18146ABC-4E00-4343-B8B0-158D1F359820}" type="parTrans" cxnId="{E3723437-4520-486A-9EF8-385361439BEC}">
      <dgm:prSet/>
      <dgm:spPr/>
      <dgm:t>
        <a:bodyPr/>
        <a:lstStyle/>
        <a:p>
          <a:endParaRPr lang="en-US"/>
        </a:p>
      </dgm:t>
    </dgm:pt>
    <dgm:pt modelId="{BA23700C-16E0-4517-AA0E-0B8E1DF04023}" type="sibTrans" cxnId="{E3723437-4520-486A-9EF8-385361439BEC}">
      <dgm:prSet/>
      <dgm:spPr/>
      <dgm:t>
        <a:bodyPr/>
        <a:lstStyle/>
        <a:p>
          <a:endParaRPr lang="en-US"/>
        </a:p>
      </dgm:t>
    </dgm:pt>
    <dgm:pt modelId="{8528B909-2C4A-4A85-B9B0-BBED02F4FFFB}">
      <dgm:prSet phldrT="[Text]"/>
      <dgm:spPr/>
      <dgm:t>
        <a:bodyPr/>
        <a:lstStyle/>
        <a:p>
          <a:r>
            <a:rPr lang="en-US" dirty="0"/>
            <a:t>Reduces overfitting, improves generalization, and handles missing data well</a:t>
          </a:r>
        </a:p>
      </dgm:t>
    </dgm:pt>
    <dgm:pt modelId="{1B83EEE4-D907-4FC4-996E-D5FE0F6E7912}" type="parTrans" cxnId="{B640A3BB-FC0A-4E55-AC9E-440ACE73174A}">
      <dgm:prSet/>
      <dgm:spPr/>
      <dgm:t>
        <a:bodyPr/>
        <a:lstStyle/>
        <a:p>
          <a:endParaRPr lang="en-US"/>
        </a:p>
      </dgm:t>
    </dgm:pt>
    <dgm:pt modelId="{0403B919-5E57-4749-9723-A34283C56476}" type="sibTrans" cxnId="{B640A3BB-FC0A-4E55-AC9E-440ACE73174A}">
      <dgm:prSet/>
      <dgm:spPr/>
      <dgm:t>
        <a:bodyPr/>
        <a:lstStyle/>
        <a:p>
          <a:endParaRPr lang="en-US"/>
        </a:p>
      </dgm:t>
    </dgm:pt>
    <dgm:pt modelId="{F18FE814-6735-4B4D-999A-F4F8D2722744}">
      <dgm:prSet phldrT="[Text]"/>
      <dgm:spPr/>
      <dgm:t>
        <a:bodyPr/>
        <a:lstStyle/>
        <a:p>
          <a:r>
            <a:rPr lang="en-US" dirty="0"/>
            <a:t>XG Boost</a:t>
          </a:r>
        </a:p>
      </dgm:t>
    </dgm:pt>
    <dgm:pt modelId="{DDB4F6FF-24F6-4AD6-80A2-3DC504C7B66D}" type="parTrans" cxnId="{A81616D8-40C9-4D07-9A3D-85671ECCB823}">
      <dgm:prSet/>
      <dgm:spPr/>
      <dgm:t>
        <a:bodyPr/>
        <a:lstStyle/>
        <a:p>
          <a:endParaRPr lang="en-US"/>
        </a:p>
      </dgm:t>
    </dgm:pt>
    <dgm:pt modelId="{1CE8D03F-2209-44B5-8013-9AA8CE47BE01}" type="sibTrans" cxnId="{A81616D8-40C9-4D07-9A3D-85671ECCB823}">
      <dgm:prSet/>
      <dgm:spPr/>
      <dgm:t>
        <a:bodyPr/>
        <a:lstStyle/>
        <a:p>
          <a:endParaRPr lang="en-US"/>
        </a:p>
      </dgm:t>
    </dgm:pt>
    <dgm:pt modelId="{6749BDD9-86D4-44D0-BBB9-84AC98588AD2}">
      <dgm:prSet phldrT="[Text]"/>
      <dgm:spPr/>
      <dgm:t>
        <a:bodyPr/>
        <a:lstStyle/>
        <a:p>
          <a:r>
            <a:rPr lang="en-US" dirty="0"/>
            <a:t>A gradient-boosting algorithm optimized for categorical features without requiring preprocessing (e.g., encoding)</a:t>
          </a:r>
        </a:p>
      </dgm:t>
    </dgm:pt>
    <dgm:pt modelId="{C74C3424-5C74-4D93-BB6B-DB27D826F6A8}" type="parTrans" cxnId="{F8186A90-37E3-4F9B-84BF-895A1EDDAF96}">
      <dgm:prSet/>
      <dgm:spPr/>
      <dgm:t>
        <a:bodyPr/>
        <a:lstStyle/>
        <a:p>
          <a:endParaRPr lang="en-US"/>
        </a:p>
      </dgm:t>
    </dgm:pt>
    <dgm:pt modelId="{E7FFE64C-1CF4-4C41-ABB7-D92AC6F216B0}" type="sibTrans" cxnId="{F8186A90-37E3-4F9B-84BF-895A1EDDAF96}">
      <dgm:prSet/>
      <dgm:spPr/>
      <dgm:t>
        <a:bodyPr/>
        <a:lstStyle/>
        <a:p>
          <a:endParaRPr lang="en-US"/>
        </a:p>
      </dgm:t>
    </dgm:pt>
    <dgm:pt modelId="{71910DF1-3AA8-4737-B78C-F9EDB63BFC9B}">
      <dgm:prSet phldrT="[Text]"/>
      <dgm:spPr/>
      <dgm:t>
        <a:bodyPr/>
        <a:lstStyle/>
        <a:p>
          <a:r>
            <a:rPr lang="en-US" dirty="0"/>
            <a:t> Handles categorical data efficiently, faster training, and avoids overfitting</a:t>
          </a:r>
        </a:p>
      </dgm:t>
    </dgm:pt>
    <dgm:pt modelId="{051FCD32-047A-4662-A08F-5B73DBB889B0}" type="parTrans" cxnId="{C698970A-2040-4674-9B24-991D400D647F}">
      <dgm:prSet/>
      <dgm:spPr/>
      <dgm:t>
        <a:bodyPr/>
        <a:lstStyle/>
        <a:p>
          <a:endParaRPr lang="en-US"/>
        </a:p>
      </dgm:t>
    </dgm:pt>
    <dgm:pt modelId="{62794B13-9AFC-47E7-92A8-FF24F5D61EA1}" type="sibTrans" cxnId="{C698970A-2040-4674-9B24-991D400D647F}">
      <dgm:prSet/>
      <dgm:spPr/>
      <dgm:t>
        <a:bodyPr/>
        <a:lstStyle/>
        <a:p>
          <a:endParaRPr lang="en-US"/>
        </a:p>
      </dgm:t>
    </dgm:pt>
    <dgm:pt modelId="{B395F94B-2241-4416-B670-1F46917F8D4C}">
      <dgm:prSet phldrT="[Text]"/>
      <dgm:spPr/>
      <dgm:t>
        <a:bodyPr/>
        <a:lstStyle/>
        <a:p>
          <a:r>
            <a:rPr lang="en-US" dirty="0"/>
            <a:t>CAT Boost</a:t>
          </a:r>
        </a:p>
      </dgm:t>
    </dgm:pt>
    <dgm:pt modelId="{23706C2B-1812-4413-904A-21A0537339BF}" type="parTrans" cxnId="{5FAA647C-47D6-4095-9664-C101EBAFB20B}">
      <dgm:prSet/>
      <dgm:spPr/>
      <dgm:t>
        <a:bodyPr/>
        <a:lstStyle/>
        <a:p>
          <a:endParaRPr lang="en-US"/>
        </a:p>
      </dgm:t>
    </dgm:pt>
    <dgm:pt modelId="{52A1D5E8-08DB-482F-A068-66E4C559E508}" type="sibTrans" cxnId="{5FAA647C-47D6-4095-9664-C101EBAFB20B}">
      <dgm:prSet/>
      <dgm:spPr/>
      <dgm:t>
        <a:bodyPr/>
        <a:lstStyle/>
        <a:p>
          <a:endParaRPr lang="en-US"/>
        </a:p>
      </dgm:t>
    </dgm:pt>
    <dgm:pt modelId="{6663AC28-1D04-4BA7-AC9B-5DF68C175A76}">
      <dgm:prSet/>
      <dgm:spPr/>
      <dgm:t>
        <a:bodyPr/>
        <a:lstStyle/>
        <a:p>
          <a:r>
            <a:rPr lang="en-US"/>
            <a:t>It builds trees sequentially, minimizing errors at each step</a:t>
          </a:r>
        </a:p>
      </dgm:t>
    </dgm:pt>
    <dgm:pt modelId="{283BE048-4FFD-4E44-B4E1-A15811CB74F6}" type="parTrans" cxnId="{813CB7C9-ACA0-4CE5-A17B-651A23B66317}">
      <dgm:prSet/>
      <dgm:spPr/>
      <dgm:t>
        <a:bodyPr/>
        <a:lstStyle/>
        <a:p>
          <a:endParaRPr lang="en-US"/>
        </a:p>
      </dgm:t>
    </dgm:pt>
    <dgm:pt modelId="{392AC76D-A8EE-4314-9036-728B3BE9F742}" type="sibTrans" cxnId="{813CB7C9-ACA0-4CE5-A17B-651A23B66317}">
      <dgm:prSet/>
      <dgm:spPr/>
      <dgm:t>
        <a:bodyPr/>
        <a:lstStyle/>
        <a:p>
          <a:endParaRPr lang="en-US"/>
        </a:p>
      </dgm:t>
    </dgm:pt>
    <dgm:pt modelId="{C0F0E476-AE47-441C-B3F8-30E69938D785}">
      <dgm:prSet/>
      <dgm:spPr/>
      <dgm:t>
        <a:bodyPr/>
        <a:lstStyle/>
        <a:p>
          <a:r>
            <a:rPr lang="en-US"/>
            <a:t>Highly efficient, supports regularization, and works well with large datasets but computationally expensive</a:t>
          </a:r>
        </a:p>
      </dgm:t>
    </dgm:pt>
    <dgm:pt modelId="{85C6445A-7464-430B-85D0-3252918F4E96}" type="parTrans" cxnId="{199EA8B1-7CE2-42EE-8F03-01C5BD9290A8}">
      <dgm:prSet/>
      <dgm:spPr/>
      <dgm:t>
        <a:bodyPr/>
        <a:lstStyle/>
        <a:p>
          <a:endParaRPr lang="en-US"/>
        </a:p>
      </dgm:t>
    </dgm:pt>
    <dgm:pt modelId="{A7FF9AFF-3D8D-441D-923F-FCFD0528F33E}" type="sibTrans" cxnId="{199EA8B1-7CE2-42EE-8F03-01C5BD9290A8}">
      <dgm:prSet/>
      <dgm:spPr/>
      <dgm:t>
        <a:bodyPr/>
        <a:lstStyle/>
        <a:p>
          <a:endParaRPr lang="en-US"/>
        </a:p>
      </dgm:t>
    </dgm:pt>
    <dgm:pt modelId="{6D252951-E569-4FCB-AF71-932564AB1FD9}">
      <dgm:prSet/>
      <dgm:spPr/>
      <dgm:t>
        <a:bodyPr/>
        <a:lstStyle/>
        <a:p>
          <a:endParaRPr lang="en-US"/>
        </a:p>
      </dgm:t>
    </dgm:pt>
    <dgm:pt modelId="{CB853A0D-2CE8-4333-BDD9-EB95700E29EB}" type="parTrans" cxnId="{B291E6EF-A6AF-4D53-A2F9-ADA931199E70}">
      <dgm:prSet/>
      <dgm:spPr/>
      <dgm:t>
        <a:bodyPr/>
        <a:lstStyle/>
        <a:p>
          <a:endParaRPr lang="en-US"/>
        </a:p>
      </dgm:t>
    </dgm:pt>
    <dgm:pt modelId="{043AC62C-C5B1-4978-B7D9-02F3222DC341}" type="sibTrans" cxnId="{B291E6EF-A6AF-4D53-A2F9-ADA931199E70}">
      <dgm:prSet/>
      <dgm:spPr/>
      <dgm:t>
        <a:bodyPr/>
        <a:lstStyle/>
        <a:p>
          <a:endParaRPr lang="en-US"/>
        </a:p>
      </dgm:t>
    </dgm:pt>
    <dgm:pt modelId="{6776C36B-81DB-4F2F-B889-5EB74EFB71AB}" type="pres">
      <dgm:prSet presAssocID="{68A2B8BE-2F77-4E2B-8CF0-33BE1BEC525C}" presName="linearFlow" presStyleCnt="0">
        <dgm:presLayoutVars>
          <dgm:dir/>
          <dgm:animLvl val="lvl"/>
          <dgm:resizeHandles val="exact"/>
        </dgm:presLayoutVars>
      </dgm:prSet>
      <dgm:spPr/>
    </dgm:pt>
    <dgm:pt modelId="{4A7B930B-2BCE-4822-A839-8310B60281E4}" type="pres">
      <dgm:prSet presAssocID="{9534C0AC-F9FF-4AD6-B9EF-D5C983B474E8}" presName="composite" presStyleCnt="0"/>
      <dgm:spPr/>
    </dgm:pt>
    <dgm:pt modelId="{026BF4CE-20C8-44FF-AFED-0AADE59B72CE}" type="pres">
      <dgm:prSet presAssocID="{9534C0AC-F9FF-4AD6-B9EF-D5C983B474E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923B4B8-4CDE-44CD-BAAA-AFA20470069F}" type="pres">
      <dgm:prSet presAssocID="{9534C0AC-F9FF-4AD6-B9EF-D5C983B474E8}" presName="descendantText" presStyleLbl="alignAcc1" presStyleIdx="0" presStyleCnt="4" custLinFactNeighborX="-515" custLinFactNeighborY="647">
        <dgm:presLayoutVars>
          <dgm:bulletEnabled val="1"/>
        </dgm:presLayoutVars>
      </dgm:prSet>
      <dgm:spPr/>
    </dgm:pt>
    <dgm:pt modelId="{9D76CFD8-5303-49BA-8B00-2D5E3D2FFEB8}" type="pres">
      <dgm:prSet presAssocID="{03A69682-C39F-492C-A962-20351624640C}" presName="sp" presStyleCnt="0"/>
      <dgm:spPr/>
    </dgm:pt>
    <dgm:pt modelId="{9692332E-762B-481C-8614-00767664FB56}" type="pres">
      <dgm:prSet presAssocID="{1FBD7E33-2162-4B06-9F8E-42EB23B9791D}" presName="composite" presStyleCnt="0"/>
      <dgm:spPr/>
    </dgm:pt>
    <dgm:pt modelId="{3748F0C0-8000-4FE1-B471-1E6010E7FD35}" type="pres">
      <dgm:prSet presAssocID="{1FBD7E33-2162-4B06-9F8E-42EB23B9791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8268769-3964-45FC-A901-1A90B6FF2CA4}" type="pres">
      <dgm:prSet presAssocID="{1FBD7E33-2162-4B06-9F8E-42EB23B9791D}" presName="descendantText" presStyleLbl="alignAcc1" presStyleIdx="1" presStyleCnt="4">
        <dgm:presLayoutVars>
          <dgm:bulletEnabled val="1"/>
        </dgm:presLayoutVars>
      </dgm:prSet>
      <dgm:spPr/>
    </dgm:pt>
    <dgm:pt modelId="{5D3F7D56-B1C1-4D82-8ED6-B6F7C5E7DB5C}" type="pres">
      <dgm:prSet presAssocID="{BE67FFA4-E453-4DCB-833F-CBD187933F90}" presName="sp" presStyleCnt="0"/>
      <dgm:spPr/>
    </dgm:pt>
    <dgm:pt modelId="{AC04826E-F8DF-4380-8862-5EDE5901A555}" type="pres">
      <dgm:prSet presAssocID="{F18FE814-6735-4B4D-999A-F4F8D2722744}" presName="composite" presStyleCnt="0"/>
      <dgm:spPr/>
    </dgm:pt>
    <dgm:pt modelId="{EB26CBF2-F657-46B2-8A53-0CF469CBB956}" type="pres">
      <dgm:prSet presAssocID="{F18FE814-6735-4B4D-999A-F4F8D272274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B09178B-07CE-4C31-AC8D-C661554771B8}" type="pres">
      <dgm:prSet presAssocID="{F18FE814-6735-4B4D-999A-F4F8D2722744}" presName="descendantText" presStyleLbl="alignAcc1" presStyleIdx="2" presStyleCnt="4" custLinFactNeighborX="-1080" custLinFactNeighborY="1380">
        <dgm:presLayoutVars>
          <dgm:bulletEnabled val="1"/>
        </dgm:presLayoutVars>
      </dgm:prSet>
      <dgm:spPr/>
    </dgm:pt>
    <dgm:pt modelId="{EF5520A9-2332-425D-B75F-F9C21FEF1D6A}" type="pres">
      <dgm:prSet presAssocID="{1CE8D03F-2209-44B5-8013-9AA8CE47BE01}" presName="sp" presStyleCnt="0"/>
      <dgm:spPr/>
    </dgm:pt>
    <dgm:pt modelId="{3B4C4E66-201D-4035-B92B-684D8109AE94}" type="pres">
      <dgm:prSet presAssocID="{B395F94B-2241-4416-B670-1F46917F8D4C}" presName="composite" presStyleCnt="0"/>
      <dgm:spPr/>
    </dgm:pt>
    <dgm:pt modelId="{4B1A609D-1D8A-45FD-97E4-641C99095DD8}" type="pres">
      <dgm:prSet presAssocID="{B395F94B-2241-4416-B670-1F46917F8D4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E7489D1-E4FD-4840-95C5-39DCDA21699A}" type="pres">
      <dgm:prSet presAssocID="{B395F94B-2241-4416-B670-1F46917F8D4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698970A-2040-4674-9B24-991D400D647F}" srcId="{B395F94B-2241-4416-B670-1F46917F8D4C}" destId="{71910DF1-3AA8-4737-B78C-F9EDB63BFC9B}" srcOrd="1" destOrd="0" parTransId="{051FCD32-047A-4662-A08F-5B73DBB889B0}" sibTransId="{62794B13-9AFC-47E7-92A8-FF24F5D61EA1}"/>
    <dgm:cxn modelId="{6886140C-E88B-4FF5-8D06-A481C5E2B203}" type="presOf" srcId="{6663AC28-1D04-4BA7-AC9B-5DF68C175A76}" destId="{8B09178B-07CE-4C31-AC8D-C661554771B8}" srcOrd="0" destOrd="0" presId="urn:microsoft.com/office/officeart/2005/8/layout/chevron2"/>
    <dgm:cxn modelId="{58951815-094F-48CB-8422-656BD9726A13}" srcId="{9534C0AC-F9FF-4AD6-B9EF-D5C983B474E8}" destId="{4BEB55EB-E806-4291-A03A-391C80A21DCA}" srcOrd="0" destOrd="0" parTransId="{95808BE0-BF37-458A-9DF9-6F8039D6F907}" sibTransId="{E6BF9BA4-5787-4C16-8744-6B3C8F46C66C}"/>
    <dgm:cxn modelId="{52242426-0042-4686-9CEA-017D9E9FC736}" type="presOf" srcId="{8528B909-2C4A-4A85-B9B0-BBED02F4FFFB}" destId="{38268769-3964-45FC-A901-1A90B6FF2CA4}" srcOrd="0" destOrd="1" presId="urn:microsoft.com/office/officeart/2005/8/layout/chevron2"/>
    <dgm:cxn modelId="{DA3F7F2B-E02D-4CD2-830E-BFD5418E6E68}" type="presOf" srcId="{B395F94B-2241-4416-B670-1F46917F8D4C}" destId="{4B1A609D-1D8A-45FD-97E4-641C99095DD8}" srcOrd="0" destOrd="0" presId="urn:microsoft.com/office/officeart/2005/8/layout/chevron2"/>
    <dgm:cxn modelId="{E3723437-4520-486A-9EF8-385361439BEC}" srcId="{1FBD7E33-2162-4B06-9F8E-42EB23B9791D}" destId="{D1CB3AF5-C249-46BE-B18F-9F7B1AADAC86}" srcOrd="0" destOrd="0" parTransId="{18146ABC-4E00-4343-B8B0-158D1F359820}" sibTransId="{BA23700C-16E0-4517-AA0E-0B8E1DF04023}"/>
    <dgm:cxn modelId="{58894B3B-762E-4195-A39D-4C785C3DEA65}" type="presOf" srcId="{1FBD7E33-2162-4B06-9F8E-42EB23B9791D}" destId="{3748F0C0-8000-4FE1-B471-1E6010E7FD35}" srcOrd="0" destOrd="0" presId="urn:microsoft.com/office/officeart/2005/8/layout/chevron2"/>
    <dgm:cxn modelId="{5C846B70-87B8-4973-B5AB-1664C20EA169}" type="presOf" srcId="{C0F0E476-AE47-441C-B3F8-30E69938D785}" destId="{8B09178B-07CE-4C31-AC8D-C661554771B8}" srcOrd="0" destOrd="1" presId="urn:microsoft.com/office/officeart/2005/8/layout/chevron2"/>
    <dgm:cxn modelId="{F1D4F873-165C-4617-A0A3-576D4D7F8F53}" type="presOf" srcId="{71910DF1-3AA8-4737-B78C-F9EDB63BFC9B}" destId="{EE7489D1-E4FD-4840-95C5-39DCDA21699A}" srcOrd="0" destOrd="1" presId="urn:microsoft.com/office/officeart/2005/8/layout/chevron2"/>
    <dgm:cxn modelId="{09B9AF59-AA5F-433C-8D59-21E40AF7E3F3}" type="presOf" srcId="{6749BDD9-86D4-44D0-BBB9-84AC98588AD2}" destId="{EE7489D1-E4FD-4840-95C5-39DCDA21699A}" srcOrd="0" destOrd="0" presId="urn:microsoft.com/office/officeart/2005/8/layout/chevron2"/>
    <dgm:cxn modelId="{5FAA647C-47D6-4095-9664-C101EBAFB20B}" srcId="{68A2B8BE-2F77-4E2B-8CF0-33BE1BEC525C}" destId="{B395F94B-2241-4416-B670-1F46917F8D4C}" srcOrd="3" destOrd="0" parTransId="{23706C2B-1812-4413-904A-21A0537339BF}" sibTransId="{52A1D5E8-08DB-482F-A068-66E4C559E508}"/>
    <dgm:cxn modelId="{3DF98F81-F9CB-43BB-908E-E6B6ACA88F55}" type="presOf" srcId="{F18FE814-6735-4B4D-999A-F4F8D2722744}" destId="{EB26CBF2-F657-46B2-8A53-0CF469CBB956}" srcOrd="0" destOrd="0" presId="urn:microsoft.com/office/officeart/2005/8/layout/chevron2"/>
    <dgm:cxn modelId="{82ABAA85-CCB2-4BAB-B330-E17D053C5DE4}" type="presOf" srcId="{4BEB55EB-E806-4291-A03A-391C80A21DCA}" destId="{6923B4B8-4CDE-44CD-BAAA-AFA20470069F}" srcOrd="0" destOrd="0" presId="urn:microsoft.com/office/officeart/2005/8/layout/chevron2"/>
    <dgm:cxn modelId="{AD889C87-2DF4-41A2-96BF-978BBB9550ED}" type="presOf" srcId="{68A2B8BE-2F77-4E2B-8CF0-33BE1BEC525C}" destId="{6776C36B-81DB-4F2F-B889-5EB74EFB71AB}" srcOrd="0" destOrd="0" presId="urn:microsoft.com/office/officeart/2005/8/layout/chevron2"/>
    <dgm:cxn modelId="{F8186A90-37E3-4F9B-84BF-895A1EDDAF96}" srcId="{B395F94B-2241-4416-B670-1F46917F8D4C}" destId="{6749BDD9-86D4-44D0-BBB9-84AC98588AD2}" srcOrd="0" destOrd="0" parTransId="{C74C3424-5C74-4D93-BB6B-DB27D826F6A8}" sibTransId="{E7FFE64C-1CF4-4C41-ABB7-D92AC6F216B0}"/>
    <dgm:cxn modelId="{40D09F92-878E-47ED-AE62-134E42F48588}" type="presOf" srcId="{4D749BC6-74ED-4B24-BB79-E85944AA3E7E}" destId="{6923B4B8-4CDE-44CD-BAAA-AFA20470069F}" srcOrd="0" destOrd="1" presId="urn:microsoft.com/office/officeart/2005/8/layout/chevron2"/>
    <dgm:cxn modelId="{8A8A53A1-8915-4755-86B7-335ED2F37495}" type="presOf" srcId="{9534C0AC-F9FF-4AD6-B9EF-D5C983B474E8}" destId="{026BF4CE-20C8-44FF-AFED-0AADE59B72CE}" srcOrd="0" destOrd="0" presId="urn:microsoft.com/office/officeart/2005/8/layout/chevron2"/>
    <dgm:cxn modelId="{199EA8B1-7CE2-42EE-8F03-01C5BD9290A8}" srcId="{F18FE814-6735-4B4D-999A-F4F8D2722744}" destId="{C0F0E476-AE47-441C-B3F8-30E69938D785}" srcOrd="1" destOrd="0" parTransId="{85C6445A-7464-430B-85D0-3252918F4E96}" sibTransId="{A7FF9AFF-3D8D-441D-923F-FCFD0528F33E}"/>
    <dgm:cxn modelId="{B640A3BB-FC0A-4E55-AC9E-440ACE73174A}" srcId="{1FBD7E33-2162-4B06-9F8E-42EB23B9791D}" destId="{8528B909-2C4A-4A85-B9B0-BBED02F4FFFB}" srcOrd="1" destOrd="0" parTransId="{1B83EEE4-D907-4FC4-996E-D5FE0F6E7912}" sibTransId="{0403B919-5E57-4749-9723-A34283C56476}"/>
    <dgm:cxn modelId="{73BA2BC0-F183-4FE9-859B-292F1AF834E2}" srcId="{9534C0AC-F9FF-4AD6-B9EF-D5C983B474E8}" destId="{4D749BC6-74ED-4B24-BB79-E85944AA3E7E}" srcOrd="1" destOrd="0" parTransId="{4F88509D-3A02-4AD5-8482-6179777215F5}" sibTransId="{A5AC6AA9-1D9B-49B9-8425-6B96B95CB3BF}"/>
    <dgm:cxn modelId="{8F4769C3-B1FC-4CE7-9CFA-104822C263BB}" type="presOf" srcId="{D1CB3AF5-C249-46BE-B18F-9F7B1AADAC86}" destId="{38268769-3964-45FC-A901-1A90B6FF2CA4}" srcOrd="0" destOrd="0" presId="urn:microsoft.com/office/officeart/2005/8/layout/chevron2"/>
    <dgm:cxn modelId="{813CB7C9-ACA0-4CE5-A17B-651A23B66317}" srcId="{F18FE814-6735-4B4D-999A-F4F8D2722744}" destId="{6663AC28-1D04-4BA7-AC9B-5DF68C175A76}" srcOrd="0" destOrd="0" parTransId="{283BE048-4FFD-4E44-B4E1-A15811CB74F6}" sibTransId="{392AC76D-A8EE-4314-9036-728B3BE9F742}"/>
    <dgm:cxn modelId="{A81616D8-40C9-4D07-9A3D-85671ECCB823}" srcId="{68A2B8BE-2F77-4E2B-8CF0-33BE1BEC525C}" destId="{F18FE814-6735-4B4D-999A-F4F8D2722744}" srcOrd="2" destOrd="0" parTransId="{DDB4F6FF-24F6-4AD6-80A2-3DC504C7B66D}" sibTransId="{1CE8D03F-2209-44B5-8013-9AA8CE47BE01}"/>
    <dgm:cxn modelId="{7C8352EC-2C52-4D61-A536-A41B0D0711D2}" srcId="{68A2B8BE-2F77-4E2B-8CF0-33BE1BEC525C}" destId="{1FBD7E33-2162-4B06-9F8E-42EB23B9791D}" srcOrd="1" destOrd="0" parTransId="{328965B0-32B6-4D61-A6D9-55487E478859}" sibTransId="{BE67FFA4-E453-4DCB-833F-CBD187933F90}"/>
    <dgm:cxn modelId="{B291E6EF-A6AF-4D53-A2F9-ADA931199E70}" srcId="{F18FE814-6735-4B4D-999A-F4F8D2722744}" destId="{6D252951-E569-4FCB-AF71-932564AB1FD9}" srcOrd="2" destOrd="0" parTransId="{CB853A0D-2CE8-4333-BDD9-EB95700E29EB}" sibTransId="{043AC62C-C5B1-4978-B7D9-02F3222DC341}"/>
    <dgm:cxn modelId="{72874AF0-860A-43F3-BE13-9BC70C23D2CA}" type="presOf" srcId="{6D252951-E569-4FCB-AF71-932564AB1FD9}" destId="{8B09178B-07CE-4C31-AC8D-C661554771B8}" srcOrd="0" destOrd="2" presId="urn:microsoft.com/office/officeart/2005/8/layout/chevron2"/>
    <dgm:cxn modelId="{6F0D2AF9-3CC0-4C3F-8605-F3436DA593AE}" srcId="{68A2B8BE-2F77-4E2B-8CF0-33BE1BEC525C}" destId="{9534C0AC-F9FF-4AD6-B9EF-D5C983B474E8}" srcOrd="0" destOrd="0" parTransId="{F0D584FC-A5E9-4101-A105-80C079ED7CFD}" sibTransId="{03A69682-C39F-492C-A962-20351624640C}"/>
    <dgm:cxn modelId="{AABCBB81-F8A5-4E12-8B5B-55974C2A4DB2}" type="presParOf" srcId="{6776C36B-81DB-4F2F-B889-5EB74EFB71AB}" destId="{4A7B930B-2BCE-4822-A839-8310B60281E4}" srcOrd="0" destOrd="0" presId="urn:microsoft.com/office/officeart/2005/8/layout/chevron2"/>
    <dgm:cxn modelId="{82742005-6F32-4615-831E-7B622FA383BF}" type="presParOf" srcId="{4A7B930B-2BCE-4822-A839-8310B60281E4}" destId="{026BF4CE-20C8-44FF-AFED-0AADE59B72CE}" srcOrd="0" destOrd="0" presId="urn:microsoft.com/office/officeart/2005/8/layout/chevron2"/>
    <dgm:cxn modelId="{2F8D5786-062B-4D55-AB81-E059B8A464E3}" type="presParOf" srcId="{4A7B930B-2BCE-4822-A839-8310B60281E4}" destId="{6923B4B8-4CDE-44CD-BAAA-AFA20470069F}" srcOrd="1" destOrd="0" presId="urn:microsoft.com/office/officeart/2005/8/layout/chevron2"/>
    <dgm:cxn modelId="{A1980675-886A-4E84-8D10-7C0EE1FF988C}" type="presParOf" srcId="{6776C36B-81DB-4F2F-B889-5EB74EFB71AB}" destId="{9D76CFD8-5303-49BA-8B00-2D5E3D2FFEB8}" srcOrd="1" destOrd="0" presId="urn:microsoft.com/office/officeart/2005/8/layout/chevron2"/>
    <dgm:cxn modelId="{53FF924D-6523-40A3-8F4A-E5B619ABD84C}" type="presParOf" srcId="{6776C36B-81DB-4F2F-B889-5EB74EFB71AB}" destId="{9692332E-762B-481C-8614-00767664FB56}" srcOrd="2" destOrd="0" presId="urn:microsoft.com/office/officeart/2005/8/layout/chevron2"/>
    <dgm:cxn modelId="{3476303C-7C91-4AE5-A78B-C3EF40D9198E}" type="presParOf" srcId="{9692332E-762B-481C-8614-00767664FB56}" destId="{3748F0C0-8000-4FE1-B471-1E6010E7FD35}" srcOrd="0" destOrd="0" presId="urn:microsoft.com/office/officeart/2005/8/layout/chevron2"/>
    <dgm:cxn modelId="{60B09205-8E2A-4B21-8B9E-BE97CC8B7761}" type="presParOf" srcId="{9692332E-762B-481C-8614-00767664FB56}" destId="{38268769-3964-45FC-A901-1A90B6FF2CA4}" srcOrd="1" destOrd="0" presId="urn:microsoft.com/office/officeart/2005/8/layout/chevron2"/>
    <dgm:cxn modelId="{D031141B-929B-4A8A-9F4C-BA2BC382650D}" type="presParOf" srcId="{6776C36B-81DB-4F2F-B889-5EB74EFB71AB}" destId="{5D3F7D56-B1C1-4D82-8ED6-B6F7C5E7DB5C}" srcOrd="3" destOrd="0" presId="urn:microsoft.com/office/officeart/2005/8/layout/chevron2"/>
    <dgm:cxn modelId="{D475ED9E-1872-4F75-806C-BBC4183ED71A}" type="presParOf" srcId="{6776C36B-81DB-4F2F-B889-5EB74EFB71AB}" destId="{AC04826E-F8DF-4380-8862-5EDE5901A555}" srcOrd="4" destOrd="0" presId="urn:microsoft.com/office/officeart/2005/8/layout/chevron2"/>
    <dgm:cxn modelId="{5A027942-60A8-499A-B771-61569EED3AA5}" type="presParOf" srcId="{AC04826E-F8DF-4380-8862-5EDE5901A555}" destId="{EB26CBF2-F657-46B2-8A53-0CF469CBB956}" srcOrd="0" destOrd="0" presId="urn:microsoft.com/office/officeart/2005/8/layout/chevron2"/>
    <dgm:cxn modelId="{B3F3B822-7745-4FC2-A8BA-B8277EA00373}" type="presParOf" srcId="{AC04826E-F8DF-4380-8862-5EDE5901A555}" destId="{8B09178B-07CE-4C31-AC8D-C661554771B8}" srcOrd="1" destOrd="0" presId="urn:microsoft.com/office/officeart/2005/8/layout/chevron2"/>
    <dgm:cxn modelId="{214ABFE7-957B-4490-B650-AC9C3EE4B942}" type="presParOf" srcId="{6776C36B-81DB-4F2F-B889-5EB74EFB71AB}" destId="{EF5520A9-2332-425D-B75F-F9C21FEF1D6A}" srcOrd="5" destOrd="0" presId="urn:microsoft.com/office/officeart/2005/8/layout/chevron2"/>
    <dgm:cxn modelId="{C6371500-F1E4-4144-814B-3398CB25B43C}" type="presParOf" srcId="{6776C36B-81DB-4F2F-B889-5EB74EFB71AB}" destId="{3B4C4E66-201D-4035-B92B-684D8109AE94}" srcOrd="6" destOrd="0" presId="urn:microsoft.com/office/officeart/2005/8/layout/chevron2"/>
    <dgm:cxn modelId="{C2751C5B-D87E-4C6D-B0C1-43EF92262676}" type="presParOf" srcId="{3B4C4E66-201D-4035-B92B-684D8109AE94}" destId="{4B1A609D-1D8A-45FD-97E4-641C99095DD8}" srcOrd="0" destOrd="0" presId="urn:microsoft.com/office/officeart/2005/8/layout/chevron2"/>
    <dgm:cxn modelId="{DB585BD2-D468-4171-BD8A-C01A3435AF9A}" type="presParOf" srcId="{3B4C4E66-201D-4035-B92B-684D8109AE94}" destId="{EE7489D1-E4FD-4840-95C5-39DCDA21699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B1E5B-6756-4F4C-85D3-0E5A10413A34}">
      <dsp:nvSpPr>
        <dsp:cNvPr id="0" name=""/>
        <dsp:cNvSpPr/>
      </dsp:nvSpPr>
      <dsp:spPr>
        <a:xfrm>
          <a:off x="3103" y="62195"/>
          <a:ext cx="962160" cy="8724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12 .csv files for 2023</a:t>
          </a:r>
        </a:p>
      </dsp:txBody>
      <dsp:txXfrm>
        <a:off x="28656" y="87748"/>
        <a:ext cx="911054" cy="821321"/>
      </dsp:txXfrm>
    </dsp:sp>
    <dsp:sp modelId="{7F7A081B-5D16-4613-9852-4EABE1918B0E}">
      <dsp:nvSpPr>
        <dsp:cNvPr id="0" name=""/>
        <dsp:cNvSpPr/>
      </dsp:nvSpPr>
      <dsp:spPr>
        <a:xfrm>
          <a:off x="1061479" y="379101"/>
          <a:ext cx="203977" cy="238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061479" y="426824"/>
        <a:ext cx="142784" cy="143169"/>
      </dsp:txXfrm>
    </dsp:sp>
    <dsp:sp modelId="{E3AC26FA-BD9F-4557-B983-4FA01D954DDB}">
      <dsp:nvSpPr>
        <dsp:cNvPr id="0" name=""/>
        <dsp:cNvSpPr/>
      </dsp:nvSpPr>
      <dsp:spPr>
        <a:xfrm>
          <a:off x="1350128" y="62195"/>
          <a:ext cx="962160" cy="872427"/>
        </a:xfrm>
        <a:prstGeom prst="roundRect">
          <a:avLst>
            <a:gd name="adj" fmla="val 10000"/>
          </a:avLst>
        </a:prstGeom>
        <a:solidFill>
          <a:schemeClr val="accent3">
            <a:hueOff val="-62199"/>
            <a:satOff val="-6058"/>
            <a:lumOff val="20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Consolidate data to one data frame (</a:t>
          </a:r>
          <a:r>
            <a:rPr lang="en-IN" sz="1100" b="0" kern="1200" dirty="0" err="1"/>
            <a:t>pd.concat</a:t>
          </a:r>
          <a:r>
            <a:rPr lang="en-IN" sz="1100" kern="1200" dirty="0"/>
            <a:t>)</a:t>
          </a:r>
        </a:p>
      </dsp:txBody>
      <dsp:txXfrm>
        <a:off x="1375681" y="87748"/>
        <a:ext cx="911054" cy="821321"/>
      </dsp:txXfrm>
    </dsp:sp>
    <dsp:sp modelId="{A8B024FC-4205-4D5A-87A6-D303EA1F583A}">
      <dsp:nvSpPr>
        <dsp:cNvPr id="0" name=""/>
        <dsp:cNvSpPr/>
      </dsp:nvSpPr>
      <dsp:spPr>
        <a:xfrm>
          <a:off x="2408504" y="379101"/>
          <a:ext cx="203977" cy="238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82932"/>
            <a:satOff val="-8077"/>
            <a:lumOff val="2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408504" y="426824"/>
        <a:ext cx="142784" cy="143169"/>
      </dsp:txXfrm>
    </dsp:sp>
    <dsp:sp modelId="{807A51BD-ACF5-43D0-BEFA-12B78E94F852}">
      <dsp:nvSpPr>
        <dsp:cNvPr id="0" name=""/>
        <dsp:cNvSpPr/>
      </dsp:nvSpPr>
      <dsp:spPr>
        <a:xfrm>
          <a:off x="2697152" y="62195"/>
          <a:ext cx="962160" cy="872427"/>
        </a:xfrm>
        <a:prstGeom prst="roundRect">
          <a:avLst>
            <a:gd name="adj" fmla="val 10000"/>
          </a:avLst>
        </a:prstGeom>
        <a:solidFill>
          <a:schemeClr val="accent3">
            <a:hueOff val="-124399"/>
            <a:satOff val="-12116"/>
            <a:lumOff val="4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Get data for top 10 cities – based on  number of flights</a:t>
          </a:r>
        </a:p>
      </dsp:txBody>
      <dsp:txXfrm>
        <a:off x="2722705" y="87748"/>
        <a:ext cx="911054" cy="821321"/>
      </dsp:txXfrm>
    </dsp:sp>
    <dsp:sp modelId="{E62E9D1C-4E9A-4B86-BCB8-A0273C28386C}">
      <dsp:nvSpPr>
        <dsp:cNvPr id="0" name=""/>
        <dsp:cNvSpPr/>
      </dsp:nvSpPr>
      <dsp:spPr>
        <a:xfrm>
          <a:off x="3755528" y="379101"/>
          <a:ext cx="203977" cy="238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65865"/>
            <a:satOff val="-16155"/>
            <a:lumOff val="53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755528" y="426824"/>
        <a:ext cx="142784" cy="143169"/>
      </dsp:txXfrm>
    </dsp:sp>
    <dsp:sp modelId="{D01A00C4-DAB8-4B3B-A82E-58FB0F98A813}">
      <dsp:nvSpPr>
        <dsp:cNvPr id="0" name=""/>
        <dsp:cNvSpPr/>
      </dsp:nvSpPr>
      <dsp:spPr>
        <a:xfrm>
          <a:off x="4044176" y="62195"/>
          <a:ext cx="962160" cy="872427"/>
        </a:xfrm>
        <a:prstGeom prst="roundRect">
          <a:avLst>
            <a:gd name="adj" fmla="val 10000"/>
          </a:avLst>
        </a:prstGeom>
        <a:solidFill>
          <a:schemeClr val="accent3">
            <a:hueOff val="-186598"/>
            <a:satOff val="-18174"/>
            <a:lumOff val="6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Cleaned Date – Month &amp; Date format</a:t>
          </a:r>
        </a:p>
      </dsp:txBody>
      <dsp:txXfrm>
        <a:off x="4069729" y="87748"/>
        <a:ext cx="911054" cy="821321"/>
      </dsp:txXfrm>
    </dsp:sp>
    <dsp:sp modelId="{6D1EFE71-D642-450F-BBA1-5F6855871A95}">
      <dsp:nvSpPr>
        <dsp:cNvPr id="0" name=""/>
        <dsp:cNvSpPr/>
      </dsp:nvSpPr>
      <dsp:spPr>
        <a:xfrm>
          <a:off x="5102552" y="379101"/>
          <a:ext cx="203977" cy="2386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102552" y="426824"/>
        <a:ext cx="142784" cy="143169"/>
      </dsp:txXfrm>
    </dsp:sp>
    <dsp:sp modelId="{4A38146C-C27B-41B5-8261-C9420583D8E5}">
      <dsp:nvSpPr>
        <dsp:cNvPr id="0" name=""/>
        <dsp:cNvSpPr/>
      </dsp:nvSpPr>
      <dsp:spPr>
        <a:xfrm>
          <a:off x="5391201" y="62195"/>
          <a:ext cx="962160" cy="872427"/>
        </a:xfrm>
        <a:prstGeom prst="roundRect">
          <a:avLst>
            <a:gd name="adj" fmla="val 10000"/>
          </a:avLst>
        </a:prstGeom>
        <a:solidFill>
          <a:schemeClr val="accent3">
            <a:hueOff val="-248797"/>
            <a:satOff val="-24232"/>
            <a:lumOff val="8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Transformed Delays into Predictive Features</a:t>
          </a:r>
          <a:endParaRPr lang="en-IN" sz="1100" kern="1200" dirty="0"/>
        </a:p>
      </dsp:txBody>
      <dsp:txXfrm>
        <a:off x="5416754" y="87748"/>
        <a:ext cx="911054" cy="821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B1E5B-6756-4F4C-85D3-0E5A10413A34}">
      <dsp:nvSpPr>
        <dsp:cNvPr id="0" name=""/>
        <dsp:cNvSpPr/>
      </dsp:nvSpPr>
      <dsp:spPr>
        <a:xfrm>
          <a:off x="0" y="181827"/>
          <a:ext cx="794558" cy="6331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Drop target variable </a:t>
          </a:r>
        </a:p>
      </dsp:txBody>
      <dsp:txXfrm>
        <a:off x="18545" y="200372"/>
        <a:ext cx="757468" cy="596073"/>
      </dsp:txXfrm>
    </dsp:sp>
    <dsp:sp modelId="{7F7A081B-5D16-4613-9852-4EABE1918B0E}">
      <dsp:nvSpPr>
        <dsp:cNvPr id="0" name=""/>
        <dsp:cNvSpPr/>
      </dsp:nvSpPr>
      <dsp:spPr>
        <a:xfrm>
          <a:off x="874013" y="399884"/>
          <a:ext cx="168446" cy="197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874013" y="439294"/>
        <a:ext cx="117912" cy="118230"/>
      </dsp:txXfrm>
    </dsp:sp>
    <dsp:sp modelId="{E3AC26FA-BD9F-4557-B983-4FA01D954DDB}">
      <dsp:nvSpPr>
        <dsp:cNvPr id="0" name=""/>
        <dsp:cNvSpPr/>
      </dsp:nvSpPr>
      <dsp:spPr>
        <a:xfrm>
          <a:off x="1112381" y="181827"/>
          <a:ext cx="794558" cy="633163"/>
        </a:xfrm>
        <a:prstGeom prst="roundRect">
          <a:avLst>
            <a:gd name="adj" fmla="val 10000"/>
          </a:avLst>
        </a:prstGeom>
        <a:solidFill>
          <a:schemeClr val="accent2">
            <a:hueOff val="-142012"/>
            <a:satOff val="-1174"/>
            <a:lumOff val="-25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kern="1200" dirty="0" err="1"/>
            <a:t>SimpleImputer</a:t>
          </a:r>
          <a:r>
            <a:rPr lang="en-IN" sz="800" b="0" kern="1200" dirty="0"/>
            <a:t> (median values)</a:t>
          </a:r>
          <a:endParaRPr lang="en-IN" sz="800" kern="1200" dirty="0"/>
        </a:p>
      </dsp:txBody>
      <dsp:txXfrm>
        <a:off x="1130926" y="200372"/>
        <a:ext cx="757468" cy="596073"/>
      </dsp:txXfrm>
    </dsp:sp>
    <dsp:sp modelId="{A8B024FC-4205-4D5A-87A6-D303EA1F583A}">
      <dsp:nvSpPr>
        <dsp:cNvPr id="0" name=""/>
        <dsp:cNvSpPr/>
      </dsp:nvSpPr>
      <dsp:spPr>
        <a:xfrm>
          <a:off x="1986395" y="399884"/>
          <a:ext cx="168446" cy="197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77515"/>
            <a:satOff val="-1467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1986395" y="439294"/>
        <a:ext cx="117912" cy="118230"/>
      </dsp:txXfrm>
    </dsp:sp>
    <dsp:sp modelId="{807A51BD-ACF5-43D0-BEFA-12B78E94F852}">
      <dsp:nvSpPr>
        <dsp:cNvPr id="0" name=""/>
        <dsp:cNvSpPr/>
      </dsp:nvSpPr>
      <dsp:spPr>
        <a:xfrm>
          <a:off x="2224762" y="181827"/>
          <a:ext cx="794558" cy="633163"/>
        </a:xfrm>
        <a:prstGeom prst="roundRect">
          <a:avLst>
            <a:gd name="adj" fmla="val 10000"/>
          </a:avLst>
        </a:prstGeom>
        <a:solidFill>
          <a:schemeClr val="accent2">
            <a:hueOff val="-284024"/>
            <a:satOff val="-2347"/>
            <a:lumOff val="-502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kern="1200" dirty="0" err="1"/>
            <a:t>LabelEncoder</a:t>
          </a:r>
          <a:r>
            <a:rPr lang="en-IN" sz="800" b="0" kern="1200" dirty="0"/>
            <a:t>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kern="1200" dirty="0"/>
            <a:t>(object </a:t>
          </a:r>
          <a:r>
            <a:rPr lang="en-IN" sz="800" b="0" kern="1200" dirty="0" err="1"/>
            <a:t>Dtype</a:t>
          </a:r>
          <a:r>
            <a:rPr lang="en-IN" sz="800" b="0" kern="1200" dirty="0"/>
            <a:t>)</a:t>
          </a:r>
          <a:endParaRPr lang="en-IN" sz="800" kern="1200" dirty="0"/>
        </a:p>
      </dsp:txBody>
      <dsp:txXfrm>
        <a:off x="2243307" y="200372"/>
        <a:ext cx="757468" cy="596073"/>
      </dsp:txXfrm>
    </dsp:sp>
    <dsp:sp modelId="{E62E9D1C-4E9A-4B86-BCB8-A0273C28386C}">
      <dsp:nvSpPr>
        <dsp:cNvPr id="0" name=""/>
        <dsp:cNvSpPr/>
      </dsp:nvSpPr>
      <dsp:spPr>
        <a:xfrm>
          <a:off x="3098776" y="399884"/>
          <a:ext cx="168446" cy="197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55029"/>
            <a:satOff val="-2934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3098776" y="439294"/>
        <a:ext cx="117912" cy="118230"/>
      </dsp:txXfrm>
    </dsp:sp>
    <dsp:sp modelId="{D01A00C4-DAB8-4B3B-A82E-58FB0F98A813}">
      <dsp:nvSpPr>
        <dsp:cNvPr id="0" name=""/>
        <dsp:cNvSpPr/>
      </dsp:nvSpPr>
      <dsp:spPr>
        <a:xfrm>
          <a:off x="3337144" y="181827"/>
          <a:ext cx="794558" cy="633163"/>
        </a:xfrm>
        <a:prstGeom prst="roundRect">
          <a:avLst>
            <a:gd name="adj" fmla="val 10000"/>
          </a:avLst>
        </a:prstGeom>
        <a:solidFill>
          <a:schemeClr val="accent2">
            <a:hueOff val="-426035"/>
            <a:satOff val="-3521"/>
            <a:lumOff val="-7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Feature engineering (convert </a:t>
          </a:r>
          <a:r>
            <a:rPr lang="en-IN" sz="800" kern="1200" dirty="0" err="1"/>
            <a:t>hhmm</a:t>
          </a:r>
          <a:r>
            <a:rPr lang="en-IN" sz="800" kern="1200" dirty="0"/>
            <a:t> to time and hour format)</a:t>
          </a:r>
        </a:p>
      </dsp:txBody>
      <dsp:txXfrm>
        <a:off x="3355689" y="200372"/>
        <a:ext cx="757468" cy="596073"/>
      </dsp:txXfrm>
    </dsp:sp>
    <dsp:sp modelId="{6D1EFE71-D642-450F-BBA1-5F6855871A95}">
      <dsp:nvSpPr>
        <dsp:cNvPr id="0" name=""/>
        <dsp:cNvSpPr/>
      </dsp:nvSpPr>
      <dsp:spPr>
        <a:xfrm>
          <a:off x="4211158" y="399884"/>
          <a:ext cx="168446" cy="197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32544"/>
            <a:satOff val="-4401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4211158" y="439294"/>
        <a:ext cx="117912" cy="118230"/>
      </dsp:txXfrm>
    </dsp:sp>
    <dsp:sp modelId="{4A38146C-C27B-41B5-8261-C9420583D8E5}">
      <dsp:nvSpPr>
        <dsp:cNvPr id="0" name=""/>
        <dsp:cNvSpPr/>
      </dsp:nvSpPr>
      <dsp:spPr>
        <a:xfrm>
          <a:off x="4449525" y="181827"/>
          <a:ext cx="794558" cy="633163"/>
        </a:xfrm>
        <a:prstGeom prst="roundRect">
          <a:avLst>
            <a:gd name="adj" fmla="val 10000"/>
          </a:avLst>
        </a:prstGeom>
        <a:solidFill>
          <a:schemeClr val="accent2">
            <a:hueOff val="-568047"/>
            <a:satOff val="-4694"/>
            <a:lumOff val="-1003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PCA </a:t>
          </a:r>
          <a:endParaRPr lang="en-IN" sz="800" kern="1200" dirty="0"/>
        </a:p>
      </dsp:txBody>
      <dsp:txXfrm>
        <a:off x="4468070" y="200372"/>
        <a:ext cx="757468" cy="596073"/>
      </dsp:txXfrm>
    </dsp:sp>
    <dsp:sp modelId="{D735C31C-008F-4A80-9ACA-D5A986E6E2FA}">
      <dsp:nvSpPr>
        <dsp:cNvPr id="0" name=""/>
        <dsp:cNvSpPr/>
      </dsp:nvSpPr>
      <dsp:spPr>
        <a:xfrm>
          <a:off x="5323539" y="399884"/>
          <a:ext cx="168446" cy="197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5323539" y="439294"/>
        <a:ext cx="117912" cy="118230"/>
      </dsp:txXfrm>
    </dsp:sp>
    <dsp:sp modelId="{6B2958D7-77D7-4C38-83EF-71D9EBC8C14D}">
      <dsp:nvSpPr>
        <dsp:cNvPr id="0" name=""/>
        <dsp:cNvSpPr/>
      </dsp:nvSpPr>
      <dsp:spPr>
        <a:xfrm>
          <a:off x="5561906" y="181827"/>
          <a:ext cx="794558" cy="633163"/>
        </a:xfrm>
        <a:prstGeom prst="roundRect">
          <a:avLst>
            <a:gd name="adj" fmla="val 10000"/>
          </a:avLst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kern="1200" dirty="0" err="1"/>
            <a:t>train_test_split</a:t>
          </a:r>
          <a:endParaRPr lang="en-IN" sz="800" kern="1200" dirty="0"/>
        </a:p>
      </dsp:txBody>
      <dsp:txXfrm>
        <a:off x="5580451" y="200372"/>
        <a:ext cx="757468" cy="596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75CE4-06AB-44F6-B826-12F6AF8E18E3}">
      <dsp:nvSpPr>
        <dsp:cNvPr id="0" name=""/>
        <dsp:cNvSpPr/>
      </dsp:nvSpPr>
      <dsp:spPr>
        <a:xfrm>
          <a:off x="4836377" y="1089760"/>
          <a:ext cx="112266" cy="2077815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89785-ADA4-42F7-8AD5-4E3CC8C3727B}">
      <dsp:nvSpPr>
        <dsp:cNvPr id="0" name=""/>
        <dsp:cNvSpPr/>
      </dsp:nvSpPr>
      <dsp:spPr>
        <a:xfrm>
          <a:off x="343828" y="1089760"/>
          <a:ext cx="2919873" cy="2077815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38459-9B1E-4745-8ADF-A63216E99CB0}">
      <dsp:nvSpPr>
        <dsp:cNvPr id="0" name=""/>
        <dsp:cNvSpPr/>
      </dsp:nvSpPr>
      <dsp:spPr>
        <a:xfrm>
          <a:off x="48576" y="229791"/>
          <a:ext cx="3269879" cy="310316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6000" r="-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E11A2-EB5F-44D0-9F78-AF50531129D5}">
      <dsp:nvSpPr>
        <dsp:cNvPr id="0" name=""/>
        <dsp:cNvSpPr/>
      </dsp:nvSpPr>
      <dsp:spPr>
        <a:xfrm>
          <a:off x="457981" y="2806924"/>
          <a:ext cx="2693454" cy="246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60" tIns="41910" rIns="11176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57981" y="2806924"/>
        <a:ext cx="2693454" cy="246638"/>
      </dsp:txXfrm>
    </dsp:sp>
    <dsp:sp modelId="{BC8C8DB6-88DF-4A70-B800-8A15D7FA4A4B}">
      <dsp:nvSpPr>
        <dsp:cNvPr id="0" name=""/>
        <dsp:cNvSpPr/>
      </dsp:nvSpPr>
      <dsp:spPr>
        <a:xfrm>
          <a:off x="3392691" y="823259"/>
          <a:ext cx="1314696" cy="261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kern="1200" dirty="0"/>
            <a:t>Deep Neural Network (DNN) with three dense layers: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000" b="1" i="0" kern="1200" dirty="0"/>
            <a:t>Layer 1</a:t>
          </a:r>
          <a:r>
            <a:rPr lang="fr-FR" sz="1000" b="0" i="0" kern="1200" dirty="0"/>
            <a:t>: 128 </a:t>
          </a:r>
          <a:r>
            <a:rPr lang="fr-FR" sz="1000" b="0" i="0" kern="1200" dirty="0" err="1"/>
            <a:t>neurons</a:t>
          </a:r>
          <a:r>
            <a:rPr lang="fr-FR" sz="1000" b="0" i="0" kern="1200" dirty="0"/>
            <a:t> (</a:t>
          </a:r>
          <a:r>
            <a:rPr lang="fr-FR" sz="1000" b="0" i="0" kern="1200" dirty="0" err="1"/>
            <a:t>ReLU</a:t>
          </a:r>
          <a:r>
            <a:rPr lang="fr-FR" sz="1000" b="0" i="0" kern="1200" dirty="0"/>
            <a:t>, Dropout 30%)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000" b="1" i="0" kern="1200" dirty="0"/>
            <a:t>Layer 2</a:t>
          </a:r>
          <a:r>
            <a:rPr lang="fr-FR" sz="1000" b="0" i="0" kern="1200" dirty="0"/>
            <a:t>: 64 </a:t>
          </a:r>
          <a:r>
            <a:rPr lang="fr-FR" sz="1000" b="0" i="0" kern="1200" dirty="0" err="1"/>
            <a:t>neurons</a:t>
          </a:r>
          <a:r>
            <a:rPr lang="fr-FR" sz="1000" b="0" i="0" kern="1200" dirty="0"/>
            <a:t> (</a:t>
          </a:r>
          <a:r>
            <a:rPr lang="fr-FR" sz="1000" b="0" i="0" kern="1200" dirty="0" err="1"/>
            <a:t>ReLU</a:t>
          </a:r>
          <a:r>
            <a:rPr lang="fr-FR" sz="1000" b="0" i="0" kern="1200" dirty="0"/>
            <a:t>, Dropout 20%)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000" b="1" i="0" kern="1200" dirty="0"/>
            <a:t>Layer 3</a:t>
          </a:r>
          <a:r>
            <a:rPr lang="fr-FR" sz="1000" b="0" i="0" kern="1200" dirty="0"/>
            <a:t>: 32 </a:t>
          </a:r>
          <a:r>
            <a:rPr lang="fr-FR" sz="1000" b="0" i="0" kern="1200" dirty="0" err="1"/>
            <a:t>neurons</a:t>
          </a:r>
          <a:r>
            <a:rPr lang="fr-FR" sz="1000" b="0" i="0" kern="1200" dirty="0"/>
            <a:t> (</a:t>
          </a:r>
          <a:r>
            <a:rPr lang="fr-FR" sz="1000" b="0" i="0" kern="1200" dirty="0" err="1"/>
            <a:t>ReLU</a:t>
          </a:r>
          <a:r>
            <a:rPr lang="fr-FR" sz="1000" b="0" i="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b="1" i="0" kern="1200" dirty="0"/>
            <a:t>Output Layer</a:t>
          </a:r>
          <a:r>
            <a:rPr lang="en-US" sz="1000" b="0" i="0" kern="1200" dirty="0"/>
            <a:t>: Single neuron (linear activation for regression).</a:t>
          </a:r>
        </a:p>
      </dsp:txBody>
      <dsp:txXfrm>
        <a:off x="3392691" y="823259"/>
        <a:ext cx="1314696" cy="2610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BF4CE-20C8-44FF-AFED-0AADE59B72CE}">
      <dsp:nvSpPr>
        <dsp:cNvPr id="0" name=""/>
        <dsp:cNvSpPr/>
      </dsp:nvSpPr>
      <dsp:spPr>
        <a:xfrm rot="5400000">
          <a:off x="-133634" y="134032"/>
          <a:ext cx="890897" cy="623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Decision tree</a:t>
          </a:r>
        </a:p>
      </dsp:txBody>
      <dsp:txXfrm rot="-5400000">
        <a:off x="1" y="312211"/>
        <a:ext cx="623628" cy="267269"/>
      </dsp:txXfrm>
    </dsp:sp>
    <dsp:sp modelId="{6923B4B8-4CDE-44CD-BAAA-AFA20470069F}">
      <dsp:nvSpPr>
        <dsp:cNvPr id="0" name=""/>
        <dsp:cNvSpPr/>
      </dsp:nvSpPr>
      <dsp:spPr>
        <a:xfrm rot="5400000">
          <a:off x="3097548" y="-2498535"/>
          <a:ext cx="579083" cy="55844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simple, non-parametric model that splits data into branches based on feature conditions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Prone to overfitting and lacks robustness for complex datasets</a:t>
          </a:r>
        </a:p>
      </dsp:txBody>
      <dsp:txXfrm rot="-5400000">
        <a:off x="594869" y="32413"/>
        <a:ext cx="5556174" cy="522545"/>
      </dsp:txXfrm>
    </dsp:sp>
    <dsp:sp modelId="{3748F0C0-8000-4FE1-B471-1E6010E7FD35}">
      <dsp:nvSpPr>
        <dsp:cNvPr id="0" name=""/>
        <dsp:cNvSpPr/>
      </dsp:nvSpPr>
      <dsp:spPr>
        <a:xfrm rot="5400000">
          <a:off x="-133634" y="871131"/>
          <a:ext cx="890897" cy="623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Random Forest</a:t>
          </a:r>
        </a:p>
      </dsp:txBody>
      <dsp:txXfrm rot="-5400000">
        <a:off x="1" y="1049310"/>
        <a:ext cx="623628" cy="267269"/>
      </dsp:txXfrm>
    </dsp:sp>
    <dsp:sp modelId="{38268769-3964-45FC-A901-1A90B6FF2CA4}">
      <dsp:nvSpPr>
        <dsp:cNvPr id="0" name=""/>
        <dsp:cNvSpPr/>
      </dsp:nvSpPr>
      <dsp:spPr>
        <a:xfrm rot="5400000">
          <a:off x="3126308" y="-1765183"/>
          <a:ext cx="579083" cy="55844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ensemble of multiple Decision Trees, where each tree is trained on a random subset of data and features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Reduces overfitting, improves generalization, and handles missing data well</a:t>
          </a:r>
        </a:p>
      </dsp:txBody>
      <dsp:txXfrm rot="-5400000">
        <a:off x="623629" y="765765"/>
        <a:ext cx="5556174" cy="522545"/>
      </dsp:txXfrm>
    </dsp:sp>
    <dsp:sp modelId="{EB26CBF2-F657-46B2-8A53-0CF469CBB956}">
      <dsp:nvSpPr>
        <dsp:cNvPr id="0" name=""/>
        <dsp:cNvSpPr/>
      </dsp:nvSpPr>
      <dsp:spPr>
        <a:xfrm rot="5400000">
          <a:off x="-133634" y="1608229"/>
          <a:ext cx="890897" cy="623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XG Boost</a:t>
          </a:r>
        </a:p>
      </dsp:txBody>
      <dsp:txXfrm rot="-5400000">
        <a:off x="1" y="1786408"/>
        <a:ext cx="623628" cy="267269"/>
      </dsp:txXfrm>
    </dsp:sp>
    <dsp:sp modelId="{8B09178B-07CE-4C31-AC8D-C661554771B8}">
      <dsp:nvSpPr>
        <dsp:cNvPr id="0" name=""/>
        <dsp:cNvSpPr/>
      </dsp:nvSpPr>
      <dsp:spPr>
        <a:xfrm rot="5400000">
          <a:off x="3065996" y="-1020093"/>
          <a:ext cx="579083" cy="55844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It builds trees sequentially, minimizing errors at each step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Highly efficient, supports regularization, and works well with large datasets but computationally expensive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 rot="-5400000">
        <a:off x="563317" y="1510855"/>
        <a:ext cx="5556174" cy="522545"/>
      </dsp:txXfrm>
    </dsp:sp>
    <dsp:sp modelId="{4B1A609D-1D8A-45FD-97E4-641C99095DD8}">
      <dsp:nvSpPr>
        <dsp:cNvPr id="0" name=""/>
        <dsp:cNvSpPr/>
      </dsp:nvSpPr>
      <dsp:spPr>
        <a:xfrm rot="5400000">
          <a:off x="-133634" y="2345328"/>
          <a:ext cx="890897" cy="623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CAT Boost</a:t>
          </a:r>
        </a:p>
      </dsp:txBody>
      <dsp:txXfrm rot="-5400000">
        <a:off x="1" y="2523507"/>
        <a:ext cx="623628" cy="267269"/>
      </dsp:txXfrm>
    </dsp:sp>
    <dsp:sp modelId="{EE7489D1-E4FD-4840-95C5-39DCDA21699A}">
      <dsp:nvSpPr>
        <dsp:cNvPr id="0" name=""/>
        <dsp:cNvSpPr/>
      </dsp:nvSpPr>
      <dsp:spPr>
        <a:xfrm rot="5400000">
          <a:off x="3126308" y="-290986"/>
          <a:ext cx="579083" cy="55844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 gradient-boosting algorithm optimized for categorical features without requiring preprocessing (e.g., encoding)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 Handles categorical data efficiently, faster training, and avoids overfitting</a:t>
          </a:r>
        </a:p>
      </dsp:txBody>
      <dsp:txXfrm rot="-5400000">
        <a:off x="623629" y="2239962"/>
        <a:ext cx="5556174" cy="522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0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60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721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5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4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07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9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5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36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2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0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3BAB56-0EB7-4339-9DE7-576B85810326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C497BF-EBA3-47B4-9A25-ABCA237AE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0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hyperlink" Target="https://www.bts.gov/" TargetMode="Externa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10.pn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02F4-D821-C85B-7594-49BF29A7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Flight Delay Prediction Using Machine Learning and Deep Learning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3E31C8-6C74-A113-D64B-7CF93FAC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45686"/>
              </p:ext>
            </p:extLst>
          </p:nvPr>
        </p:nvGraphicFramePr>
        <p:xfrm>
          <a:off x="6742545" y="2635091"/>
          <a:ext cx="3531985" cy="2225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7090">
                  <a:extLst>
                    <a:ext uri="{9D8B030D-6E8A-4147-A177-3AD203B41FA5}">
                      <a16:colId xmlns:a16="http://schemas.microsoft.com/office/drawing/2014/main" val="1412618324"/>
                    </a:ext>
                  </a:extLst>
                </a:gridCol>
                <a:gridCol w="2974895">
                  <a:extLst>
                    <a:ext uri="{9D8B030D-6E8A-4147-A177-3AD203B41FA5}">
                      <a16:colId xmlns:a16="http://schemas.microsoft.com/office/drawing/2014/main" val="3455117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95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Rutvi</a:t>
                      </a:r>
                      <a:r>
                        <a:rPr lang="en-US" dirty="0"/>
                        <a:t> Agrawal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4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Praveen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1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Kushagra Saurabh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2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Malhar</a:t>
                      </a:r>
                      <a:r>
                        <a:rPr lang="en-US" dirty="0"/>
                        <a:t> Bhatt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3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Balaji Srinivasan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3825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7E11B04-E1CA-69E4-418C-F9FD9629F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16" y="2108575"/>
            <a:ext cx="4926064" cy="327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B64E-7CBF-5674-DC8E-E36263D8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A395-2569-15E5-970E-38FF2A19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[</a:t>
            </a:r>
            <a:r>
              <a:rPr lang="en-US" sz="1800" b="1" dirty="0"/>
              <a:t>1] </a:t>
            </a:r>
            <a:r>
              <a:rPr lang="en-US" sz="1800" b="1" dirty="0" err="1"/>
              <a:t>Navoneel</a:t>
            </a:r>
            <a:r>
              <a:rPr lang="en-US" sz="1800" b="1" dirty="0"/>
              <a:t> Chakrabarty, </a:t>
            </a:r>
            <a:r>
              <a:rPr lang="en-US" sz="1800" b="1" dirty="0" err="1"/>
              <a:t>Tuhin</a:t>
            </a:r>
            <a:r>
              <a:rPr lang="en-US" sz="1800" b="1" dirty="0"/>
              <a:t> Kundu, Sudipta </a:t>
            </a:r>
            <a:r>
              <a:rPr lang="en-US" sz="1800" b="1" dirty="0" err="1"/>
              <a:t>Dandapat</a:t>
            </a:r>
            <a:r>
              <a:rPr lang="en-US" sz="1800" b="1" dirty="0"/>
              <a:t>, Apurba Sarkar, and Dipak Kumar Kole. Flight arrival delay prediction using gradient boosting classifier. </a:t>
            </a:r>
            <a:r>
              <a:rPr lang="en-US" sz="1800" b="1" dirty="0" err="1"/>
              <a:t>InEmerging</a:t>
            </a:r>
            <a:r>
              <a:rPr lang="en-US" sz="1800" b="1" dirty="0"/>
              <a:t> Technologies in Data Mining and Information Security, pages 651–659. Springer, 2019.</a:t>
            </a:r>
          </a:p>
          <a:p>
            <a:r>
              <a:rPr lang="en-US" sz="1800" b="1" dirty="0"/>
              <a:t>[2] </a:t>
            </a:r>
            <a:r>
              <a:rPr lang="en-US" sz="1800" b="1" dirty="0" err="1"/>
              <a:t>Samprit</a:t>
            </a:r>
            <a:r>
              <a:rPr lang="en-US" sz="1800" b="1" dirty="0"/>
              <a:t> Chatterjee and Ali S </a:t>
            </a:r>
            <a:r>
              <a:rPr lang="en-US" sz="1800" b="1" dirty="0" err="1"/>
              <a:t>Hadi.Regression</a:t>
            </a:r>
            <a:r>
              <a:rPr lang="en-US" sz="1800" b="1" dirty="0"/>
              <a:t> analysis by example. John Wiley &amp; Sons, 2015</a:t>
            </a:r>
          </a:p>
          <a:p>
            <a:r>
              <a:rPr lang="en-US" sz="1800" b="1" dirty="0"/>
              <a:t>[3] Yi Ding. Predicting flight delay based on multiple linear regression. </a:t>
            </a:r>
            <a:r>
              <a:rPr lang="en-US" sz="1800" b="1" dirty="0" err="1"/>
              <a:t>InIOP</a:t>
            </a:r>
            <a:r>
              <a:rPr lang="en-US" sz="1800" b="1" dirty="0"/>
              <a:t> Conference Series: Earth and</a:t>
            </a:r>
          </a:p>
          <a:p>
            <a:r>
              <a:rPr lang="en-US" sz="1800" b="1" dirty="0"/>
              <a:t>Environmental Science, volume 81, page 012198. IOP Publishing, 2017.</a:t>
            </a:r>
          </a:p>
          <a:p>
            <a:r>
              <a:rPr lang="en-US" sz="1800" b="1" dirty="0"/>
              <a:t>[4] </a:t>
            </a:r>
            <a:r>
              <a:rPr lang="en-US" sz="1800" b="1" dirty="0" err="1"/>
              <a:t>Suvojit</a:t>
            </a:r>
            <a:r>
              <a:rPr lang="en-US" sz="1800" b="1" dirty="0"/>
              <a:t> Manna, </a:t>
            </a:r>
            <a:r>
              <a:rPr lang="en-US" sz="1800" b="1" dirty="0" err="1"/>
              <a:t>Sanket</a:t>
            </a:r>
            <a:r>
              <a:rPr lang="en-US" sz="1800" b="1" dirty="0"/>
              <a:t> Biswas, Riyanka Kundu, Somnath </a:t>
            </a:r>
            <a:r>
              <a:rPr lang="en-US" sz="1800" b="1" dirty="0" err="1"/>
              <a:t>Rakshit</a:t>
            </a:r>
            <a:r>
              <a:rPr lang="en-US" sz="1800" b="1" dirty="0"/>
              <a:t>, Priti Gupta, and Subhas Barman. A statistical approach to predict flight delay using gradient boosted decision tree. In2017 International Conference on Computational Intelligence in Data Science (ICCIDS), pages 1–5. IEEE, 2017</a:t>
            </a:r>
          </a:p>
          <a:p>
            <a:r>
              <a:rPr lang="en-US" sz="1800" b="1" dirty="0"/>
              <a:t>[5] Brett </a:t>
            </a:r>
            <a:r>
              <a:rPr lang="en-US" sz="1800" b="1" dirty="0" err="1"/>
              <a:t>Naul</a:t>
            </a:r>
            <a:r>
              <a:rPr lang="en-US" sz="1800" b="1" dirty="0"/>
              <a:t>. Airline departure delay prediction</a:t>
            </a:r>
          </a:p>
          <a:p>
            <a:r>
              <a:rPr lang="en-US" sz="1800" b="1" dirty="0"/>
              <a:t>[6] </a:t>
            </a:r>
            <a:r>
              <a:rPr lang="en-US" sz="1800" b="1" dirty="0" err="1"/>
              <a:t>Jianmo</a:t>
            </a:r>
            <a:r>
              <a:rPr lang="en-US" sz="1800" b="1" dirty="0"/>
              <a:t> Ni, Xinyuan Wang, and </a:t>
            </a:r>
            <a:r>
              <a:rPr lang="en-US" sz="1800" b="1" dirty="0" err="1"/>
              <a:t>Ziliang</a:t>
            </a:r>
            <a:r>
              <a:rPr lang="en-US" sz="1800" b="1" dirty="0"/>
              <a:t> Li. Flight delay prediction using temporal and geographical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9496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5831E0-2C79-0C47-9D76-313F376C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Flight Delay Prediction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16C5-954A-F40D-A0EB-D1277B19C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257318" cy="4058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Predicting flight delays is critical for improving airline operations, enhancing passenger satisfaction, and optimizing air traffic management. This project focuses on building a machine learning (ML) and deep learning (DNN) pipeline to predict flight delays (in minutes) based on various flight characteristics such as departure time, distance, carrier, and weather conditions.</a:t>
            </a:r>
          </a:p>
          <a:p>
            <a:r>
              <a:rPr lang="en-US" dirty="0"/>
              <a:t>The solution processes over a million rows of raw flight data, incorporates feature engineering, trains multiple models, and deploys the best-performing model via a containerized REST API. Tools such as Docker, Postman, a lightweight web server, and a Python </a:t>
            </a:r>
            <a:r>
              <a:rPr lang="en-US" dirty="0" err="1"/>
              <a:t>cron</a:t>
            </a:r>
            <a:r>
              <a:rPr lang="en-US" dirty="0"/>
              <a:t> job were used to automate and operationalize the pipeline.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D57C8-1954-CCAE-4F37-5C4C1300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1" t="5172" r="1425"/>
          <a:stretch/>
        </p:blipFill>
        <p:spPr>
          <a:xfrm>
            <a:off x="7307200" y="2184230"/>
            <a:ext cx="4640959" cy="297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7345-0C7E-072A-4B9D-ECD23CE7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763" y="166255"/>
            <a:ext cx="8928474" cy="20504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set info and Data Clean up performed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E293-B8A9-008E-7B57-C0366A81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5295" y="900230"/>
            <a:ext cx="8357061" cy="5516880"/>
          </a:xfrm>
        </p:spPr>
        <p:txBody>
          <a:bodyPr/>
          <a:lstStyle/>
          <a:p>
            <a:r>
              <a:rPr lang="en-IN" dirty="0"/>
              <a:t>Data extracted from “Bureau of Transportation Statistics” (</a:t>
            </a:r>
            <a:r>
              <a:rPr lang="en-IN" dirty="0">
                <a:hlinkClick r:id="rId2"/>
              </a:rPr>
              <a:t>https://www.bts.gov/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pPr marL="3690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B9A58-70D0-87EB-480D-1DCD67E6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625" y="4450078"/>
            <a:ext cx="4521080" cy="232479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303AD6-21BF-4BEC-65B5-1866B62EE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583944"/>
              </p:ext>
            </p:extLst>
          </p:nvPr>
        </p:nvGraphicFramePr>
        <p:xfrm>
          <a:off x="205045" y="1763898"/>
          <a:ext cx="6356465" cy="996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0F4E56-C7EE-4614-F7FF-BB9F5B9D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92548"/>
              </p:ext>
            </p:extLst>
          </p:nvPr>
        </p:nvGraphicFramePr>
        <p:xfrm>
          <a:off x="9002028" y="637279"/>
          <a:ext cx="3084677" cy="3769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973">
                  <a:extLst>
                    <a:ext uri="{9D8B030D-6E8A-4147-A177-3AD203B41FA5}">
                      <a16:colId xmlns:a16="http://schemas.microsoft.com/office/drawing/2014/main" val="998215607"/>
                    </a:ext>
                  </a:extLst>
                </a:gridCol>
                <a:gridCol w="1814552">
                  <a:extLst>
                    <a:ext uri="{9D8B030D-6E8A-4147-A177-3AD203B41FA5}">
                      <a16:colId xmlns:a16="http://schemas.microsoft.com/office/drawing/2014/main" val="1572770125"/>
                    </a:ext>
                  </a:extLst>
                </a:gridCol>
                <a:gridCol w="1014152">
                  <a:extLst>
                    <a:ext uri="{9D8B030D-6E8A-4147-A177-3AD203B41FA5}">
                      <a16:colId xmlns:a16="http://schemas.microsoft.com/office/drawing/2014/main" val="19156887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222593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DAY_OF_WEEK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01-Jul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07742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FL_DATE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06-05-2023 0.00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004119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OP_UNIQUE_CARRIER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891791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TAIL_NUM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N133EV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398111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OP_CARRIER_FL_NUM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763096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ORIGIN_AIRPORT_ID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14685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056260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ORIGIN_CITY_NAME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Savannah, GA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513943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DEST_AIRPORT_ID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12478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216359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DEST_CITY_NAME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New York, 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543554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CRS_DEP_TIME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1150 (HHMM)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647606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DEP_TIME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1239(HHMM)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758717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DEP_DELAY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6398963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AIR_TIME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881698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FLIGHTS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number of flights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956846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DISTANCE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miles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587539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CARRIER_DELAY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74564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WEATHER_DELAY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15865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NAS_DELAY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647006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LATE_AIRCRAFT_DELAY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min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25189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437625-3CC4-99F7-E838-357A8967B76F}"/>
              </a:ext>
            </a:extLst>
          </p:cNvPr>
          <p:cNvSpPr txBox="1"/>
          <p:nvPr/>
        </p:nvSpPr>
        <p:spPr>
          <a:xfrm>
            <a:off x="205045" y="4480442"/>
            <a:ext cx="3470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Keywords : Encoding , Feature Engineering, Train-Test Splits, </a:t>
            </a:r>
            <a:r>
              <a:rPr lang="en-US" dirty="0"/>
              <a:t>Transformed Delays into Predictive Features, </a:t>
            </a:r>
            <a:r>
              <a:rPr lang="en-IN" dirty="0"/>
              <a:t>Removal of leakage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1A2A2-8826-9C1A-28B2-F4100C748F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704" y="927545"/>
            <a:ext cx="2226256" cy="2376414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C19CC9F-661B-9F63-3652-3E0FDE202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517217"/>
              </p:ext>
            </p:extLst>
          </p:nvPr>
        </p:nvGraphicFramePr>
        <p:xfrm>
          <a:off x="205045" y="2894709"/>
          <a:ext cx="6356465" cy="996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AA69E0CA-A65C-E1F1-E85F-9E6087FFEE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4951" y="3440587"/>
            <a:ext cx="1228734" cy="885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7EC76-7E6B-E3C4-E532-447A5CCC7CD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13252" y="3880635"/>
            <a:ext cx="3121383" cy="286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EA19-1773-3584-4FBA-F159C1E9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Methodologies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D3C0-E60E-5B66-66B7-60C20C7E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26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implemented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Novel Contribution: CAT Boost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8731A4-7E43-55A5-7603-48C1B80EDCFE}"/>
              </a:ext>
            </a:extLst>
          </p:cNvPr>
          <p:cNvGraphicFramePr/>
          <p:nvPr/>
        </p:nvGraphicFramePr>
        <p:xfrm>
          <a:off x="725865" y="2149312"/>
          <a:ext cx="4949071" cy="208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8FFF1D-9848-C2A6-A469-88F1DE920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684108"/>
              </p:ext>
            </p:extLst>
          </p:nvPr>
        </p:nvGraphicFramePr>
        <p:xfrm>
          <a:off x="6844817" y="1892431"/>
          <a:ext cx="4949070" cy="3706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194B1E-652E-ED0E-01DF-5973FB4EDD1E}"/>
              </a:ext>
            </a:extLst>
          </p:cNvPr>
          <p:cNvGraphicFramePr/>
          <p:nvPr/>
        </p:nvGraphicFramePr>
        <p:xfrm>
          <a:off x="138696" y="2253007"/>
          <a:ext cx="6208072" cy="3102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4000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A74D-CEB5-257E-0F75-38BD7A56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1556-82BA-4D8C-B4D9-F1937BA8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2" y="5048925"/>
            <a:ext cx="4648200" cy="1493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FB8F8-CF81-BA1A-C714-A298C76FB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52" y="1461036"/>
            <a:ext cx="4648200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F6C79-0678-BDD5-37AB-FB3BE8A8E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2" y="3255447"/>
            <a:ext cx="4648200" cy="1493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0B8CA9-DCFE-B8CB-EF6A-984424EDC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807" y="1569522"/>
            <a:ext cx="5238750" cy="1685925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70A2EE8-E293-6385-1CEA-C556D363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211081-2C0C-23E6-36DD-8F639A61E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8672" y="3761824"/>
            <a:ext cx="6759019" cy="27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57EB-1BC7-8CF5-FC37-B9F32CCB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BE2A6-E9AA-1944-27AF-06549AD0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1013" y="1446884"/>
            <a:ext cx="4966547" cy="26555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9568F-0115-3B39-3FC8-D7D220FC5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013" y="4200427"/>
            <a:ext cx="4966547" cy="2582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CB1254-229B-1211-B781-FAA4B50DB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53" y="2774682"/>
            <a:ext cx="4966546" cy="26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F916-C0FE-8E18-F26F-1A0B78BD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Ops Pipeline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F44B-BC8F-2460-ED35-6F0F1204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 REST API end point to load the model and predict the delay. </a:t>
            </a:r>
          </a:p>
          <a:p>
            <a:pPr lvl="1"/>
            <a:r>
              <a:rPr lang="en-US" b="1" dirty="0"/>
              <a:t>FAST API and </a:t>
            </a:r>
            <a:r>
              <a:rPr lang="en-US" b="1" dirty="0" err="1"/>
              <a:t>uvicorn</a:t>
            </a:r>
            <a:r>
              <a:rPr lang="en-US" b="1" dirty="0"/>
              <a:t> python webserver to deploy.</a:t>
            </a:r>
          </a:p>
          <a:p>
            <a:r>
              <a:rPr lang="en-US" b="1" dirty="0"/>
              <a:t>Created a docker image with model dump to run the above REST end point and pushed the image onto the container.  </a:t>
            </a:r>
          </a:p>
          <a:p>
            <a:r>
              <a:rPr lang="en-US" b="1" dirty="0"/>
              <a:t>Cron job is created to automate the whole process of creating the model dump, push it to docker image onto container. </a:t>
            </a:r>
          </a:p>
          <a:p>
            <a:r>
              <a:rPr lang="en-US" b="1" dirty="0"/>
              <a:t>Access the end point via Postman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4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3537EF-95F7-9D29-6FC5-89D4BB4B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776" y="411794"/>
            <a:ext cx="9440034" cy="635610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Contribution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33848F-73F7-E26F-0185-C05D1F13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63777"/>
              </p:ext>
            </p:extLst>
          </p:nvPr>
        </p:nvGraphicFramePr>
        <p:xfrm>
          <a:off x="1925404" y="1694410"/>
          <a:ext cx="8341191" cy="391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788">
                  <a:extLst>
                    <a:ext uri="{9D8B030D-6E8A-4147-A177-3AD203B41FA5}">
                      <a16:colId xmlns:a16="http://schemas.microsoft.com/office/drawing/2014/main" val="1970709854"/>
                    </a:ext>
                  </a:extLst>
                </a:gridCol>
                <a:gridCol w="909679">
                  <a:extLst>
                    <a:ext uri="{9D8B030D-6E8A-4147-A177-3AD203B41FA5}">
                      <a16:colId xmlns:a16="http://schemas.microsoft.com/office/drawing/2014/main" val="202348925"/>
                    </a:ext>
                  </a:extLst>
                </a:gridCol>
                <a:gridCol w="909679">
                  <a:extLst>
                    <a:ext uri="{9D8B030D-6E8A-4147-A177-3AD203B41FA5}">
                      <a16:colId xmlns:a16="http://schemas.microsoft.com/office/drawing/2014/main" val="4119713128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257436209"/>
                    </a:ext>
                  </a:extLst>
                </a:gridCol>
                <a:gridCol w="978218">
                  <a:extLst>
                    <a:ext uri="{9D8B030D-6E8A-4147-A177-3AD203B41FA5}">
                      <a16:colId xmlns:a16="http://schemas.microsoft.com/office/drawing/2014/main" val="3182934843"/>
                    </a:ext>
                  </a:extLst>
                </a:gridCol>
                <a:gridCol w="1200468">
                  <a:extLst>
                    <a:ext uri="{9D8B030D-6E8A-4147-A177-3AD203B41FA5}">
                      <a16:colId xmlns:a16="http://schemas.microsoft.com/office/drawing/2014/main" val="3368479540"/>
                    </a:ext>
                  </a:extLst>
                </a:gridCol>
              </a:tblGrid>
              <a:tr h="4654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Rutvi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Balaji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Praveen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Malhar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Kushagra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773427"/>
                  </a:ext>
                </a:extLst>
              </a:tr>
              <a:tr h="550094">
                <a:tc>
                  <a:txBody>
                    <a:bodyPr/>
                    <a:lstStyle/>
                    <a:p>
                      <a:r>
                        <a:rPr lang="en-IN" dirty="0"/>
                        <a:t>Data cleanup and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19326"/>
                  </a:ext>
                </a:extLst>
              </a:tr>
              <a:tr h="570808">
                <a:tc>
                  <a:txBody>
                    <a:bodyPr/>
                    <a:lstStyle/>
                    <a:p>
                      <a:r>
                        <a:rPr lang="en-IN" dirty="0"/>
                        <a:t>ML Model Selection/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5284"/>
                  </a:ext>
                </a:extLst>
              </a:tr>
              <a:tr h="664921">
                <a:tc>
                  <a:txBody>
                    <a:bodyPr/>
                    <a:lstStyle/>
                    <a:p>
                      <a:r>
                        <a:rPr lang="en-IN" dirty="0"/>
                        <a:t>Hyper 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0978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r>
                        <a:rPr lang="en-IN" dirty="0"/>
                        <a:t>Metrics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86168"/>
                  </a:ext>
                </a:extLst>
              </a:tr>
              <a:tr h="269662">
                <a:tc>
                  <a:txBody>
                    <a:bodyPr/>
                    <a:lstStyle/>
                    <a:p>
                      <a:r>
                        <a:rPr lang="en-IN" dirty="0" err="1"/>
                        <a:t>MLOps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40112"/>
                  </a:ext>
                </a:extLst>
              </a:tr>
              <a:tr h="465444">
                <a:tc>
                  <a:txBody>
                    <a:bodyPr/>
                    <a:lstStyle/>
                    <a:p>
                      <a:r>
                        <a:rPr lang="en-IN" dirty="0"/>
                        <a:t>Presentation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96144"/>
                  </a:ext>
                </a:extLst>
              </a:tr>
              <a:tr h="465444">
                <a:tc>
                  <a:txBody>
                    <a:bodyPr/>
                    <a:lstStyle/>
                    <a:p>
                      <a:r>
                        <a:rPr lang="en-IN" dirty="0"/>
                        <a:t>Documentation  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38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9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58F0E-4864-EA05-2A76-E2C922392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5C0BDE-E75E-096E-CEF6-396CF38DE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600" y="411794"/>
            <a:ext cx="9440034" cy="635610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8CAAD-C522-9789-BB93-27DFF9175B73}"/>
              </a:ext>
            </a:extLst>
          </p:cNvPr>
          <p:cNvSpPr txBox="1"/>
          <p:nvPr/>
        </p:nvSpPr>
        <p:spPr>
          <a:xfrm>
            <a:off x="1266304" y="1395533"/>
            <a:ext cx="9160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Decision-Making</a:t>
            </a:r>
            <a:r>
              <a:rPr lang="en-US" dirty="0"/>
              <a:t>: The project successfully demonstrates how machine learning and deep learning can predict flight delays, aiding airlines, passengers, and air traffic controllers.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Robust Methodology</a:t>
            </a:r>
            <a:r>
              <a:rPr lang="en-US" dirty="0"/>
              <a:t>: By processing over a million rows of raw data and leveraging advanced techniques like CAT Boost, the solution ensures accurate predictions and real-world applicability.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Readiness</a:t>
            </a:r>
            <a:r>
              <a:rPr lang="en-US" dirty="0"/>
              <a:t>: Deployment via a containerized REST API ensures scalability, and automation with tools like Docker and Python </a:t>
            </a:r>
            <a:r>
              <a:rPr lang="en-US" dirty="0" err="1"/>
              <a:t>cron</a:t>
            </a:r>
            <a:r>
              <a:rPr lang="en-US" dirty="0"/>
              <a:t> jobs enhances efficiency.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Significant Outcomes</a:t>
            </a:r>
            <a:r>
              <a:rPr lang="en-US" dirty="0"/>
              <a:t>: Feature engineering and novel predictive features improved model performance, setting a benchmark for future predictive analytics in aviation.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Scope</a:t>
            </a:r>
            <a:r>
              <a:rPr lang="en-US" dirty="0"/>
              <a:t>: Expanding the model to incorporate real-time data streams and additional variables like passenger load can further refine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91918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704</TotalTime>
  <Words>1035</Words>
  <Application>Microsoft Office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Wingdings</vt:lpstr>
      <vt:lpstr>Wingdings 2</vt:lpstr>
      <vt:lpstr>Slate</vt:lpstr>
      <vt:lpstr>Flight Delay Prediction Using Machine Learning and Deep Learning</vt:lpstr>
      <vt:lpstr>Why Flight Delay Prediction ?</vt:lpstr>
      <vt:lpstr>Data set info and Data Clean up performed</vt:lpstr>
      <vt:lpstr>ML Methodologies Used</vt:lpstr>
      <vt:lpstr>Results and Discussion</vt:lpstr>
      <vt:lpstr>Results and Discussion</vt:lpstr>
      <vt:lpstr>ML Ops Pipeline Strategy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Rutvi Agrawal</dc:creator>
  <cp:lastModifiedBy>KUSHAGRA SAURABH</cp:lastModifiedBy>
  <cp:revision>13</cp:revision>
  <dcterms:created xsi:type="dcterms:W3CDTF">2024-11-21T15:35:44Z</dcterms:created>
  <dcterms:modified xsi:type="dcterms:W3CDTF">2024-11-22T14:12:20Z</dcterms:modified>
</cp:coreProperties>
</file>