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B40-25A8-B80E-1E59-CAAFCDE7C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Mobile 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14233-FDAC-9B10-7BC3-3251DFEC6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Prepared by-Rutvij Patel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CBA01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22162101015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PID403</a:t>
            </a:r>
          </a:p>
        </p:txBody>
      </p:sp>
    </p:spTree>
    <p:extLst>
      <p:ext uri="{BB962C8B-B14F-4D97-AF65-F5344CB8AC3E}">
        <p14:creationId xmlns:p14="http://schemas.microsoft.com/office/powerpoint/2010/main" val="408982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445-6395-90EC-D11F-8900D53C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208-9103-B9C2-7EAE-16B69B8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Mobile Attendance System will keep the records of attendance of each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employee of the office. This system will make it easier to keep the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track of entry and exit timings of the employee. To make it more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effective the location tracking can be included. Leave management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can be improved and maintained digitally. The system can be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developed as web application as well as mobile application.</a:t>
            </a:r>
          </a:p>
          <a:p>
            <a:r>
              <a:rPr lang="en-US" dirty="0">
                <a:solidFill>
                  <a:schemeClr val="tx1"/>
                </a:solidFill>
              </a:rPr>
              <a:t>At present, all the records of the attendance of the employee is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maintained manually. The system is less effective to keep the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attendance records of the employee. Record keeping of the </a:t>
            </a:r>
            <a:r>
              <a:rPr lang="en-US" dirty="0" err="1">
                <a:solidFill>
                  <a:schemeClr val="tx1"/>
                </a:solidFill>
              </a:rPr>
              <a:t>attandance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and leave records are digital which makes it possible to maintain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records for long term and transparent.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16E7-EE58-BE3E-B8C3-2BFE0512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4CB6-1A7D-FB0F-8EF0-58182B7D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Easy management of employee attendance.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Time saving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Easier leave management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Easier attendance monitoring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Efficiency improvement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2949-3854-0DAB-3163-8E0AD1FE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Thank  You!!</a:t>
            </a:r>
          </a:p>
        </p:txBody>
      </p:sp>
    </p:spTree>
    <p:extLst>
      <p:ext uri="{BB962C8B-B14F-4D97-AF65-F5344CB8AC3E}">
        <p14:creationId xmlns:p14="http://schemas.microsoft.com/office/powerpoint/2010/main" val="31077998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</TotalTime>
  <Words>155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Mobile  Attendance System</vt:lpstr>
      <vt:lpstr>Attendance System</vt:lpstr>
      <vt:lpstr>Impact</vt:lpstr>
      <vt:lpstr>Thank 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 Attendance System</dc:title>
  <dc:creator>Rutvij Patel</dc:creator>
  <cp:lastModifiedBy>Rutvij Patel</cp:lastModifiedBy>
  <cp:revision>5</cp:revision>
  <dcterms:created xsi:type="dcterms:W3CDTF">2023-01-20T02:06:52Z</dcterms:created>
  <dcterms:modified xsi:type="dcterms:W3CDTF">2023-01-20T03:01:45Z</dcterms:modified>
</cp:coreProperties>
</file>