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vik Gandhi" userId="ea64e7b12ee20d71" providerId="LiveId" clId="{B833AA0E-E032-4BF0-8624-6DBAE60F7339}"/>
    <pc:docChg chg="addSld delSld modSld sldOrd">
      <pc:chgData name="Rutvik Gandhi" userId="ea64e7b12ee20d71" providerId="LiveId" clId="{B833AA0E-E032-4BF0-8624-6DBAE60F7339}" dt="2023-04-10T14:54:12.835" v="11"/>
      <pc:docMkLst>
        <pc:docMk/>
      </pc:docMkLst>
      <pc:sldChg chg="ord">
        <pc:chgData name="Rutvik Gandhi" userId="ea64e7b12ee20d71" providerId="LiveId" clId="{B833AA0E-E032-4BF0-8624-6DBAE60F7339}" dt="2023-04-10T14:53:09.338" v="1"/>
        <pc:sldMkLst>
          <pc:docMk/>
          <pc:sldMk cId="3130456400" sldId="265"/>
        </pc:sldMkLst>
      </pc:sldChg>
      <pc:sldChg chg="addSp modSp new mod ord">
        <pc:chgData name="Rutvik Gandhi" userId="ea64e7b12ee20d71" providerId="LiveId" clId="{B833AA0E-E032-4BF0-8624-6DBAE60F7339}" dt="2023-04-10T14:54:12.835" v="11"/>
        <pc:sldMkLst>
          <pc:docMk/>
          <pc:sldMk cId="3173593616" sldId="266"/>
        </pc:sldMkLst>
        <pc:picChg chg="add mod">
          <ac:chgData name="Rutvik Gandhi" userId="ea64e7b12ee20d71" providerId="LiveId" clId="{B833AA0E-E032-4BF0-8624-6DBAE60F7339}" dt="2023-04-10T14:54:11.033" v="9" actId="1076"/>
          <ac:picMkLst>
            <pc:docMk/>
            <pc:sldMk cId="3173593616" sldId="266"/>
            <ac:picMk id="3" creationId="{C5752EF6-7F6D-52A5-0673-5D4E99B43E86}"/>
          </ac:picMkLst>
        </pc:picChg>
      </pc:sldChg>
      <pc:sldChg chg="new del">
        <pc:chgData name="Rutvik Gandhi" userId="ea64e7b12ee20d71" providerId="LiveId" clId="{B833AA0E-E032-4BF0-8624-6DBAE60F7339}" dt="2023-04-10T14:53:48.997" v="3" actId="47"/>
        <pc:sldMkLst>
          <pc:docMk/>
          <pc:sldMk cId="419093962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AC5E3C6-9248-CCC9-CEB7-9AF2C5311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4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1C122-486F-75FB-F495-BB5EA73A4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ASSIGNMENT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DAC54-6774-D402-ACA3-B98706A4F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PRINT '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Rutvik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Gandhi';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PRINT 'Ricky Satyam';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PRINT 'Pubudu Gunasekara';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PRINT 'Aditya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Mandani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PRINT '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Dhruvil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Kumar';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6D5-502C-1FB3-6217-B3E85312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C1392F-F895-10AB-9A2C-6A441EA87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1" y="2017643"/>
            <a:ext cx="6816461" cy="4082390"/>
          </a:xfrm>
        </p:spPr>
      </p:pic>
    </p:spTree>
    <p:extLst>
      <p:ext uri="{BB962C8B-B14F-4D97-AF65-F5344CB8AC3E}">
        <p14:creationId xmlns:p14="http://schemas.microsoft.com/office/powerpoint/2010/main" val="224560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711F-F754-F5C9-D1F6-7B3932FB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328F0F1-1869-4CE3-76AD-25045CED3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99" y="2196547"/>
            <a:ext cx="7125905" cy="4184375"/>
          </a:xfrm>
        </p:spPr>
      </p:pic>
    </p:spTree>
    <p:extLst>
      <p:ext uri="{BB962C8B-B14F-4D97-AF65-F5344CB8AC3E}">
        <p14:creationId xmlns:p14="http://schemas.microsoft.com/office/powerpoint/2010/main" val="15782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52EF6-7F6D-52A5-0673-5D4E99B4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93" y="1011411"/>
            <a:ext cx="8580213" cy="54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665C-AA00-A870-01A7-815563D0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8814973" cy="4870457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56F7E7-7247-8686-478F-DED195C68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2416" r="7106" b="7017"/>
          <a:stretch/>
        </p:blipFill>
        <p:spPr>
          <a:xfrm>
            <a:off x="1515358" y="1844220"/>
            <a:ext cx="9161283" cy="4801036"/>
          </a:xfrm>
        </p:spPr>
      </p:pic>
    </p:spTree>
    <p:extLst>
      <p:ext uri="{BB962C8B-B14F-4D97-AF65-F5344CB8AC3E}">
        <p14:creationId xmlns:p14="http://schemas.microsoft.com/office/powerpoint/2010/main" val="313045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2F53-FDB2-E1FB-4AB2-3D7FB72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83879060-0C16-9FCB-062A-AEB1FA04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3" y="1947270"/>
            <a:ext cx="6538913" cy="3932322"/>
          </a:xfrm>
        </p:spPr>
      </p:pic>
    </p:spTree>
    <p:extLst>
      <p:ext uri="{BB962C8B-B14F-4D97-AF65-F5344CB8AC3E}">
        <p14:creationId xmlns:p14="http://schemas.microsoft.com/office/powerpoint/2010/main" val="9620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775-5BFE-E4E6-7760-9AE92427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2-7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290A293-EE88-5E3A-8109-BD2836AAB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34" y="2059345"/>
            <a:ext cx="5228131" cy="4369735"/>
          </a:xfrm>
        </p:spPr>
      </p:pic>
    </p:spTree>
    <p:extLst>
      <p:ext uri="{BB962C8B-B14F-4D97-AF65-F5344CB8AC3E}">
        <p14:creationId xmlns:p14="http://schemas.microsoft.com/office/powerpoint/2010/main" val="327962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1C5F-14C4-6B28-A92C-170993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CA44AA-84A8-E830-93D0-C2415D17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50" y="2245974"/>
            <a:ext cx="8966100" cy="2366052"/>
          </a:xfrm>
        </p:spPr>
      </p:pic>
    </p:spTree>
    <p:extLst>
      <p:ext uri="{BB962C8B-B14F-4D97-AF65-F5344CB8AC3E}">
        <p14:creationId xmlns:p14="http://schemas.microsoft.com/office/powerpoint/2010/main" val="428455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6A6A-8550-98A6-5182-02B4F39B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242E85-282C-5872-933B-2881F132F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68" y="2153821"/>
            <a:ext cx="7809568" cy="2550357"/>
          </a:xfrm>
        </p:spPr>
      </p:pic>
    </p:spTree>
    <p:extLst>
      <p:ext uri="{BB962C8B-B14F-4D97-AF65-F5344CB8AC3E}">
        <p14:creationId xmlns:p14="http://schemas.microsoft.com/office/powerpoint/2010/main" val="238083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E33D-7998-A68C-5830-76BA98FE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pic>
        <p:nvPicPr>
          <p:cNvPr id="5" name="Content Placeholder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117D3594-DA26-5057-1606-0162946E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8" y="1997362"/>
            <a:ext cx="7729248" cy="4405798"/>
          </a:xfrm>
        </p:spPr>
      </p:pic>
    </p:spTree>
    <p:extLst>
      <p:ext uri="{BB962C8B-B14F-4D97-AF65-F5344CB8AC3E}">
        <p14:creationId xmlns:p14="http://schemas.microsoft.com/office/powerpoint/2010/main" val="82716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B503-D82F-67E6-C56A-97620BBC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141561-9BF4-8079-E4F1-AA22EA55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23" y="2006030"/>
            <a:ext cx="7853457" cy="3873562"/>
          </a:xfrm>
        </p:spPr>
      </p:pic>
    </p:spTree>
    <p:extLst>
      <p:ext uri="{BB962C8B-B14F-4D97-AF65-F5344CB8AC3E}">
        <p14:creationId xmlns:p14="http://schemas.microsoft.com/office/powerpoint/2010/main" val="7341074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Consolas</vt:lpstr>
      <vt:lpstr>GestaltVTI</vt:lpstr>
      <vt:lpstr>ASSIGNMENT 3 &amp; 4</vt:lpstr>
      <vt:lpstr>PowerPoint Presentation</vt:lpstr>
      <vt:lpstr>Database Diagram</vt:lpstr>
      <vt:lpstr>Question 1</vt:lpstr>
      <vt:lpstr>Question 2-7</vt:lpstr>
      <vt:lpstr>Question 6</vt:lpstr>
      <vt:lpstr>Question 7</vt:lpstr>
      <vt:lpstr>Question 8</vt:lpstr>
      <vt:lpstr>Question 9</vt:lpstr>
      <vt:lpstr>Question 10</vt:lpstr>
      <vt:lpstr>Question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&amp; 4</dc:title>
  <dc:creator>pubudu praneeth</dc:creator>
  <cp:lastModifiedBy>Rutvik Gandhi</cp:lastModifiedBy>
  <cp:revision>5</cp:revision>
  <dcterms:created xsi:type="dcterms:W3CDTF">2023-04-10T03:23:37Z</dcterms:created>
  <dcterms:modified xsi:type="dcterms:W3CDTF">2023-04-10T14:54:16Z</dcterms:modified>
</cp:coreProperties>
</file>