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5" r:id="rId2"/>
    <p:sldId id="257" r:id="rId3"/>
    <p:sldId id="259" r:id="rId4"/>
    <p:sldId id="260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>
        <p:scale>
          <a:sx n="107" d="100"/>
          <a:sy n="107" d="100"/>
        </p:scale>
        <p:origin x="7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3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8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9FE3E4-9D8F-DD4A-B566-E0970E05801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 is the act of increasing the knowledge and skills of an employee for performing a particular job.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providing theoretical and practical knowledge with reference to the work of employees.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701" y="496646"/>
            <a:ext cx="793369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Training,</a:t>
            </a:r>
            <a:r>
              <a:rPr sz="4000" spc="-10" dirty="0"/>
              <a:t> </a:t>
            </a:r>
            <a:r>
              <a:rPr sz="4000" spc="-15" dirty="0"/>
              <a:t>Education</a:t>
            </a:r>
            <a:r>
              <a:rPr sz="4000" spc="15" dirty="0"/>
              <a:t> </a:t>
            </a:r>
            <a:r>
              <a:rPr sz="4000" spc="-5" dirty="0"/>
              <a:t>and</a:t>
            </a:r>
            <a:r>
              <a:rPr sz="4000" spc="-10" dirty="0"/>
              <a:t> Development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26432" y="1563066"/>
            <a:ext cx="9637293" cy="30336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‘training’,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‘education’,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‘development’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closely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8415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skill of an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job. It is concerned with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imparting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skills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800" spc="-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purposes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510" indent="-342900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1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sz="2800" spc="-2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</a:t>
            </a:r>
            <a:r>
              <a:rPr sz="2800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2800" spc="-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sz="28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800" spc="-5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2800" u="sng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558" y="717625"/>
            <a:ext cx="9757610" cy="487223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25"/>
              </a:spcBef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development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one. It includes both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individual.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25"/>
              </a:spcBef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2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distinctions</a:t>
            </a:r>
            <a:r>
              <a:rPr sz="22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"/>
              </a:spcBef>
            </a:pPr>
            <a:endParaRPr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9525" indent="-342900" algn="just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operatives.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individual.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one-shot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affair.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initiative for training comes from management. The initiative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himself.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differently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2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motivation.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individual’s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needs.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as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his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needs.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largely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247210"/>
            <a:ext cx="6398895" cy="1314450"/>
          </a:xfrm>
          <a:prstGeom prst="rect">
            <a:avLst/>
          </a:prstGeom>
        </p:spPr>
        <p:txBody>
          <a:bodyPr vert="horz" wrap="square" lIns="0" tIns="227965" rIns="0" bIns="0" rtlCol="0" anchor="ctr">
            <a:spAutoFit/>
          </a:bodyPr>
          <a:lstStyle/>
          <a:p>
            <a:pPr marL="1689735">
              <a:lnSpc>
                <a:spcPct val="100000"/>
              </a:lnSpc>
              <a:spcBef>
                <a:spcPts val="1795"/>
              </a:spcBef>
            </a:pPr>
            <a:r>
              <a:rPr dirty="0">
                <a:latin typeface="Calibri"/>
                <a:cs typeface="Calibri"/>
              </a:rPr>
              <a:t>Need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Objectives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001F5F"/>
                </a:solidFill>
              </a:rPr>
              <a:t>The</a:t>
            </a:r>
            <a:r>
              <a:rPr sz="2000" spc="-25" dirty="0">
                <a:solidFill>
                  <a:srgbClr val="001F5F"/>
                </a:solidFill>
              </a:rPr>
              <a:t> </a:t>
            </a:r>
            <a:r>
              <a:rPr sz="2000" spc="-5" dirty="0">
                <a:solidFill>
                  <a:srgbClr val="001F5F"/>
                </a:solidFill>
              </a:rPr>
              <a:t>major objectives</a:t>
            </a:r>
            <a:r>
              <a:rPr sz="2000" spc="-1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of</a:t>
            </a:r>
            <a:r>
              <a:rPr sz="2000" spc="-5" dirty="0">
                <a:solidFill>
                  <a:srgbClr val="001F5F"/>
                </a:solidFill>
              </a:rPr>
              <a:t> </a:t>
            </a:r>
            <a:r>
              <a:rPr sz="2000" spc="-10" dirty="0">
                <a:solidFill>
                  <a:srgbClr val="001F5F"/>
                </a:solidFill>
              </a:rPr>
              <a:t>training</a:t>
            </a:r>
            <a:r>
              <a:rPr sz="2000" spc="-20" dirty="0">
                <a:solidFill>
                  <a:srgbClr val="001F5F"/>
                </a:solidFill>
              </a:rPr>
              <a:t> </a:t>
            </a:r>
            <a:r>
              <a:rPr sz="2000" spc="-10" dirty="0">
                <a:solidFill>
                  <a:srgbClr val="001F5F"/>
                </a:solidFill>
              </a:rPr>
              <a:t>are</a:t>
            </a:r>
            <a:r>
              <a:rPr sz="2000" spc="10" dirty="0">
                <a:solidFill>
                  <a:srgbClr val="001F5F"/>
                </a:solidFill>
              </a:rPr>
              <a:t> </a:t>
            </a:r>
            <a:r>
              <a:rPr sz="2000" spc="-5" dirty="0">
                <a:solidFill>
                  <a:srgbClr val="001F5F"/>
                </a:solidFill>
              </a:rPr>
              <a:t>as </a:t>
            </a:r>
            <a:r>
              <a:rPr sz="2000" spc="-10" dirty="0">
                <a:solidFill>
                  <a:srgbClr val="001F5F"/>
                </a:solidFill>
              </a:rPr>
              <a:t>follows</a:t>
            </a:r>
            <a:r>
              <a:rPr sz="2000" spc="-1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059941" y="1840231"/>
            <a:ext cx="8529955" cy="411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spcBef>
                <a:spcPts val="105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"/>
              </a:spcBef>
              <a:buClr>
                <a:srgbClr val="001F5F"/>
              </a:buClr>
              <a:buFont typeface="Calibri"/>
              <a:buAutoNum type="arabicParenBoth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5080" indent="-515620" algn="just">
              <a:lnSpc>
                <a:spcPts val="1920"/>
              </a:lnSpc>
              <a:buAutoNum type="arabicParenBoth"/>
              <a:tabLst>
                <a:tab pos="528320" algn="l"/>
              </a:tabLst>
            </a:pP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quality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work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skills.</a:t>
            </a:r>
          </a:p>
          <a:p>
            <a:pPr>
              <a:spcBef>
                <a:spcPts val="35"/>
              </a:spcBef>
              <a:buClr>
                <a:srgbClr val="001F5F"/>
              </a:buClr>
              <a:buFont typeface="Calibri"/>
              <a:buAutoNum type="arabicParenBoth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Clr>
                <a:srgbClr val="001F5F"/>
              </a:buClr>
              <a:buFont typeface="Calibri"/>
              <a:buAutoNum type="arabicParenBoth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5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spcBef>
                <a:spcPts val="15"/>
              </a:spcBef>
              <a:buClr>
                <a:srgbClr val="001F5F"/>
              </a:buClr>
              <a:buFont typeface="Calibri"/>
              <a:buAutoNum type="arabicParenBoth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5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high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  <a:buClr>
                <a:srgbClr val="001F5F"/>
              </a:buClr>
              <a:buFont typeface="Calibri"/>
              <a:buAutoNum type="arabicParenBoth"/>
            </a:pPr>
            <a:endParaRPr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5715" indent="-515620" algn="just">
              <a:lnSpc>
                <a:spcPct val="80000"/>
              </a:lnSpc>
              <a:buAutoNum type="arabicParenBoth"/>
              <a:tabLst>
                <a:tab pos="528320" algn="l"/>
              </a:tabLst>
            </a:pP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supervision,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habits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work should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supervision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Methods of training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Apprenticeship programs.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instruction training (JIT).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assistant to positions.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promotions.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Committees and junior boards.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4648200" cy="609600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b="1" dirty="0"/>
              <a:t>    </a:t>
            </a:r>
            <a:r>
              <a:rPr lang="en-US" sz="4400" b="1" dirty="0"/>
              <a:t>On–the-job or internal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Off-the-job or external training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5626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method.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Seminars and conferences.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Reading, television, and video instructions.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Simulation.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study.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games.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exercise.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Role-playing.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Modeling.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modeling.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Vestibule training.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Training (T-groups).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Computer-based training.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{6FB1259B-88E3-1347-BA05-D3E80C9BB9A2}tf10001120</Template>
  <TotalTime>14</TotalTime>
  <Words>488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Parcel</vt:lpstr>
      <vt:lpstr>Training</vt:lpstr>
      <vt:lpstr>Training, Education and Development</vt:lpstr>
      <vt:lpstr>PowerPoint Presentation</vt:lpstr>
      <vt:lpstr>Need and Objectives The major objectives of training are as follows :</vt:lpstr>
      <vt:lpstr>Methods of training</vt:lpstr>
      <vt:lpstr>Off-the-job or external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unnati.kaniya3315@gmail.com</dc:creator>
  <cp:lastModifiedBy>unnati.kaniya3315@gmail.com</cp:lastModifiedBy>
  <cp:revision>2</cp:revision>
  <dcterms:created xsi:type="dcterms:W3CDTF">2022-11-14T06:37:03Z</dcterms:created>
  <dcterms:modified xsi:type="dcterms:W3CDTF">2022-11-14T06:51:38Z</dcterms:modified>
</cp:coreProperties>
</file>