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753600" cy="54864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presProps" Target="presProps.xml"/>
  <Relationship Id="rId23" Type="http://schemas.openxmlformats.org/officeDocument/2006/relationships/viewProps" Target="viewProps.xml"/>
  <Relationship Id="rId2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719839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74f3c93adc3ea3d8bcb01adf99405a1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6f52dce1fab33e55c5fd53b82f1be81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73a8b9ba2d999d2afdd34d7bec79c09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b8ea65f0903d30f04fe58e2384cd60e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bcd639f2325f7e72ae619f545a1b9f6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81eeef89214736bb2784b963355e395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6504e3c07a3c72c12d86a6ed1d4bb2a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97c3e5176f9f6d01e4694563e305fcd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6754d797367b83888d3185f52b777e0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9baef7a7d52e2756601f55d21f237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64b848cb81589051a88a548f2b19860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ea8ba02ff1decd57f58a449c6019523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63516f32450996273e5b1b3a42ab979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beedb1e63141c689455e6f2cb683943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1b757ba898cfbd10bf35cbe5fa04b0e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f0a707620893aa8042e366c4de0bfdc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62f4a2ea2ebd22e8f46832fca151aef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d7d10016a7b4e1c831da27bd4f83705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fe9fc02bb31199d8d4a7a8d618e6b6e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1">
  <a:themeElements>
    <a:clrScheme name="Theme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2022-03-25T04:21:55Z</dcterms:created>
  <dcterms:modified xsi:type="dcterms:W3CDTF">2022-03-25T04:21:55Z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