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753600" cy="54864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presProps" Target="presProps.xml"/>
  <Relationship Id="rId19" Type="http://schemas.openxmlformats.org/officeDocument/2006/relationships/viewProps" Target="viewProps.xml"/>
  <Relationship Id="rId2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719836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69cd31ba7520fad80c97a70567e9af5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ff1af3591ab279b5419fe61464ef50c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242a16ea91b405e23a989bf98cafdd9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3ae63ca505deadc25930eb9aed8c56f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6ea541b872ba4faba05982f4bf83ebb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732d307552f57e5f434293b3912c456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e27b8be8952b24d4ce24d8bcaba60015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d2be1e85e9f89b89ceeb7c9d0e475ec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69ba36edc91d5e9628b04cac2e31cb2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40960b787a757fb6f3cdfd013d77036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d6acf340e1639dd282f6b3c3fa3519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787fb1d9effba6a6d42067eef7c145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b253e450fe553c897e0c15f52efbc38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8fdaf79f01e9ef31dd47c369677be17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d5991746a71bed3e535c710c452eca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2022-03-25T04:21:31Z</dcterms:created>
  <dcterms:modified xsi:type="dcterms:W3CDTF">2022-03-25T04:21:31Z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