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60" r:id="rId2"/>
    <p:sldId id="338" r:id="rId3"/>
    <p:sldId id="339" r:id="rId4"/>
    <p:sldId id="340" r:id="rId5"/>
    <p:sldId id="341" r:id="rId6"/>
    <p:sldId id="343" r:id="rId7"/>
    <p:sldId id="344" r:id="rId8"/>
    <p:sldId id="346" r:id="rId9"/>
    <p:sldId id="259" r:id="rId10"/>
    <p:sldId id="359" r:id="rId11"/>
    <p:sldId id="352" r:id="rId12"/>
    <p:sldId id="350" r:id="rId13"/>
    <p:sldId id="353" r:id="rId14"/>
    <p:sldId id="354" r:id="rId15"/>
    <p:sldId id="35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8-31T10:47:58.2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3771 11112 0,'24'0'438,"1"0"-376,0 0 1,0 0-32,0 0 0,-1 0-15,1 0 31,-25-24 15,25 24-31,0 0 94,0 0-93,0 0-1,-1 0 63,1 0-32,0 0-46,0 0 15,0 0-15,24 0-1,-24 0 1,0 0-1,0 24 1,-1-24 15,1 0-15,0 0 0,0 0-1,0 0 1,-1 0 15,1 0-15,0 0-1,0 0 17,0 0-17,-1 0 16,1 0-15,0 0 15,0 0 1,0 0-1,-1 0-16,1 0 17,0 0 15,0 0-32,0 0 16</inkml:trace>
  <inkml:trace contextRef="#ctx0" brushRef="#br0" timeOffset="1027.72">4837 10988 0,'0'25'188,"0"0"-173,0 0 1,0 0 0,0-1-1,0 1 1,0 0-1,0 0 1,0 25 0,0-26-1,-25 1-15,25 0 32,0 0-17,0 0 204</inkml:trace>
  <inkml:trace contextRef="#ctx0" brushRef="#br0" timeOffset="2186.38">4118 11261 0,'25'0'94,"0"0"-79,-1 0-15,1 0 16,0 0-1,0 0 1,0 0 0,-1 0-1,1 0 1,0 0 0,0 0-1,0 0 16,-1 0 79</inkml:trace>
  <inkml:trace contextRef="#ctx0" brushRef="#br0" timeOffset="3162.03">4341 11311 0,'0'25'235,"0"0"-220,0-1 16,0 1-15,0 0 15,0 0-15,0 0 0,0-1 15,0 1-16,0 0 79,25-25-47</inkml:trace>
  <inkml:trace contextRef="#ctx0" brushRef="#br0" timeOffset="4874.55">4614 11410 0,'-25'0'203,"25"25"-62,0 0-110,0 0 0,0-1 16,0 1 0,0 0 0,0 0-32,25-25 32,-25 25-31,25-25-1,0 0 48,-25 24-63,24-24 16,-24 25-1,0 0 16,0 0 16,-24-25-15,24 25-17,-50-25 1,25 0 15,25 24-15,-25-24 31,1 0-16</inkml:trace>
  <inkml:trace contextRef="#ctx0" brushRef="#br0" timeOffset="13858.05">4217 10592 0,'0'24'203,"0"1"-203,0 0 125,0 0-94,0 0-15,0-1 15,0 1-16,0 0 32,0 0 0,0 0-31,0-1 15,0 1 32,0 0-17</inkml:trace>
  <inkml:trace contextRef="#ctx0" brushRef="#br0" timeOffset="15274.29">4837 10641 0,'-25'0'156,"25"25"-140,0 0-1,0 0 17,0-1-1,0 1 16,0 0-16,-24 0 0,24 0 16,0-1 0,0 1 0,0 0-32,0 0 1,0 0 15,0-1 1,0 1-17</inkml:trace>
  <inkml:trace contextRef="#ctx0" brushRef="#br0" timeOffset="20602.6">3820 10790 0,'-25'0'0,"25"25"93,-24-25-77,-1 0 0,0 0-16,0 0 15,0 0 17,1 0-1,-1 0-16,0 0 32,0 0-15,0 0 14</inkml:trace>
  <inkml:trace contextRef="#ctx0" brushRef="#br0" timeOffset="22345.46">3200 10740 0,'-25'0'31,"1"25"47,-1 0-47,25 0-15,0 0 31,0-1-16,25-24-31,-25 25 16,24-25-1,1 25 1,0-25 15,0 0-15,0 0 46,-1 0-46,1 0-1,0 0 1,0 0 15,0 0 32,-25-25-63,0 0 62,0 1-46,0-1 15,0 0-15,0 0 15,-25 25 94,0 0-62,0 0-48,0 0 1,1 0-1,-1 0 32</inkml:trace>
  <inkml:trace contextRef="#ctx0" brushRef="#br0" timeOffset="24050.79">3498 9773 0,'25'0'63,"-25"-25"-32,24 25-16,1 0 1,0 0 15,0 0 16,0 0-31,-1 0-1,1 0 64,0 0-33,0 0-14,0 0-17,-1 0 17,1 0-1,0 0-16</inkml:trace>
  <inkml:trace contextRef="#ctx0" brushRef="#br0" timeOffset="25251.02">3299 9674 0,'0'25'203,"0"-1"-203,-24 1 16,24 0 0,0 0 15,0 0-31,0-1 16,0 1-1,0 0 1,0 0 15,0 0-15,0-1 31,0 1-1,0 0 1</inkml:trace>
  <inkml:trace contextRef="#ctx0" brushRef="#br0" timeOffset="28458.88">3919 9277 0,'25'0'219,"0"0"-203,0 0 15,0 0 0,0 0-15,-1 0-1,-24 25 1,25-25 0,0 0 109</inkml:trace>
  <inkml:trace contextRef="#ctx0" brushRef="#br0" timeOffset="29425.65">4118 9178 0,'0'25'141,"25"-1"-110,-25 1 1,0 0-1,0 0-16,0 0 17,0-1 15,0 1-16,0 0 16,0 0 31</inkml:trace>
  <inkml:trace contextRef="#ctx0" brushRef="#br0" timeOffset="30561.75">3845 9153 0,'0'50'172,"0"-26"-156,0 1-1,0 0 17,0 0-17,25 0 1,-25-1 0,0 1 30,0 0 1</inkml:trace>
  <inkml:trace contextRef="#ctx0" brushRef="#br0" timeOffset="37210.91">4267 6052 0,'0'25'188,"0"0"-172,0 0-1,0 0 16,0-1 16,0 1-31,0 0 31,0 0 0,0 0-47,0-1 31,0 1 16,0 0 15,0 0-15,0 0-16,0-1 1,0 1 15,0 0 15</inkml:trace>
  <inkml:trace contextRef="#ctx0" brushRef="#br0" timeOffset="45538.89">3622 14312 0,'25'0'63,"-1"0"-32,1 0-15,0 25 15,0-25 0,0 0-15,-1 0 15,1 0 0,0 0 16,-25 25-47,25-25 16,0 0 15,-1 0 16,1 0-16,0 0-15,0 0 0,0 0 15,0 0-16,-1 0 1,1 0 0,-25-25-1,25 25 1,25-25 0,-26 0-1,1 25 1,0-24-1,0-1 1,0 0 0,-1 0-1,-24 0 1,0 1 15,0-1-31,0 0 31,25-25-15,-25 26 0,25-1-1,-25-25 1,0 25 0,0-24-1,0-1 1,0 25-1,0-24 1,0 24 0,0-25-1,-25 50-15,25-24 16,0-1 0,0 0-1,0 0 16,0 0-15,0 1 0,0-26-1,0 25 1,0 0 0,-25 25-1,1-49 1,-1 24-1,0 25 1,0-25 15,0 25 1,25-25-17,-49 25 1,24 0 15,0 0-15,25-24-1,-25 24 1,-24 0 0,24 0-1,0 0 1,0 0-1,-24 0 1,24 0 0,0 0 15,25 24 0,-25-24 0,0 25-15,1-25 0,-1 25-1,0-25 1,0 25 0,25 0-1,-25-1 1,1 1-1,24 25 1,0-25 0,0 49-1,0-49 1,-25 0 0,25-1-16,0 1 15,0 25 16,0-25 1,0-1-17,0 1 1,0 0 15,0 0 0,0 0 1,0-1 15,0 1-32,0 0 32,0 0-31,0 0 15,0-1-15,0 1 30,0 0-30,0 0 0,0 0-1,0-1 1,0 1 0,0 0 30,0 0-30,0 0 0,0-1-1,0 1 32</inkml:trace>
  <inkml:trace contextRef="#ctx0" brushRef="#br0" timeOffset="141995.06">819 13295 0,'0'-24'110,"25"24"-95,0-25 17,-1 0-1,-24 0-16,25 25 1,0-25 0,0 25-1,-25-25 1,25 25 0,-25-24 15,24 24 0,1 0-15,0-25-1,0 0 1,0 25 15,-1-25-15,1 25-1,50-49 1,-51 49 0,1-25-1,25 25 1,-50-25 0,25 25-1,-25-25 1,24 25-1,1 0 32,0 0-31,0-25 15,0 25 0,-1-24-15,1 24 0,0 0-1,0 0 1,-25-50 0,25 50-1,-1 0 1,26 0-1,-25 0 17,0 0-17,-25-25 17,24 25-17,1 0 1,-25-25 78</inkml:trace>
  <inkml:trace contextRef="#ctx0" brushRef="#br0" timeOffset="143346.87">943 13295 0,'0'25'141,"0"0"-141,0 0 15,0 74 1,0-49 0,0-1-16,-25-24 15,25 0 1,0 0-1,0-1 17,0 1-1,-25 0-31,25 25 31,0-26-31,0 51 16,0-26-1,0-24 1,0 25 0,0-25-1,0-1 1,0 26 0,0-25-1,0 0 1</inkml:trace>
  <inkml:trace contextRef="#ctx0" brushRef="#br0" timeOffset="145160.84">1836 12799 0,'0'50'110,"0"-25"-110,0-1 15,0 76 1,0-1-1,-25 0 1,25-24 0,0-26-1,0 1 1,0-25 15,0-1-31,0 1 16,0 0-1,0 0 17,0 0-1,0-1-15,0 1 15,0 0 0,0 0-15,0 0-1,0-1 1,0 1 0,0 0-1,0 0 1,0 0 31,0-1-32,0 1-15,0 0 16,0 0 0,0 0-1,0-1 1,0 1 15,0 0 0,-25 0-15,25 0 15,-25-25-15,25 24 156,25-24-157,-50 0 110</inkml:trace>
  <inkml:trace contextRef="#ctx0" brushRef="#br1" timeOffset="155738.73">844 13320 0,'0'0'0,"25"0"157,-25-25-142,24 25 1,1 0 124,0 0-77,-25-24 15,25-1-62,-25 0-16,0 0 15,0 0 1,25 0-16,-25-24 16,0 24-1,0 0 1,0-24-1,0 24 1,0 0 0,0 0-1,0 0 17,0 1-17,24-26 1,-24 25-1,0 75 79,0-1-78,0-24-1,0 0 1,0 0 0,0 0-1,0-1 1,0 26 0,0-25-1,25 0 16,-25 24-15,0-24 0,0 0 15,0 0 31,25-25 63,0 0-78,0-25-15,-1 25-17,-24-25-15,0 0 16,0 0-16,25 25 15,0-49 17,-25 24-17,25-25-15,-25 26 32,0-51-17,0 26 1,0 24-1,0 0 1,0 50 93,0 0-93,0-1 0,0 1-16,0 0 15,25 0 17,-25 0-17,0-1-15,0 1 31,0 0-15,0 0 15,49 24 1,-49-24-17,25-25 95,-25-25-79,0 1-16,0-1-15,0 0 16,0-25 0,0 1-1,0-50 1,0 24 0,25 26-1,-25 24 1,0 50 78,0-1-79,0 1 1,0 25-1,0-25 1,0-1 0,25 1-1,-25 25 1,0-25 0,0-1-1,24 1-15,-24-50 141,0 1-141,0-1 15,0 0 1,0 0-16,25-49 16,-25 49-1,25 0 1,-25 0 0,25 1-1,-25-1 1,0 0-1,0 75 110,0-26-125,0 1 16,0 74 0,0-49-1,0-25 1,0 0 78,0-75-16,0 0-63,0 26 1,0-1-16,0 0 16,0-25-1,0 26 1,0-1 0,25 25 109,-25 25-125,0-1 15,24 1 1,-24 0-1,0 25 1,0-1 0,0-24-1,25-25 17,-50-99 30,25 49-62,0 1 16,0 24-1,0 0 1,0 0 0,25 0-1,0 25 126,-25 25-126,0 0-15,25 25 16,0 49 0,-25-74-1,0-1 1,24-24 109,1 0 219</inkml:trace>
  <inkml:trace contextRef="#ctx0" brushRef="#br1" timeOffset="162097.6">1563 12452 0,'-25'0'250,"0"0"-235,1 0 16,-1 0 1,0 0-17,0 0 32,0 0 0,1 0-16,-1 0-15,0 0 0,0 0-1,0 0 1,1 0-1,-1 0 1,-25 0 0,50 25-1,-25-25 1,1 0 0,-1 0-1,0 0 1,0 25-1,0-25 1,1 0 31,24 24-31,-25-24-16,25 25 31,-25-25-16,0 0 1,0 25 15,1-25-31,24 25 16,-50 0 0,25-1-1,0 1 1,25 0-1,-49 25 1,24-50 0,25 24-16,-50 26 15,25-25 17,1 0-17,24-1 1,0 1-1,0 0 1,0 0 15,0 0 1,0-1-17,0 1 1,24-25-1,-24 25-15,25 25 16,0-26 0,0 1-1,0 0 17,-25 0-17,24-25 1,1 25-1,-25 0 1,25-25 15,-25 24-15,25-24 0,-25 25-1,50-25 1,-50 25-1,24-25 1,-24 25 0,25-25-1,0 0 17,0 0-17,0 0 1,-25 25-1,24-25 1,1 24 0,0-24-1,0 25 1,24-25 0,-24 25-1,0-25 1,0 0-1,0 0 17,-1 0 15,1 0-32,0 0 1,0 0-1,0 0 1,24 0 0,-24 0-1,0-25 1,0 25 0,-1-25-1,1 1 1,0-1-1,0 0 1,0 0 0,-25 0-1,24 25 1,-24-24 0,50-26-1,0 25 16,-1-25-15,-24 1 0,0 49-1,0-25 1,-25 0 0,25 0-1,-25 1 1,24 24-1,-24-50 1,0 25 0,0 0-1,0 1 1,0-1 0,0 0-1,0 0 16,0-24-15,0 24 0,0 0-1,0 0 1,0 0 0,-24 1-1,24-1 1,-50 0-1,50 0 1,-25 0 0,0 1-1,25-26 1,0 25 0,-25 25 15,25-25-16,-24 25 1,24-24 0,-25-1-1,0 0 17,0 25-1,0 0-16,25-25 1,-24 25 15,-1 0 16,0 0 0,0 0-16,0 0 32,1 0-16,-1 0-32,0 0 17,0 0 264,0 0-280</inkml:trace>
  <inkml:trace contextRef="#ctx0" brushRef="#br1" timeOffset="213298.75">4044 13370 0,'-25'0'140,"0"0"-109,0 0 1,0 25-1,0-25-15,25 24-1,-24 1 1,24 0-1,-25-25 1,25 25 0,-25-25 15,0 0-15,25 25-1,0-1 16,-25 1-15,1-25 0,24 25-1,-25 25 1,0-50 0,25 24 15,0 1-16,0 0 17,0 0-17,0 0 1,0-1 0,0 1-1,0 0 1,0 0 15,0 0 0,0 24-15,25-24 15,-25 0 16,25-25-16,-25 25-15,24-1 0,1-24 30,0 0-46,0 25 32,0-25-17,-1 0 17,1 0-1,0 0 0,0 0 47,0 0-15,0 0-48,-1 0 1,1-25 15,-25 1 0,25 24-15,0-25 0,-25 0-1,0 0 1,25 0 0,-25 1-1,0-1 1,24 25-1,-24-25 1,0 0 0,25 0-1,-25 1 1,25-26 0,-25 25-1,25-24 1,-25 24-1,0 0 17,0 0-17,0 0 1,0 1 0,-25 24-1,0 0 1,0-25-1,25 0 1,0 0 0,-24 25-1,-1 0 17,0-25-1,0 25 16,0 0 0,25-24-47,-24 24 15,-1 0 16,0 0 48,0 0-48</inkml:trace>
  <inkml:trace contextRef="#ctx0" brushRef="#br1" timeOffset="-208014.69">5829 12105 0,'-24'0'62,"-1"0"1,0 0-48,0 0-15,0 0 16,1 0 15,-1 0-15,25 24 0,-50-24-1,25 50 1,1-50-1,24 25 17,-25 25-17,0-50-15,0 49 16,-24-24 0,-1 49-1,25 1 1,25-50-1,-49-1 1,49 51 0,0-1-1,0-24 17,0-1-32,0-24 15,-25 0 1,25 25-1,0-1 17,0 1-17,0-1 1,0 1 0,0-25-1,0 24 1,0 1-1,0 0 1,0 49 0,-25-25-1,25 1 1,0 24 15,0-49-15,0-1-1,0 1 17,0-1-17,0-24 1,0 0 0,0 0-1,0 0 1,25 24-1,-25-24 1,0 0 0,25 24-1,-1 26 1,1-75 0,0 25-1,0-25 1,0 24-1,-1 26 17,1-25-17,25 0 1,-50-1 0,25 1-1,-25 0 1,24-25-1,1 0-15,0 0 32,-25 25-1,25-25-31,0 0 31,-1 0 0,1 0-15,0 0 0,0 25-1,24-25 1,-24 0 0,0 0-1,0 0 1,0 0 15,-1 0-15,1 0-1,0 0 1,0-50 0,0 50-1,-1-25 1,-24 0-1,25 1 17,-25-1-32,25 0 15,25-25 1,-25 1 0,-25-1-1,24 25 1,1-24-1,0 24 1,-25-25 0,0 26-1,25-1 1,-25 0 0,0 0-1,0-24 16,0 24-15,0 0 0,25-25-1,-25 26 1,0-26 0,0 25-1,0 0 1,0 1-1,0-26 1,0-24 0,0 24-1,0 0 1,0 1 0,0-1 15,0 25-16,0-24 1,0 24 0,0-25-1,0 1 1,0-1 0,0 25-1,0-24 1,0-1-1,0 0 1,0 26 0,0-1-1,0 0 1,0 0 0,0 0 15,0-24-16,0 24 1,-25-25 0,25 26 15,-25-1-15,25 0-1,0 0-15,0 0 16,0 1-1,-25 24 1,25-25 0,0 0 15,0 0-31,-25 0 47,25 1-16,-24 24-15,24-25-1,-25 25 17,25-25-17,-25 25 16,25-25 1,-25 25-1,25-25 0,-25 25-15,0 0-1,25-25 17,0 1 15,-24 24-16,-1 0 16,25-25 0,-25 25-47,0 0 15,0 0 16,1 0 1,-1 0 15,0 0-1,0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1-08-31T11:11:20.1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2927 7069 0,'25'124'1500</inkml:trace>
  <inkml:trace contextRef="#ctx0" brushRef="#br0" timeOffset="849.22">2878 7094 0,'-50'50'657,"50"-25"-626,50-100-15,-100 174-1,75-99 95,0-49-110,-25 24 15,0 0 1,0 0-16,0 1 31,-25 24 63,0 0-79,25 24 17,0 1-1</inkml:trace>
  <inkml:trace contextRef="#ctx0" brushRef="#br0" timeOffset="2347.17">3349 7144 0,'-25'0'78,"25"25"-47,0-1-31,25-24 62,-25 25-62,25-25 79,-25-25-1,0 1-63,0-1 1,0 0 0,0 0-1,-25 25 63,0 0-62,0 25 0,25 0-1,0 0 16,0-1-15,0 1 31,25-25-47,-25 25 16,25-25-1</inkml:trace>
  <inkml:trace contextRef="#ctx0" brushRef="#br0" timeOffset="35010.51">2977 9252 0,'25'0'171,"0"0"-108,-1 0-32,1 0 0,0 0-15,0 0 31,0 0-31,-1 0 15,1 0-16,0 0 1,0 0 0,0 0-1,-1 0 32,1 0-16,0 0 63,-50 0 156,0 0-234,1 0-1,-1 0 1,0 0 0,0 0 15,0 0 31,1 0-46,-1 0-16,0 0 78,0 0 0,0 0-46,1 0 14,-1 0 1,0 0 94,50 0 93,0 0-202,-1 0-1,1 0-16,0 0 1,0 0 15,0 0 1,-1 0-17,1 0 48,0 0-32,0 0-31,0 0 16,24 0-1,-24 0 16,0 0 32</inkml:trace>
  <inkml:trace contextRef="#ctx0" brushRef="#br0" timeOffset="50578.78">12849 9128 0,'0'25'47,"-25"-25"0,1 0-16,-1 0 16,0 0-47,25 25 32,-25-25 30,25 25-15,-25-25-31,50 24 140,0 1-141,0-25 17,-25 25 15,25 0-1,-25 0 1</inkml:trace>
  <inkml:trace contextRef="#ctx0" brushRef="#br0" timeOffset="53249.87">12800 9277 0,'24'0'93,"26"0"-77,-25 0 0,24 0-1,-24 0 1,25 0 0,24 0-1,1 0 1,-26 0-1,1 0 1,-25 0 0,-1 0-1,1 0 1,25 0 0,-25 0-1,-1 0-15,51 0 31,-50 0-15,0 0 0,-1 0-1,51 0 1,-26 0 0,1 0-1,-25 0 1,24 0-1,-24 0 1,0 0 0,49 0-1,-24 0 1,0 0 0,24 0 15,-49 0-16,49 0 1,1 0 0,-26 0-1,-24 0 1,25 0 0,-26 0-1,51 0 1,-50 0-1,0 0 1,-1 0 0,1 0-1,0 0 1,25 0 15,-26 0-15,1 0-1,25 0 17,-25 0-17,-1 0 1,1 0 62,0 0-78,0 0 16,0-25-1,24 25 1,-49-25 0,25 25 15,-50 0 94,0 0-125,1 0 15,-1 0 1,0 0 15,0 0-15,0 0 15,1 0-15,-1 0-1,0-24 1,0 24 47,50 0 171,0 0-234,0 0 16,-1 0-1,1 0 1,0 0-1,0 0 1,0 0 0,-1 24-1,1-24 1,-25 25 15,25-25-31,-25 25 125,-25-25-94,0 0-15,25 25-16,-24-25 16,-1 25-1,-50-1 1,51-24 0,-1 0-1</inkml:trace>
  <inkml:trace contextRef="#ctx0" brushRef="#br0" timeOffset="86530.04">12626 4986 0,'0'25'250,"0"-1"-234,-25-24-1,25 25-15,25-25 78,-25 25-62,25-25 31,0 0-31,-1 0 46,1-25-31,-25 0-15,0 1 0,0-1 15,-25 25 78,1 0-93,-1 0 31,0 0-16,0 0-31,0 25 31,1-25-15,24 49 15,-25-49-15,25 25 62,25-25-47,-1 0-15,1 0 15,0 0-31,0 0 16,0 0 15,-25-25-16,0 0 17,24 25-17,-24-24 1,-24 24 140,-1 0-125,0 0-15,0 0 0,25 24 15,0 1-15,0 0 15,25-25 0,-25 25-31,25-25 78,0 0-62,-25-25 78,0 0-79,-25 25 16</inkml:trace>
  <inkml:trace contextRef="#ctx0" brushRef="#br0" timeOffset="88658.82">15131 5234 0,'0'25'109,"-25"-25"-93,1 0 0,-1 24 46,25 1-31,-25-25-15,25 25 0,0 0 15,25-25-15,-25 25-1,25-25 16,-1 0 32,-24-25-63,0 0 16,0 0-1,25 0 1,-25 1-1,0-1-15,0 0 16,0 0 0,0 0 15,-25 25-15,1 0-1,-1 0 1,0 0-1,-25-24 1,26 24 0,-26 0-1,50 24 1,-25-24 0,25 25 15,0 0-16,0 0 1,0 0 0,0 24-1,0-24 1,25-25 0,0 0-1,0 0 48,-25-25-32,24 25-15,-24-25-1,0 1-15,0-1 31</inkml:trace>
  <inkml:trace contextRef="#ctx0" brushRef="#br0" timeOffset="130410.02">9401 8582 0,'0'-24'62,"0"-1"-15,25 25-47,-25-25 31,0 0-15,25 0 0,0 25-1,-25-24-15,0-1 32,25 25 108,-1 25-77,1-1-63,-25 1 15,0 0 1,0 0 0,0 0-1,0-1 16,0-48 173,25-1-189,-25 0 1,25 0-1,0 0-15,-25 1 16,0-1 0,0 0-1,0 0 1,24 0 0,-24 1 15,0-1 0,25 0-15,0 50 93,-25 0-109,25-1 16,-25 26-1,0-25 1,0 0 0,0-1-1,0 1 1,0 0-1,0 0 17,0 0-17,0-1 1,0 1 0,25-25 62,-25-49-16,0 24-46,0 0-16,0-49 15,0-1 1,0 50 15,0 1-15,0-1 0,24 25-1,1 25 110,-25-1-109,0 1-16,50 25 31,-50 24-31,0-24 16,0-25-1,25-25 17,-25 24-17,24-24 1,-24 25 15,25-25-15,0 25-1,-25 0 1,0-75 46,0-24-46,0 49 0,0 0-1,0 0 1,0 1 0,0-1-1,0 0 1,25 0 15,-25 50 63,0 0-79,0 0 1,0-1-16,0 1 31,0 0-15,0 25 0,25-50-1,-25 24 1,24 1 15,-24 0 0,25-25-31,-25-74 78,0 49-78,0 0 16,0 0-16,0 0 31,0 1-15,0-1 0,0 0-1,0 50 79,0 0-94,0-1 16,0 26-1,0-25 1,25 0-16,-25 24 31,0-24-15,0 0-1,25 0 1,0-25 31,-1 0-47,-24-25 15,0-124 1,0 99 0,0 26-16,25-26 15,-25 25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D7676-5919-4957-813D-132ACC111F39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8099A-A87F-4BF8-A959-93C9F373E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99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5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1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3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9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6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3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1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9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3F06C-1B8E-450D-8979-E18E125881F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BFA93-061E-4E30-872E-5F5E729E9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audio" Target="file:///C:\Users\lenovo\Downloads\Hello-every-oneToday-we-ar1592671463.mp3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ardar Vallabhbhai National Institute of Technology, Surat - Wikipedia">
            <a:extLst>
              <a:ext uri="{FF2B5EF4-FFF2-40B4-BE49-F238E27FC236}">
                <a16:creationId xmlns:a16="http://schemas.microsoft.com/office/drawing/2014/main" id="{85AE7821-7338-4551-BD9A-443C1A70D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42" y="1688648"/>
            <a:ext cx="2062680" cy="1980173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066AD-0C8D-4FD7-A8EA-47A70550DB13}"/>
              </a:ext>
            </a:extLst>
          </p:cNvPr>
          <p:cNvSpPr txBox="1"/>
          <p:nvPr/>
        </p:nvSpPr>
        <p:spPr>
          <a:xfrm>
            <a:off x="591378" y="457200"/>
            <a:ext cx="81302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SARDAR VALLABHBHAI NATIONAL INSTITUTE OF TECHNOLOGY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4DAFE8-0787-4613-A3FC-7435D81AA553}"/>
              </a:ext>
            </a:extLst>
          </p:cNvPr>
          <p:cNvSpPr txBox="1"/>
          <p:nvPr/>
        </p:nvSpPr>
        <p:spPr>
          <a:xfrm>
            <a:off x="591378" y="4132192"/>
            <a:ext cx="8130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Communication Lab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No. 5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PAM, PWM &amp; PPM</a:t>
            </a:r>
          </a:p>
        </p:txBody>
      </p:sp>
    </p:spTree>
    <p:extLst>
      <p:ext uri="{BB962C8B-B14F-4D97-AF65-F5344CB8AC3E}">
        <p14:creationId xmlns:p14="http://schemas.microsoft.com/office/powerpoint/2010/main" val="3688395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B164D-D090-4BA7-B6E7-2FB1B7A0E0AB}"/>
              </a:ext>
            </a:extLst>
          </p:cNvPr>
          <p:cNvSpPr txBox="1"/>
          <p:nvPr/>
        </p:nvSpPr>
        <p:spPr>
          <a:xfrm>
            <a:off x="609600" y="304800"/>
            <a:ext cx="838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Waveforms for Pulse Width Modulation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B501D0-C9F7-47C5-AB71-18BCD6F48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447800"/>
            <a:ext cx="8915400" cy="345204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2E15C-0FEB-439B-9A72-6D2C4718C267}"/>
                  </a:ext>
                </a:extLst>
              </p14:cNvPr>
              <p14:cNvContentPartPr/>
              <p14:nvPr/>
            </p14:nvContentPartPr>
            <p14:xfrm>
              <a:off x="1018080" y="1794960"/>
              <a:ext cx="4429440" cy="1571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2E15C-0FEB-439B-9A72-6D2C4718C2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8720" y="1785600"/>
                <a:ext cx="4448160" cy="159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309810"/>
      </p:ext>
    </p:extLst>
  </p:cSld>
  <p:clrMapOvr>
    <a:masterClrMapping/>
  </p:clrMapOvr>
  <p:transition advTm="48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/>
          <p:cNvSpPr>
            <a:spLocks noChangeArrowheads="1"/>
          </p:cNvSpPr>
          <p:nvPr/>
        </p:nvSpPr>
        <p:spPr bwMode="auto">
          <a:xfrm>
            <a:off x="4456423" y="105489"/>
            <a:ext cx="23115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kumimoji="0" 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381000"/>
            <a:ext cx="8458200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PWM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More immune to noise.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Synchronization between transmitter and receiver is not required.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Possible to separate out signal from noise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PWM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PWM is used in special purpose communication systems mainly for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military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 is seldom used for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commercial digital transmission system.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/>
          <p:cNvSpPr>
            <a:spLocks noChangeArrowheads="1"/>
          </p:cNvSpPr>
          <p:nvPr/>
        </p:nvSpPr>
        <p:spPr bwMode="auto">
          <a:xfrm>
            <a:off x="1910053" y="228600"/>
            <a:ext cx="53238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5486400" algn="r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Pulse Position Modulation (PPM)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42" name="Rectangle 2"/>
          <p:cNvSpPr>
            <a:spLocks noChangeArrowheads="1"/>
          </p:cNvSpPr>
          <p:nvPr/>
        </p:nvSpPr>
        <p:spPr bwMode="auto">
          <a:xfrm>
            <a:off x="685800" y="874455"/>
            <a:ext cx="822959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position of pulse carrier varies in accordance with the instantaneous value of modulating signal is called PPM, where width and amplitude of carrier remains constant.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EB45-D1E1-41C6-99D5-FFFC8C162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918" y="3375017"/>
            <a:ext cx="6096000" cy="23202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586609" y="381000"/>
            <a:ext cx="5970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Waveforms of PPM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126AE-812A-4A4A-AD5B-C840CDF6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4000"/>
            <a:ext cx="6925912" cy="341375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304800"/>
            <a:ext cx="792480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PPM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Good noise immunity.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Requires constant transmitter power output.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PPM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Requires synchronization between transmitter and receiver.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Large Bandwidth requirement.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 of PPM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optical communication system where there is no multipath interference.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PPM is useful for narrowband FM channel allocation</a:t>
            </a:r>
          </a:p>
          <a:p>
            <a:pPr marL="457200" lvl="0" indent="-45720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28600" algn="l"/>
                <a:tab pos="457200" algn="l"/>
                <a:tab pos="508000" algn="l"/>
                <a:tab pos="685800" algn="l"/>
                <a:tab pos="5486400" algn="r"/>
              </a:tabLst>
            </a:pP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Military applications.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/>
          <p:cNvSpPr>
            <a:spLocks noChangeArrowheads="1"/>
          </p:cNvSpPr>
          <p:nvPr/>
        </p:nvSpPr>
        <p:spPr bwMode="auto">
          <a:xfrm>
            <a:off x="1635092" y="238780"/>
            <a:ext cx="59849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5486400" algn="r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Comparison of PAM, PWM and PPM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579131"/>
              </p:ext>
            </p:extLst>
          </p:nvPr>
        </p:nvGraphicFramePr>
        <p:xfrm>
          <a:off x="380999" y="838200"/>
          <a:ext cx="8382001" cy="5803612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75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037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Parameter 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PAM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PWM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b="1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b="1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PPM</a:t>
                      </a: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964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1.	Variable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parameter of pulsed carrier.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Amplitude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Width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Position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83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2.	Bandwidth requirement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96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3.	Transmitted power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Varies with amplitude of pulses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Varies with variation in width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Remains constant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386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4.	Noise immunity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Low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High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210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5.	Information contained in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Amplitude variations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Width variations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Position variation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4771">
                <a:tc>
                  <a:txBody>
                    <a:bodyPr/>
                    <a:lstStyle/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</a:endParaRPr>
                    </a:p>
                    <a:p>
                      <a:pPr marL="228600" marR="0" indent="-22860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</a:rPr>
                        <a:t>6.	Output waveform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tabLst>
                          <a:tab pos="228600" algn="l"/>
                          <a:tab pos="457200" algn="l"/>
                          <a:tab pos="508000" algn="l"/>
                          <a:tab pos="685800" algn="l"/>
                          <a:tab pos="5486400" algn="r"/>
                        </a:tabLst>
                      </a:pPr>
                      <a:endParaRPr lang="en-US" sz="1800" dirty="0">
                        <a:latin typeface="Verdana"/>
                        <a:ea typeface="Times New Roman"/>
                        <a:cs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8788" name="Picture 4" descr="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1689" y="5791200"/>
            <a:ext cx="1447800" cy="533400"/>
          </a:xfrm>
          <a:prstGeom prst="rect">
            <a:avLst/>
          </a:prstGeom>
          <a:noFill/>
        </p:spPr>
      </p:pic>
      <p:pic>
        <p:nvPicPr>
          <p:cNvPr id="118787" name="Picture 3" descr="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5791200"/>
            <a:ext cx="1295400" cy="457200"/>
          </a:xfrm>
          <a:prstGeom prst="rect">
            <a:avLst/>
          </a:prstGeom>
          <a:noFill/>
        </p:spPr>
      </p:pic>
      <p:pic>
        <p:nvPicPr>
          <p:cNvPr id="118786" name="Picture 2" descr="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04800" y="5867400"/>
            <a:ext cx="1752600" cy="3021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6400" y="119390"/>
            <a:ext cx="60219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Modulation Technique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5E96A-163F-4532-8E8B-48ED1E7C4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55" y="914400"/>
            <a:ext cx="7843553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8EB13-D609-41E5-AED2-D86F8169570B}"/>
              </a:ext>
            </a:extLst>
          </p:cNvPr>
          <p:cNvSpPr txBox="1"/>
          <p:nvPr/>
        </p:nvSpPr>
        <p:spPr>
          <a:xfrm>
            <a:off x="457200" y="457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Carrier for continuous wave and pulse modulation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4F322-F976-4E36-BD11-FF2984805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38" y="1066800"/>
            <a:ext cx="7647524" cy="49453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4390" y="228600"/>
            <a:ext cx="59152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Need of Pulse Modulation 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8610600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to continuous wave modulation (like AM, FM), the performance of all pulse modulation schemes except PAM in presence of noise is very good. 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better noise performance, it requires less power to cover large area of communication. </a:t>
            </a:r>
          </a:p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better noise performance and requirement of less signal power, the pulse modulation is most preferred for the communication between space ships and earth.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/>
          <p:cNvSpPr>
            <a:spLocks noChangeArrowheads="1"/>
          </p:cNvSpPr>
          <p:nvPr/>
        </p:nvSpPr>
        <p:spPr bwMode="auto">
          <a:xfrm>
            <a:off x="307050" y="228600"/>
            <a:ext cx="85298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5715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Pulse Amplitude Modulation (PAM)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307050" y="990600"/>
            <a:ext cx="8275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amplitude of the pulsed carrier varies in accordance with the instantaneous value of modulating signal, is called PAM where width and position remains constant. 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5F7A17-0C74-476A-B080-B0D6357B5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667000"/>
            <a:ext cx="7162800" cy="34454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2362200" y="257908"/>
            <a:ext cx="4648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Waveforms of PAM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5A726-5075-4102-B2BE-B54CFD175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6800"/>
            <a:ext cx="7619999" cy="495315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707BC6C-9113-4491-84DE-C7FAAEFC38D6}"/>
                  </a:ext>
                </a:extLst>
              </p14:cNvPr>
              <p14:cNvContentPartPr/>
              <p14:nvPr/>
            </p14:nvContentPartPr>
            <p14:xfrm>
              <a:off x="214560" y="2178720"/>
              <a:ext cx="2063160" cy="3000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707BC6C-9113-4491-84DE-C7FAAEFC38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200" y="2169360"/>
                <a:ext cx="2081880" cy="301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533400"/>
            <a:ext cx="8458200" cy="473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Advantages of PAM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easy to generate and demodulate PAM.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Disadvantages of PAM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Noise interference is high.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Too large bandwidth is  required.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Transmitted power is not constant.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 of PAM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tabLst>
                <a:tab pos="254000" algn="l"/>
                <a:tab pos="457200" algn="l"/>
                <a:tab pos="508000" algn="l"/>
                <a:tab pos="1841500" algn="r"/>
                <a:tab pos="1905000" algn="l"/>
                <a:tab pos="2032000" algn="l"/>
                <a:tab pos="5461000" algn="r"/>
              </a:tabLst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 telemetry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remote monitoring and sensing. 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/>
          <p:cNvSpPr>
            <a:spLocks noChangeArrowheads="1"/>
          </p:cNvSpPr>
          <p:nvPr/>
        </p:nvSpPr>
        <p:spPr bwMode="auto">
          <a:xfrm>
            <a:off x="2234275" y="457200"/>
            <a:ext cx="50095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5486400" algn="r"/>
              </a:tabLs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Pulse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Modulation (PWM)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546" name="Picture 2" descr="c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204848"/>
            <a:ext cx="6324602" cy="2224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295400"/>
            <a:ext cx="8572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228600" algn="l"/>
                <a:tab pos="457200" algn="l"/>
                <a:tab pos="685800" algn="l"/>
                <a:tab pos="5486400" algn="r"/>
              </a:tabLst>
            </a:pP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the width of pulsed carrier varies in accordance with the instantaneous amplitude of modulating signal, is called PWM where amplitude and position remains constant. 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Hello-every-oneToday-we-ar159267146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8839200" y="6553200"/>
            <a:ext cx="304800" cy="304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7AB98-A2B9-4E84-9B06-A6FEB5F71A61}"/>
              </a:ext>
            </a:extLst>
          </p:cNvPr>
          <p:cNvSpPr txBox="1"/>
          <p:nvPr/>
        </p:nvSpPr>
        <p:spPr>
          <a:xfrm>
            <a:off x="838200" y="30480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Pulse Width Modulation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D78E2-6EA9-4CF1-8A55-343503AE66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391"/>
          <a:stretch/>
        </p:blipFill>
        <p:spPr>
          <a:xfrm>
            <a:off x="895585" y="2888446"/>
            <a:ext cx="7352830" cy="2895600"/>
          </a:xfrm>
          <a:prstGeom prst="rect">
            <a:avLst/>
          </a:prstGeom>
        </p:spPr>
      </p:pic>
    </p:spTree>
  </p:cSld>
  <p:clrMapOvr>
    <a:masterClrMapping/>
  </p:clrMapOvr>
  <p:transition advTm="28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)">
                                      <p:cBhvr>
                                        <p:cTn id="6" dur="2779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3000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  <p:cond evt="onNext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92AEB8DFA1D44A85011F15E5F97123" ma:contentTypeVersion="8" ma:contentTypeDescription="Create a new document." ma:contentTypeScope="" ma:versionID="b63d2bbb1ec52829f179ae58e999450e">
  <xsd:schema xmlns:xsd="http://www.w3.org/2001/XMLSchema" xmlns:xs="http://www.w3.org/2001/XMLSchema" xmlns:p="http://schemas.microsoft.com/office/2006/metadata/properties" xmlns:ns2="ad5815c2-28fd-42a4-9370-a8588a668557" targetNamespace="http://schemas.microsoft.com/office/2006/metadata/properties" ma:root="true" ma:fieldsID="86cd2acaf88574cb21bca572d981e58c" ns2:_="">
    <xsd:import namespace="ad5815c2-28fd-42a4-9370-a8588a6685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15c2-28fd-42a4-9370-a8588a6685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461FCD-238C-4C5F-AD6D-2ED1BF7531BD}"/>
</file>

<file path=customXml/itemProps2.xml><?xml version="1.0" encoding="utf-8"?>
<ds:datastoreItem xmlns:ds="http://schemas.openxmlformats.org/officeDocument/2006/customXml" ds:itemID="{38EB91C0-7259-4775-9F76-414FF39B6A40}"/>
</file>

<file path=customXml/itemProps3.xml><?xml version="1.0" encoding="utf-8"?>
<ds:datastoreItem xmlns:ds="http://schemas.openxmlformats.org/officeDocument/2006/customXml" ds:itemID="{78FD4D44-409E-4D03-942B-737285AEDBD5}"/>
</file>

<file path=docProps/app.xml><?xml version="1.0" encoding="utf-8"?>
<Properties xmlns="http://schemas.openxmlformats.org/officeDocument/2006/extended-properties" xmlns:vt="http://schemas.openxmlformats.org/officeDocument/2006/docPropsVTypes">
  <TotalTime>600</TotalTime>
  <Words>453</Words>
  <Application>Microsoft Office PowerPoint</Application>
  <PresentationFormat>On-screen Show (4:3)</PresentationFormat>
  <Paragraphs>102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PCP</dc:creator>
  <cp:lastModifiedBy>admin</cp:lastModifiedBy>
  <cp:revision>283</cp:revision>
  <dcterms:created xsi:type="dcterms:W3CDTF">2015-12-09T04:12:01Z</dcterms:created>
  <dcterms:modified xsi:type="dcterms:W3CDTF">2021-08-31T11:42:39Z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0x010100F992AEB8DFA1D44A85011F15E5F97123</vt:lpwstr>
  </property>
</Properties>
</file>