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0" r:id="rId2"/>
    <p:sldId id="338" r:id="rId3"/>
    <p:sldId id="339" r:id="rId4"/>
    <p:sldId id="361" r:id="rId5"/>
    <p:sldId id="362" r:id="rId6"/>
    <p:sldId id="363" r:id="rId7"/>
    <p:sldId id="366" r:id="rId8"/>
    <p:sldId id="340" r:id="rId9"/>
    <p:sldId id="341" r:id="rId10"/>
    <p:sldId id="343" r:id="rId11"/>
    <p:sldId id="364" r:id="rId12"/>
    <p:sldId id="365" r:id="rId13"/>
    <p:sldId id="3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8:42:35.9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693 14075 180 0,'0'0'-3'15,"2"0"11"-15,-2 0 11 0,0 0 13 0,0 0 7 16,0 0-8-16,0 0-10 0,0 0-15 0,0 0-1 15,0 0-5-15,0 0 2 0,0 0 6 0,0 0 5 16,0 0 5-16,0 0 10 0,0 0-2 0,0 0 4 16,0 0 2-16,0 0-5 0,0 0 6 15,0 0-8-15,0 0 5 0,0 0-1 0,0 0-11 16,0 0 6-16,0 0-11 0,0 0 0 0,0 0 5 16,0 0 2-16,0 0-1 0,0 0 0 0,0 0-3 15,0 0-6-15,0 0 21 0,0 0-1 0,0 0 13 16,0 0 11-16,0 0-14 0,0 0 5 0,0 0-12 15,0 0-6-15,0 0 0 0,0 0 1 0,0 0-1 16,0 0 1-16,0 0-7 0,0 0-10 0,0 0 2 16,0 0-13-16,0 0 0 0,0 0 4 0,0 0-11 15,0 0 7-15,0-13-3 0,0 13-1 0,0 0 1 16,0 0-4-16,-17-12 3 0,17 12 8 16,0-7-4-16,-13 7 3 0,13-7-3 0,0 4-10 15,-17 0 3-15,17 1-3 0,-13 0 4 0,6-1 3 16,0 1-1-16,1-3 1 0,2 4 0 0,-2-1-1 15,3 1 1-15,-1-2-1 0,3 2-3 16,0-1-2-16,-2 2 5 0,1-2-2 0,0 2 5 0,0 0 1 16,-2 0 0-16,-2 0-3 0,0 0-7 15,0 0 10-15,-1 0-4 0,0 0 4 0,-2 0 6 0,1 0-10 16,-1 18-2-16,0-18 6 0,1 0-7 0,2 0 7 16,1 14-1-16,-3-14-2 0,0 14 5 0,-1-14-9 15,3 12 4-15,-1-3 2 0,-1-1 4 0,-2 1 3 16,1-1-3-16,2-1-3 0,-1 0 0 15,3 0 3-15,0-2-3 0,0 1 6 0,2-4-9 16,1 2-1-16,2-1 10 0,0 1-6 0,0-2 3 16,0 1 1-16,0 0 2 0,0 0 1 0,0 1 0 15,30 1 0-15,-30 0-7 0,0-1 3 0,25 1 3 16,-25 0 1-16,20-2-4 0,-20 2-6 0,24 0-1 16,-14-3-3-16,2 4 3 0,1-1 7 15,-2 1-3-15,3 0 6 0,-3-1 1 0,-1 2-11 0,1-1-4 16,-2 1-4-16,0 1 1 0,1-1 11 0,-3-1 10 15,0 2-4-15,0 1 1 0,1-1-5 16,-3-1-9-16,0 1 10 0,0 1-4 0,-3 0 4 16,2-1 0-16,1-3-7 0,-3 1 4 0,0 0-5 15,-2-1 5-15,1 0 4 0,-1-3-1 0,0 1 1 16,0-3-5-16,0 2 1 0,0 0-4 0,0-1 1 16,0 2 4-16,0 0 0 0,0 1 3 0,0 2 4 15,0 0-8-15,0-1-7 0,-19 3 4 0,19-2 0 16,0-2 3-16,0 4 4 0,-18-6 4 0,18 1-4 15,-14 2 3-15,14-2 4 0,-15-3-7 0,7 0 4 16,1 0-1-16,-1 0 1 0,0 0-1 0,-1 0-3 16,1 0-1-16,-1-21-3 0,1 21 4 0,-1 0 0 15,1 0-4-15,1-21 0 0,-2 21-8 0,3 0 7 16,-2-16 5-16,2 16 0 0,-4 0 3 16,5-8-10-16,0 8-13 0,4 0-73 0,-2-8-87 15,2 3-78-15,1 1-49 0,0-7 75 0</inkml:trace>
  <inkml:trace contextRef="#ctx0" brushRef="#br0" timeOffset="634.03">1056 14050 260 0,'-5'0'3'0,"2"0"-6"0,0 0 1 0,0 0 2 16,0 0 3-16,-1 12 8 0,3-12-1 0,-3 0 3 15,0 0-1-15,2 0-4 0,-1 10-1 0,-1-10 1 16,1 4 9-16,0-4 6 0,-1 7 3 16,1-4-7-16,-3 1-8 0,1 0-1 0,-2 1 21 15,1 1 8-15,-3-1-6 0,2 2-4 0,-1 1-31 16,1 0 0-16,-2-2-2 0,1 3 3 0,0-1 3 15,0 2-4-15,2 2 4 0,0-2 2 0,2 4 1 16,1-1 7-16,2 3 5 0,-1 2-4 16,2-2 9-16,0 3-3 0,0-3-2 0,0 2-1 0,0-3-6 15,27 4-2-15,-27-4-9 0,0 2 3 0,29 0-4 16,-29-3 2-16,21 0 5 0,-21 0 1 0,27-3 0 16,-14 0 8-16,2-3-8 0,0-3-6 0,0-3-45 15,3 1-76-15,-2-3-55 0,3 0-4 0,0 0 44 16</inkml:trace>
  <inkml:trace contextRef="#ctx0" brushRef="#br0" timeOffset="1116.68">1534 14062 788 0,'0'0'4'0,"0"-3"21"0,0 3 34 16,0-2 26-16,0 2 16 0,-18 0-14 0,18 0-29 16,0 0-26-16,0 0-29 0,0 0-3 0,0 0-7 15,0 0 3-15,0 0 4 0,0 0-13 0,0 0 2 16,0 0-6-16,0 0 3 0,0 0 7 16,0 0 3-16,0 0 10 0,0 0-3 0,0 22 6 15,0-22-6-15,0 18-7 0,0-6 4 0,0 4-4 16,0-2 6-16,-18 3 4 0,18 2-11 0,0-2 4 15,0 2 3-15,0 0-7 0,-12 1 26 16,12 0-12-16,0-1-3 0,0 0 5 0,0-2-12 16,0-2 5-16,0-1-3 0,0-1 3 0,0 2-11 0,0-4 11 15,0 0-3-15,0 0-1 0,0 2 5 0,0-2-5 16,0-2 0-16,19 0 1 0,-19-1 10 0,0-3-18 16,0 3-16-16,17-3-74 0,-17-5-86 0,17 3-71 15,-3-3-30-15,-1 0 70 0</inkml:trace>
  <inkml:trace contextRef="#ctx0" brushRef="#br0" timeOffset="1482.93">1275 14209 774 0,'-5'0'7'0,"0"0"17"0,3 0 10 0,-1 0 24 15,3 0 6-15,0 0-13 0,0 0-13 0,0 0-21 16,0 0-21-16,0 0-3 0,0 0-7 0,0 0-3 15,0 0 10-15,0 0-3 0,0 0 13 0,20 0-3 16,-20 0 4-16,14 0 3 0,-14 0-7 0,22 0 7 16,-8 0-7-16,4 0-3 0,2 0 9 0,1 15-2 15,3-15-4-15,2 0 10 0,1 0-13 0,3 0 3 16,-2 0-28-16,2 0-82 0,-2 0-75 16,-1 0-76-16,0 0 30 0</inkml:trace>
  <inkml:trace contextRef="#ctx0" brushRef="#br0" timeOffset="1965.75">1941 14115 508 0,'0'0'19'0,"0"-3"19"16,0 3 19-16,0 0 17 0,0 0-12 0,0 0-10 15,0 0-15-15,0 0-17 0,0 0-7 0,0 0-10 16,0 0-1-16,0 0-3 0,0 0-1 16,0 0-3-16,0 0 2 0,0 0 5 0,0 0-3 15,0 0 4-15,0 24-1 0,0-24-6 0,0 18 3 16,0-18 22-16,0 24 22 0,17-9 3 0,-17 1 10 16,0 1-23-16,22 2-18 0,-22 0 7 0,16 1-13 15,-16 0-4-15,12-1 6 0,-7 1-3 0,-5-1 5 16,4-1 4-16,-4 1-11 0,0-1-1 0,0-2 7 15,0 2-4-15,-22 1 8 0,22-2-11 0,0-2-8 16,-25 0 3-16,25-3 1 0,0 0 10 0,-17-1 1 16,17-1 6-16,0-3-10 0,-14-1-4 0,14 1 3 15,-8-2-89-15,8-1-90 0,-6-1-92 0,6-3-59 16,-4 0 82-16</inkml:trace>
  <inkml:trace contextRef="#ctx0" brushRef="#br0" timeOffset="2517.87">2558 14243 563 0,'-4'0'3'0,"-1"0"5"16,3 0 26-16,0 0 12 0,1 0 7 0,0 0 13 15,0 0-24-15,1 0-7 0,0 0-12 0,0 0-16 16,0 0-7-16,0 0-3 0,0 0 0 0,0 0 2 16,0 0 4-16,0 0-4 0,0 0 2 0,0 0 0 15,0 0 5-15,0 0 19 0,0 0 12 0,0 0 16 16,0 0 0-16,24 0-14 0,-24 15-6 16,14-15-19-16,-14 0-2 0,24 0-1 0,-8 0-8 15,-2 0 1-15,5 0-4 0,-5 0-4 0,2 0-58 16,-1 0-72-16,-2 0-79 0,-3 0-75 0,1 0 59 15</inkml:trace>
  <inkml:trace contextRef="#ctx0" brushRef="#br0" timeOffset="2738.47">2548 14364 372 0,'0'0'2'16,"0"0"4"-16,0 0 12 0,0 2 24 0,0-1 8 15,0 2 1-15,27-1-14 0,-27 1-22 0,0 1-7 16,27 0-6-16,-27-1 5 0,19 1-5 0,-19-1-3 16,22 0 10-16,-11-2-45 0,-1 0-75 0,0 2-42 15,1-3-8-15</inkml:trace>
  <inkml:trace contextRef="#ctx0" brushRef="#br0" timeOffset="3907.44">3247 14064 329 0,'0'0'4'16,"0"0"11"-16,0 0 18 0,0 0 27 16,0 0 16-16,0 0 6 0,0 0-7 0,0 0-16 15,0 0-24-15,0 0-16 0,0 0-12 0,0 0-13 16,0 0 0-16,0 0-4 0,0 0 6 0,0 0 0 16,0 0-2-16,0 0 7 0,-14 19-4 0,14-19-1 15,0 0 12-15,0 13-7 0,0-13-5 0,-11 16 5 16,11-16-2-16,-10 18-1 0,7-7 5 0,-3 0-5 15,1 3 3-15,0 0 3 0,-1 0-4 0,-1 1 3 16,3 2 1-16,-2 2-2 0,-1 0 9 0,1 1 5 16,0 0-14-16,0-4 3 0,-1 0 1 0,0 0-10 15,-2-1 6-15,4 1-3 0,0-3-2 0,-1-1 4 16,1 0 5-16,-1 1 2 0,1-2-4 16,1 0 1-16,0-1-1 0,0-2-8 0,2-1 0 15,1 0-1-15,-2-3-3 0,2 0 9 0,1-2 18 16,0-2 39-16,-2 0 8 0,2 0 45 0,0 0 33 15,0 0 5-15,0 0 33 0,0 0-31 0,0 0-51 16,0-19-46-16,0 19-41 0,0-19-13 0,21 19-1 16,-21-26 4-16,0 11 2 0,26-1-5 15,-26-2 1-15,22 1-3 0,-22 0-2 0,23-3 8 0,-13-1-1 16,-1 3 2-16,0-4-6 0,-1-1-6 16,-2 2 4-16,1 1-10 0,-3 2 6 0,-1-1-1 0,3 3-2 15,-1 3 9-15,-2-1-2 0,-1 4 8 0,3 0-5 16,-2-1-1-16,1 3-1 0,3 1-5 15,-2-1 3-15,0-1-5 0,0 4 8 0,1-5-5 16,-2 3 5-16,2 1 1 0,-1 0-4 0,-1 1 4 16,0 3-3-16,0-3 2 0,-1 3-8 0,2 1 6 15,-1 0-6-15,1 1 3 0,-2 0 6 0,-1 0-6 16,2 0 6-16,-1 0-3 0,0 0 3 0,2 0 6 16,2 18-6-16,-2-18 1 0,-1 0-4 15,3 16-3-15,-4-16 4 0,1 13-1 0,1-13 1 0,-4 13 4 16,2-4-1-16,0 1 3 0,-2 1-2 0,1 2 7 15,-2 0 2-15,2 0-4 0,-2 0-2 16,1 1 0-16,0 1-5 0,-1-1 7 0,0 3-4 16,0-2-10-16,1-3 4 0,-1 5-6 0,2-2 12 15,-2-1 3-15,0 3-3 0,1-3 3 0,-1-2-7 16,0 1 2-16,0 1 4 0,0-4 0 0,0 3 5 16,0-2-9-16,0 0 1 0,0 2-4 0,0 0 0 15,0-2 4-15,0-1-3 0,0 0 4 0,0-4-4 16,0-1 4-16,0 0 1 0,0-2-7 0,0-3-60 15,0 0-81-15,0 0-99 0,0 0-125 0,0 0-24 16,19 0 78-16</inkml:trace>
  <inkml:trace contextRef="#ctx0" brushRef="#br0" timeOffset="4333.47">3198 14254 439 0,'-2'-18'6'0,"-1"18"12"0,1 0 14 0,0 0 12 15,0 0 20-15,2 0-1 0,0 0-4 16,0 0-6-16,0 0-19 0,0 0-4 0,0 0-8 0,0 0 5 16,0 0-5-16,0 0-8 0,0 0-1 0,0 0-12 15,0 0-5-15,0 0 1 0,0 0 0 0,0 0 3 16,0 0 0-16,0 0 3 0,0 0-1 15,0 0-1-15,0 0 9 0,0 0-3 0,0 0 7 16,0 0 14-16,25 0-13 0,-25 0 3 0,20 0-7 16,-20 0-7-16,23 0 9 0,-11 0-2 0,4 0-4 15,-3 0-17-15,2 0-66 0,0 0-80 0,-2 0-75 16,1 0-26-16,2 0 62 0</inkml:trace>
  <inkml:trace contextRef="#ctx0" brushRef="#br0" timeOffset="5100.75">4333 14112 535 0,'2'0'9'0,"-2"0"4"0,1 0 12 16,0 0 30-16,-1-14 2 0,0 14 16 0,0 0-3 16,0-7-23-16,0 7 0 0,0 0-20 0,0-5-4 15,0 5 4-15,0 0-7 0,0-2 1 0,0 1-4 16,0-1 1-16,-17 1-1 0,17 0-3 0,0 1 0 15,0-3-10-15,-18 2-4 0,18 1 3 0,-13-3-3 16,1 3 1-16,6 0-1 0,-4-1 3 0,-1 1-3 16,-2-1-1-16,2 1 5 0,-2 0-4 0,2 0 0 15,-3 0 3-15,3 0-6 0,-2 0 3 0,0 0 2 16,-1 23-5-16,3-23 5 0,-2 0-6 16,-4 22 0-16,5-22 8 0,0 15-1 0,-4-15-11 15,4 21 4-15,0-10-5 0,-1 2 5 0,6-3 6 16,-2 0 11-16,4 2 1 0,1 0-8 0,3 0 11 15,1-2-6-15,0 3 3 0,0-3 1 0,0 1 4 16,0 1-8-16,25-3 1 0,-25 3-5 16,0-2 1-16,30-2-5 0,-30 0-3 0,24 1 12 0,-24-2-4 15,24-3 5-15,-8-1-1 0,-2 2-12 0,2-5-12 16,0 0-71-16,2 0-83 0,-1 0-79 0,1 0-72 16,2 0 70-16</inkml:trace>
  <inkml:trace contextRef="#ctx0" brushRef="#br0" timeOffset="5670.08">4765 14155 787 0,'0'0'3'16,"0"0"3"-16,0-1 15 0,0-1 27 0,0 1 14 15,0 1 4-15,0 0-9 0,0-2-19 0,0 1-20 16,0 0-11-16,-19 1-6 0,19-1-8 0,0 1 3 16,0 0 1-16,-21 0-1 0,21 0 0 0,-14 0 0 15,14 0 3-15,-22 0-12 0,10 0 2 16,3 0 7-16,-2 0-3 0,1 22 12 0,-2-22-6 16,3 0-3-16,-1 23 0 0,1-23 9 0,3 18 4 15,-3-7 0-15,1 0 3 0,2-1-9 0,4 3 7 16,0 1 0-16,0-2 19 0,1 2 8 0,1-4-6 15,0 4 4-15,0-4-3 0,0 0-3 16,0-3 12-16,25 0 12 0,-25-2-4 0,0 0 7 0,21-5-4 16,-21 2-17-16,16-2-5 0,-16 0-12 15,21 0-8-15,-11 0 0 0,0 0-6 0,3 0 2 16,0 0-4-16,1-25 4 0,-3 25-1 0,1-18-3 0,-3 18 7 16,-2-22-11-16,-1 22-2 0,-2-22 15 0,1 12-4 15,-4-2 1-15,1 2 4 0,-2 1-23 0,0-2 1 16,0 1-4-16,0 2 3 0,0 1 4 15,0 0 3-15,-24-1-25 0,24 3-69 0,0-2-84 16,-22 0-84-16,22 2-59 0,-14-1 5 0,14-1 89 16</inkml:trace>
  <inkml:trace contextRef="#ctx0" brushRef="#br0" timeOffset="6201.23">5090 14125 563 0,'0'0'-1'0,"0"0"1"15,-16 0 10-15,16 0 3 0,0 0 0 0,0 0-2 16,-11 0-11-16,11 0-4 0,-8 0 1 16,2 0-1-16,0 0 6 0,-5 0-2 0,2 0 8 15,0 0 4-15,-2 17 3 0,2-17-5 0,-1 0 1 16,1 18-10-16,3-18 1 0,1 13 4 0,1-13 6 15,2 10 33-15,0-10 2 0,2 11 37 0,0-5 2 16,0-2-13-16,0 1-3 0,0 0-28 0,28 3-14 16,-28-1-21-16,20 0 0 0,-20-2-3 15,24 4-5-15,-24-1 4 0,22 1 0 0,-22-1-7 0,17-1 7 16,-17 0 1-16,12 3 7 0,-12-5 0 0,8 5-12 16,-8-3 0-16,3 2-8 0,-3-1 8 0,0-1 5 15,0 0 8-15,0-2-8 0,0 0 17 16,0 0 45-16,0 1-5 0,0-4 12 0,-26 2-20 15,26 0-46-15,0-2 5 0,-18 1-4 0,18-1-4 16,-14-1 4-16,14-1-1 0,-14 0 1 0,14 0 4 16,-15 0-7-16,7 0-44 0,1 0-81 0,-1-24-74 15,2 24-74-15,0-15-35 0,1 15 32 0,1-19 75 16</inkml:trace>
  <inkml:trace contextRef="#ctx0" brushRef="#br0" timeOffset="7669.96">5746 14072 524 0,'0'0'2'0,"0"0"1"0,0 0 15 16,0 0 15-16,0 0 23 0,0 0 16 0,0 0-12 15,0 0-14-15,0 0-23 0,0 0-16 16,0 0-5-16,0 0-2 0,0 11 3 0,-24-11 0 16,24 0 4-16,0 0 11 0,-20 5 1 0,20-5-2 15,-21 2-1-15,21 1 1 0,-23 0 14 0,11-1 4 16,3-1 2-16,-1 2-6 0,2 0 16 0,-2-1 10 16,3-1-10-16,-3 1-4 0,3 0-24 0,-2-2-4 15,1 0 7-15,-2 3 4 0,2-3-7 0,0 0-1 16,2 0 1-16,1 0 6 0,1 0 25 15,0 0 5-15,1 0 21 0,3 0 23 0,0 0-13 16,0 0-13-16,0 0-27 0,0 0-35 0,0-16-26 16,0 16 3-16,22 0 0 0,-22-14-5 0,0 14 19 15,29-10-8-15,-29 10 2 0,24-9 9 0,-24 9-11 16,21-7 4-16,-21 7 1 0,16-2-5 0,-8 2 0 16,-8 0 0-16,11 0-2 0,-6 0 5 0,-1 0 0 15,-2 0 3-15,3 0 1 0,-1 0-4 0,0 0 0 16,-2 19 1-16,3-19 9 0,-2 0-2 0,-1 22 2 15,1-22-2-15,-2 19-8 0,0-7 7 0,1-2-2 16,-2 2 2-16,0 1 3 0,0-2-7 0,0 2 2 16,0-1 0-16,0 0-8 0,0 0 3 0,-22 0-1 15,22-2-2-15,0-1 7 0,-30 3 0 16,30-3 4-16,-26-1-3 0,11 2 0 0,-1-4 0 16,-3 2-4-16,3-2 3 0,-2 1 3 0,2-2 0 15,2-1 0-15,0 0-1 0,3 0 1 0,2-2-1 16,2-1 5-16,2-1 1 0,2 0 2 0,2 0 8 15,1 0-3-15,0 0-7 0,0 0 0 0,0 0-12 16,0 0 2-16,0-20 4 0,0 20-5 16,0 0 5-16,0 0-6 0,20 0-4 0,-20-17 0 15,0 17 0-15,0 0 4 0,0 0 0 0,18 0 0 16,-18 0 1-16,12 0-1 0,-4 0 4 0,-1 0 3 0,5 0 0 16,-1 0 0-16,-1 19-2 0,2-19-4 15,1 0-3-15,-3 17 2 0,1-17 1 0,-1 0-3 16,-1 14 6-16,-1-14-3 0,-3 12 1 0,-1-12-1 15,0 13-8-15,-1-4-64 0,-2 1-80 0,0 2-74 16,0 3-82-16,-1-3-35 0,2 2 19 0,-1-2 77 16</inkml:trace>
  <inkml:trace contextRef="#ctx0" brushRef="#br0" timeOffset="8770.44">5999 14101 300 0,'0'0'-5'0,"0"0"1"0,0 9-2 16,0-9 9-16,0 0 22 0,0 7 4 0,0-7 3 15,0 8 33-15,0-3-17 0,0-1-7 0,0 1 3 16,0 2-39-16,0-2 60 0,0 4 12 0,0-1-1 16,0 2 2-16,0 0-47 0,0 4-3 0,0 1 40 15,-17 1-1-15,17 0-5 0,0 0-19 16,-12 1-36-16,12 0-4 0,-11 0-4 0,11-3 16 16,-14-4-11-16,6 0 0 0,1-1-8 0,0-2-4 15,0-2 9-15,4-3 3 0,-1 0-4 0,1 0 4 16,2 1 0-16,-1-1 4 0,2-2 45 0,0 0 36 15,0 0 23-15,0 0 32 0,0 0-19 0,0 0-51 16,0 0-16-16,0 0-40 0,0-23-22 16,26 23 10-16,-26-19-15 0,0 19 5 0,20-27 5 15,-20 8 3-15,15-2-2 0,-15 2-5 0,15 1 3 16,-7 1-2-16,1 2 6 0,-2 2 1 0,2 2-9 0,-1 1 0 16,0 5-3-16,-2 0 4 0,0 1-4 0,0 2-4 15,-3 0 8-15,-1 1-3 0,1 1 0 16,2 0 8-16,-3 0-5 0,1 0 0 0,1 0 2 15,-1 0-2-15,5 0 4 0,-3 0 0 0,1 0-3 16,2 22 3-16,-1-22-3 0,-1 0-2 0,1 18 5 16,-2-18-6-16,1 15-1 0,0-15 5 0,-2 18 0 15,1-6 1-15,-1 1 5 0,-2 0-5 0,1 1 0 16,-2-1 3-16,1 2-1 0,1-1 7 0,-2-2-9 16,1-2-2-16,0 0-3 0,-1-3-1 15,-1-2 9-15,0-5 3 0,0 4-6 0,3-3-18 0,-2-1-85 16,-1 3-79-16,1-3-70 0,-1 0-82 0,1 0-20 15,-1 0 76-15</inkml:trace>
  <inkml:trace contextRef="#ctx0" brushRef="#br0" timeOffset="9049.87">5979 14090 884 0,'-1'0'7'0,"-1"17"1"15,2-17 2-15,0 0 34 0,0 0 22 0,0 0 29 16,0 0 8-16,0 0-38 0,0 0-24 0,0 0-34 16,0 0-11-16,28 0 4 0,-28 0-3 15,32 0 3-15,-9 0 3 0,1 0 1 0,3 0 4 16,-2 0-5-16,2 0-10 0,0 0 3 0,-3 0-36 15,-2 0-62-15,-2 0-61 0,-1 0-62 0,-5-17-30 16,-2 17 22-16,0 0 69 0</inkml:trace>
  <inkml:trace contextRef="#ctx0" brushRef="#br0" timeOffset="9599.27">6792 13981 267 0,'0'0'1'16,"0"0"1"-16,0 0 4 0,-18 0 11 0,18 0 13 16,0 0 15-16,-17 0 7 0,17 0-4 0,-13 0-9 15,13 0-17-15,-18 0-7 0,9 13 10 0,-2-13 12 16,1 0 2-16,0 0 0 0,0 10-20 0,0-10-14 15,2 8-2-15,-2-4 2 0,1 3 3 0,3 0 6 16,-3 1 39-16,3 0 9 0,3 3 3 0,-1-1-5 16,1 2-34-16,1 0-16 0,2 2 75 0,0-2 1 15,0 1-25-15,0 3 23 0,0-2-76 0,0 1 7 16,0 2 54-16,0 0-27 0,0 3 5 16,0-4-8-16,0 3-33 0,0 1 8 0,0 0-1 15,0-4-1-15,0 3-1 0,-23-1-6 0,23 0-10 16,0 0 0-16,-23 1 4 0,23-2 4 0,-14 0 10 15,14-2-4-15,-15 0 1 0,15-3-4 0,-15 1-6 16,7-5 7-16,-1 1-8 0,-2-2 4 16,1 1 0-16,-3-2-7 0,5 0 7 0,-5-1 1 15,3-1-4-15,3-1 12 0,0 1 1 0,2-3-17 0,2 1-74 16,1-2-129-16,1 0-129 0,1 0-75 0,0 0 76 16</inkml:trace>
  <inkml:trace contextRef="#ctx0" brushRef="#br0" timeOffset="9883.73">6388 14336 651 0,'-6'0'18'0,"-1"0"8"0,5 0 32 16,-1 0 19-16,3 0 8 0,0 0 8 0,0 0-24 16,0 0-11-16,0 0-23 0,0 0-12 0,0 0-11 15,0 0-4-15,0 0 0 0,0 0-3 0,22 0-1 16,-22 0-4-16,20 0-4 0,-20 0 8 0,26 0-4 16,-9 0 12-16,2 0-4 0,2 0-4 0,0 0 4 15,3 0-16-15,-2 0-31 0,-3 0-85 0,3 0-75 16,-2 0-81-16,-1 0 5 0,-4 0 81 0</inkml:trace>
  <inkml:trace contextRef="#ctx0" brushRef="#br0" timeOffset="10385.37">6946 14420 606 0,'0'0'13'0,"0"0"18"0,0 0 25 0,0 0 40 16,0 0 33-16,0 0 19 0,0 0 14 0,0 0-20 16,0 0-39-16,0 0-32 0,0 0-40 0,0 0-23 15,0 0-8-15,-20 0 0 0,20 0-1 0,0 0-3 16,-15 0 4-16,15 0-11 0,-14 0 7 15,3 0 7-15,1 0-7 0,-1 0 14 0,-3 21-14 16,0-21 3-16,-1 18 1 0,2-18-1 0,-3 24 7 16,4-10-7-16,-1 0 10 0,2 1 3 0,4 0 4 15,0-1 3-15,0 1 1 0,6-1-7 0,-1-1-4 16,2-1 4-16,0 0 0 0,0-3-1 0,0 1 0 16,0-3-3-16,29 1-2 0,-29-4-4 0,24-1-3 15,-24 1-3-15,35-3-23 0,-15-1-90 0,2 0-116 16,1 0-96-16,2 0-85 0,1-25 90 0</inkml:trace>
  <inkml:trace contextRef="#ctx0" brushRef="#br0" timeOffset="11432.08">7236 14045 487 0,'12'0'9'0,"-12"0"4"0,0 0 21 0,0 0 16 16,6 0 13-16,-6 0 22 0,0 0-5 15,0 0-9-15,3 0-22 0,-3 0-26 0,0 0-19 16,0 0-7-16,0 0 6 0,0 0 11 0,0 0 6 16,0 0 0-16,0 0-9 0,0 0-8 0,0 0-3 15,0 0 0-15,0 0-7 0,0 0 0 0,0 0 1 16,0 0-8-16,0 14 21 0,0-14-11 0,-18 0 8 16,18 0-1-16,0 8-7 0,0-8 10 0,0 12 4 15,0-7 67-15,-8 2-3 0,8 1 1 0,-6 1-6 16,2 3-65-16,1-2 7 0,0 3-4 15,-2 1 1-15,0 2 0 0,-3-1-8 0,2 3 0 16,1 1 65-16,0 1 23 0,-1 0-3 0,0 1 3 16,-1-3-56-16,3-1-16 0,1 1 40 0,1 0 8 15,-1 0-15-15,1 0 7 0,2-1-39 0,0-2 2 16,0 3-2-16,0-1 19 0,0-1 7 0,0-1-3 16,0-2 7-16,0-3-21 0,0 0 2 0,27-1-4 15,-27-1 0-15,15-3-6 0,-15 1-10 0,25-4-1 16,-11 1-6-16,3-3-4 0,-1 0 3 0,-2 0-2 15,-1 0-18-15,1 0-52 0,-3 0-91 0,-1-28-111 16,1 28-108-16,-2-27-54 0,-2 27 23 0,1-29 110 16</inkml:trace>
  <inkml:trace contextRef="#ctx0" brushRef="#br0" timeOffset="11843.53">7041 14211 428 0,'-5'0'6'0,"3"0"-3"0,-1 0 4 16,2 0 1-16,-1 8 16 0,1-8 21 0,1 0 4 16,0 0 9-16,0 0-22 0,0 5-18 15,0-5-5-15,0 0 28 0,0 0 13 0,21 2 4 0,-21 1 5 16,27-2-36-16,-11 0-11 0,4 1-7 0,3 1-5 15,1-1 0-15,3 1-11 0,2-3 7 16,-4 4-3-16,2-3 6 0,1 2 3 0,-3-2 2 16,1-1-1-16,-2 0-7 0,-2 0 8 0,-3 0-8 15,0 0 0-15,-3 0 0 0,-3 0-2 0,-3 0 2 16,-4 0-64-16,-4 0-82 0,1 0-62 0,-3-17-40 16,0 17 65-16</inkml:trace>
  <inkml:trace contextRef="#ctx0" brushRef="#br0" timeOffset="17443.27">2284 13335 95 0,'0'0'-2'0,"0"0"6"0,-15 0 6 16,15 0 6-16,0 0 8 0,0 0-1 0,0 0 1 0,-7 0-4 15,7 0-1-15,0 0-6 0,0 0 0 16,0 0 5-16,0 0-5 0,0 0 3 0,0 0 0 16,0 0-7-16,0 0 2 0,0 0-6 0,0 0-2 15,0 0 3-15,0 0-5 0,0 0 3 0,0 0-3 16,0 0-4-16,0 0 3 0,0 0-3 0,0 0 4 16,0 0 0-16,0 0-1 0,0 0-3 0,0 0 3 15,0 0-5-15,0 0 14 0,0 0 17 0,0 0 5 16,0 0 14-16,0 0 3 0,0 0-17 0,0 0-4 15,0 0-9-15,0 0-20 0,0 0 5 0,0 0-3 16,0 0-4-16,0 0 7 0,0 0-3 16,0 0-2-16,0 0 4 0,0 0-2 0,0 0 0 15,0 0 2-15,0 0-2 0,0 0 0 0,0 0 2 16,0 0 3-16,0 0-1 0,0 0-4 0,0 0-2 16,0 0 0-16,0 0-1 0,0 0 20 0,0 0 3 15,0 0 3-15,0 0-1 0,0 0-15 0,0 0-7 16,0 0-2-16,0 0 2 0,0 0-3 0,0 0 3 15,0 0 0-15,0 0-2 0,0 0 2 0,0 0 2 16,0 0-5-16,0 0 2 0,0 0 4 0,0 0-6 16,0 0 3-16,0 0 6 0,0 0-4 0,0 0 1 15,0 0 3-15,0 0-6 0,0 0-3 16,0 0 1-16,0 0-1 0,0 0 3 0,0 0-3 16,0 0 3-16,0 0 1 0,0 0-7 0,0 0 6 15,0 0 0-15,0 0-3 0,0 0 3 0,0 0 2 16,0 0-2-16,0 0 1 0,0 0 4 0,0 0-4 15,0 0 2-15,0 0 3 0,0 0 1 0,0 0 6 16,0 0 0-16,0 0-3 0,0 0-5 0,0 0 1 16,0 0-8-16,0 0 2 0,0 0-4 15,0 0-2-15,0 0 8 0,0 0-1 0,0 0 2 16,0 0-6-16,0 0-2 0,0 0 7 0,0 0-2 0,0 0 9 16,0 0 1-16,0 0-9 0,0 0 3 0,0 0-7 15,0 0 3-15,0 0 0 0,0 0 5 0,0 0-5 16,0 0 5-16,0 0-2 0,0 0-6 15,0 0 3-15,0 0 0 0,0 0-3 0,0 0 5 16,14 0 7-16,-14 0-14 0,0 0 5 0,0 0-3 16,9 0-2-16,-9 0 5 0,4 0-1 0,-4 0 1 15,4 0-6-15,-3 0 9 0,0 0-5 0,0 0-1 16,-1 0 5-16,3 0-4 0,-3 0 5 0,2 0-3 16,0 0 0-16,0 0 5 0,2 0 1 0,-3 0-1 15,3 0-5-15,-2 0-6 0,2 0 0 0,-1 0 4 16,0 0 2-16,0 0 1 0,-1 0-1 0,2 0 0 15,0 0 3-15,-3 0-3 0,4 0 0 0,-3 0-3 16,1 0 0-16,0 0 6 0,-1 0-3 16,2 0-2-16,0 0 7 0,1 0-3 0,0 0 0 15,0 0 3-15,1 0-8 0,-1 0 3 0,1 0 0 16,-1 0-6-16,1 0 6 0,-2 0-5 0,1 0 3 16,-1 0 2-16,0 0 1 0,0 0 1 0,3 0-2 15,-3 0 1-15,1 0-2 0,-2 0 2 0,3 0 3 16,-1 0-2-16,1 0-1 0,-3 0 1 0,1 0-2 15,2 0 6-15,-3 0-5 0,1 0 2 0,0 0-6 16,-2 0 0-16,2 0 6 0,-3 0-1 0,0 0 5 16,0 0-7-16,-1 0-3 0,0 0-5 0,2 0 4 15,-2 0 4-15,0 0 0 0,0 0-3 0,0 0 1 16,0 0 1-16,1 0-2 0,-1 0 2 16,0 0 1-16,0 0-3 0,0 0 3 0,0 0 0 15,0 0 3-15,0 0-6 0,0 0 0 0,0 0 3 16,0 0-3-16,0 0 6 0,0 0 0 0,0 0-4 15,0 0 5-15,0 0-5 0,20 0 4 0,-20 0 1 16,0 0-4-16,0 0 2 0,16 0-2 16,-16 0-5-16,0 0 2 0,10 0 6 0,-10 0-6 15,8 0 5-15,-6 0 4 0,1 0-9 0,-2 0 5 16,0 0-2-16,3 0-7 0,-4 0 8 0,1 0 0 0,-1 0-1 16,1 13 1-16,1-13 0 0,-1 0-2 0,0 0 4 15,2 0-2-15,-2 0 2 0,2 0-6 16,-1 0 1-16,3 0-1 0,-1 0 1 0,-1 0 2 15,1 0 0-15,0 0 0 0,1 0 3 0,-1 0-1 16,1 0-3-16,-3 0 5 0,1 0-4 0,-2 0 0 16,0 0 4-16,-1 0-8 0,1 0-1 0,-1 0 6 15,0 0 2-15,0 0-3 0,0 0 8 0,0 0-8 16,0 0-3-16,0 0 9 0,0 0-8 0,0 0 2 16,0 0 1-16,0 0-5 0,0 0 4 0,0 0 0 15,0 0-1-15,0 0 1 0,0 0 0 0,0 0 3 16,0 0-3-16,0 0 0 0,0 0 3 0,0 0-5 15,18 0 2-15,-18 0 3 0,0 0-3 16,0 0 2-16,0 0 1 0,0 0-3 0,0 0 3 16,0 0-3-16,0 0 0 0,0 0 0 0,0 0-3 15,0 0 4-15,0 0 2 0,0 0-3 0,0 0-3 16,0 0 3-16,0 0-5 0,0 0 2 0,0 0 9 16,0 0-6-16,0 0 5 0,0 0-3 0,0 0-5 15,0 0 4-15,0 0-4 0,0 0 6 0,0 0-6 16,0 0 6-16,0 0-3 0,0 0-3 0,0 0 3 15,0 0-6-15,0 0 6 0,0 0 0 0,0 0 3 16,0 0 0-16,0 0-6 0,0 0 3 0,0 0 0 16,0 0-3-16,0 0 7 0,0 0-4 0,0 0 0 15,0 0 5-15,0 0-2 0,0 0-3 16,0 0-4-16,0 0 2 0,0 0-4 0,0 0 9 16,0 0 0-16,0 0-3 0,0 0 0 0,19 0-3 15,-19 0 3-15,0 0 0 0,10 0 2 0,-10 0-2 16,9 0-2-16,-9 0 2 0,7 0-2 0,-3 0-1 15,-1 0 5-15,-1 0-2 0,2 0-1 0,-3 0 4 16,1 0-3-16,0 0 2 0,-2 0-1 16,2 0-1-16,-1 0-3 0,1 0 0 0,-1 0 6 15,0 0-6-15,0 0 6 0,2 0 0 0,-3 0-3 16,2 0 7-16,0 0-7 0,0 0-3 0,0 0 5 16,1 0 0-16,1 0 1 0,0 0-1 0,1 0-2 0,1 0-4 15,-1 0 4-15,1 0-3 0,-1 0 3 16,3 0 1-16,-4 0-1 0,3 0 3 0,-1 0-9 15,-2 0 3-15,-1 0 6 0,1-17 0 0,-1 17 5 16,-2 0-5-16,0 0-12 0,1 0 9 0,-2 0-11 16,1 0 17-16,-1 0-4 0,1 0-5 0,-1 0 12 15,0 0-15-15,2 0 4 0,-1 0 2 0,0 0-1 16,2 0 2-16,-3 0 4 0,3 0-11 0,1 0 7 16,-1 0-1-16,2 0-5 0,-1 0 10 0,0 0-10 15,-1 0-1-15,1 0 6 0,-1 0 0 0,0 0 3 16,-2 0-3-16,2 0 5 0,-1 0-7 0,1 0 4 15,-1 0 1-15,-1 0-5 0,1 0 0 16,-1 0 0-16,3 0 2 0,-1 0 3 0,2 0-4 16,-1 0-2-16,1 0 6 0,1 0-6 0,-3 0 9 15,3 0-3-15,-1 0-9 0,0 0 6 0,4 0-3 16,-6 0 3-16,1 0 3 0,0 0-2 0,0 0-5 16,1 0 4-16,-1 0 0 0,2 0 1 0,-2 0 2 15,2 0-3-15,1 0-3 0,0 0 3 0,1 0-1 16,-1 0-1-16,-1 0 4 0,-1 0-2 0,0 0 1 15,2 0-1-15,-4 0-3 0,2 0 1 0,-1 0-1 16,1 0 5-16,-3 19 2 0,2-19-1 0,2 0-1 16,-2 0-2-16,1 0-3 0,0 0 0 0,0 0 0 15,0 0 3-15,1 0 3 0,-1 0 0 16,2 0-2-16,-1 8 0 0,-1-8-3 0,3 0 2 16,0 0 4-16,-3 0-7 0,5 6 6 0,0-6 0 15,0 3-2-15,-4-3 4 0,3 1-11 0,0-1 10 16,-3 0 2-16,2 1-9 0,-1-1 6 0,-2 0-6 15,0 2-6-15,1-2 7 0,2 0 2 0,2 1 0 16,0-1 4-16,-1 0 2 0,2 0-1 16,-2 1-4-16,1 1 2 0,0-1-3 0,-3 0-5 15,1-1 5-15,-2 1-3 0,2 1 3 0,1-1 2 16,-1 0-2-16,-1 1-3 0,4-2 0 0,-5 3 3 0,0-1 0 16,0-2 3-16,-1 1-3 0,1 0 1 0,1 2-1 15,-1-1 0-15,1-1 5 0,0 1-4 0,4 0-4 16,-2-2 0-16,1 3 0 0,-1-3 3 15,1 0 5-15,-3 0-5 0,1 0-2 0,-3 0 2 16,-2 0-3-16,1 0 3 0,-1 0 2 0,-2 0-5 16,2 0 1-16,-3 0 5 0,1 0-9 0,-1 0 12 15,2 0-6-15,1 0-3 0,-3 0 8 0,5 0-10 16,-5 0 5-16,0 0 0 0,0 0-3 0,2 0 8 16,-1 0-5-16,-1 0 4 0,0 0-3 0,0 0 6 15,0 0 13-15,0 0 7 0,0 0 3 0,0 0-8 16,0 0-12-16,0 0-6 0,0 0-4 0,0 0 0 15,0 0 0-15,0 0-4 0,0 0 4 16,0 0 3-16,0 0-3 0,0 0-3 0,0 0 0 16,0 0-3-16,0 0 9 0,0 0-2 0,0 0 2 15,0 0-1-15,0 0-2 0,0 0 2 0,0 0-2 16,0 0-2-16,0 0 2 0,0 0 4 0,0 0-2 16,0 0 1-16,0 0-6 0,0 0 0 0,0 0 0 15,0 0 3-15,0 0 3 0,0 0 0 0,0 0 0 16,0 0-2-16,0 0-5 0,0 0 5 0,0 0-1 15,0 0 0-15,0 0 7 0,0 0-4 0,0 0 0 16,0 0 1-16,0 0 0 0,0 0-1 0,0 0 1 16,0 0-1-16,0 0-38 0,0 0-68 0,0 0-67 15,0 0-64-15,14 0 32 0</inkml:trace>
  <inkml:trace contextRef="#ctx0" brushRef="#br0" timeOffset="41747.28">8231 15567 117 0,'0'0'3'0,"0"0"4"15,0 0 8-15,0 0 7 0,0 0 3 0,0 0 1 16,0 0-7-16,0 0-10 0,0 0-3 0,0 0-5 15,0 0-1-15,0 0 0 0,0 0 2 16,0 0 3-16,0 0 5 0,0 0 3 0,0 0-2 16,0 0 6-16,0 0 7 0,0 0 8 0,0 0 3 15,0 0 3-15,0 0-16 0,0 0-2 0,0 0 1 16,0 0-7-16,0 0 2 0,0 0-4 0,0 0-8 16,0 0-6-16,0 0 2 0,0 0 0 0,0 0-1 15,0 0 2-15,0 0-1 0,0 0-1 0,0 0 1 16,0 0 0-16,0 0 0 0,0 0-4 0,0 0 2 15,0 0 1-15,0 0 5 0,0 15 8 0,0-15 5 16,0 0 4-16,20 12-2 0,-20-12-1 16,0 0-6-16,0 9-4 0,0-9 2 0,17 5-3 15,-17-1-4-15,0-3 5 0,8 2 0 0,-8 1 23 16,5-4 11-16,-5 3-9 0,6-1 0 0,-3-1-23 16,-1 0-9-16,1 1 6 0,-2-1-6 0,2 1-2 15,-2 0 1-15,0 0-3 0,0-1 4 0,0 2-4 16,-1-1 4-16,3 0-4 0,-2 1 6 0,1-2 1 15,-2 2-4-15,1-2 4 0,0 1-7 0,-1 2 4 16,1-1 6-16,1 2-15 0,-1-1 4 0,0 0 2 16,0 2-6-16,3 1 15 0,-3-1-6 0,2-1 0 15,-2 0 4-15,2 1-4 0,-2 1 3 0,1 1-4 16,-2-3 1-16,1 3 0 0,-1 0 4 16,3 0 0-16,-2 0-6 0,-1 0 4 0,2-1-2 15,-1 4-5-15,2-3 5 0,-1 1 0 0,-2 0 3 16,1 2 10-16,1 1-4 0,1-3-5 0,-3 4-3 15,0 0-1-15,0-2 0 0,0 2 0 0,0-2-2 16,0 1 5-16,0-1 0 0,0 0 1 0,0 1 1 16,0-2-8-16,0 2 3 0,0-2-1 15,0 1 1-15,0-1 3 0,0 1-7 0,0-2 7 16,0 0-1-16,0 2-5 0,0-3 9 0,0 0-4 16,0-1 0-16,0 0-3 0,0-3-2 0,0 2-6 15,0-4 2-15,0 3 12 0,0-2-8 0,0 0 11 16,0-1-3-16,0-1-6 0,0 0 3 0,0 1-4 15,0-2 2-15,0 0-1 0,0 0 3 0,0 0-3 16,0 0-3-16,0 0 1 0,0 0 1 0,0 0 1 16,0 0 3-16,0 0 0 0,0 0-6 0,0 0 1 15,0 0 2-15,0 0-3 0,0 0 9 0,0 1-6 16,0-1 0-16,0 0 3 0,0 0-3 0,0 0 12 16,0 0 1-16,0 0-4 0,0 0 1 0,0 0-7 15,0 0-69-15,0 0-80 0,0 0-103 0,0 0 1 16</inkml:trace>
  <inkml:trace contextRef="#ctx0" brushRef="#br0" timeOffset="43121.16">8254 15575 98 0,'0'1'15'0,"0"-1"10"16,0 0 13-16,0 0 9 0,0 0-3 0,0 0-2 15,0 0-8-15,0 0-2 0,0 0-12 0,0 0-3 16,0 0 1-16,0 0-5 0,0 0 2 16,0 0-6-16,0 0-13 0,0 0 1 0,0 0 2 15,0 0-1-15,0 0 9 0,0 0-1 0,0 0 2 16,0 0 8-16,0 0-2 0,0 0-2 0,0 0-3 15,0 0-5-15,0 0 2 0,19 0 2 0,-19 0-3 16,0 0 0-16,18 0 2 0,-18 0-7 0,11 0 6 16,-2 0-4-16,-9 0-7 0,12 0 7 0,-6 0-3 15,0 0 4-15,-1 0 0 0,3 0 0 16,0 0 0-16,-1 0-10 0,3 0 7 0,-2 0-3 16,1 0-5-16,1-14 16 0,-1 14-14 0,-1 0 4 15,0 0 8-15,-2 0-15 0,-1 0 12 0,3 0-1 0,-5 0-2 16,2 0 2-16,-1 0-2 0,0 0 0 15,-1 0 2-15,3 0 0 0,-1 0 3 0,-1 0-8 16,2 0 9-16,-1 0-6 0,1 0-3 0,-1 0 0 16,5 0-8-16,-1 0 17 0,2 0-7 0,0 0 8 15,1 0-4-15,-1 0-8 0,1 0 4 0,-2 0 1 16,0 0 0-16,0 0 0 0,-2 0 3 0,-1 0-6 16,0 0-1-16,-2 0 3 0,0 0-1 0,-1 15-1 15,-2-15 7-15,3 0-3 0,-1 14-2 0,-2-14 5 16,1 12-6-16,0-4-8 0,0 1 6 0,-3-3-2 15,2 2 1-15,-2 0 12 0,0-1-5 0,0 0 3 16,0 3-4-16,0-5 2 0,0 3-8 0,0 1 3 16,0-2 1-16,0 0-3 0,0 0 7 15,0 0-5-15,0 2 7 0,0-3-1 0,0 1-5 16,0 0 3-16,0-1-4 0,0-1 1 0,0 2 4 16,0-2-5-16,0 0 0 0,0 0 0 0,0-1 1 15,0 1 1-15,-23 0 2 0,23 0 2 0,0-2-4 16,0 1 3-16,-19-2-2 0,19 2-2 0,-16-3 5 15,6 1-1-15,0 0 2 0,1-1-7 0,-1 2 2 16,0-3-2-16,2 2-1 0,1-1 4 0,0 0 2 16,0-1-5-16,-2 1-1 0,2 1 6 0,-1-1-5 15,1-1 11-15,-1 2-7 0,2-2 4 0,0 0-1 16,-1 2-10-16,0-2 8 0,2 0 0 16,-2 0-2-16,3 0 10 0,-3 0-1 0,0 0-1 15,1 0 3-15,2 0-4 0,0 0 6 0,0 0-1 16,2 0-3-16,-1 0 2 0,0 0-9 0,0 0-2 15,2 0 2-15,-1 0-3 0,1 0 6 0,0 0-6 16,0-13 3-16,-2 13-3 0,2 0-2 0,-2 0 4 16,0 0-8-16,0 0 11 0,-1 0-2 0,1-8-3 15,-1 8 8-15,1 0-14 0,3 0 4 16,-3 0 2-16,3 0-9 0,0 0 11 0,0 0-8 16,0 0-5-16,0 0-23 0,0 0-33 0,0 0-23 15,0-4-24-15,0 4-3 0,0-1 8 0,0 0 28 16</inkml:trace>
  <inkml:trace contextRef="#ctx0" brushRef="#br0" timeOffset="44097.16">8753 15931 234 0,'0'0'0'16,"0"0"1"-16,0 0 13 0,0 0 5 0,0 0 9 16,0 0 6-16,0 0-8 0,0 0-1 0,0 0-4 15,0 0-1-15,0 0-5 0,0 0 3 0,0 0 4 16,0 9 3-16,0-9 15 0,0 0-3 0,0 0-5 15,0 0-7-15,0 0-12 0,0 0-7 0,0 0-6 16,0 0 3-16,0 0-1 0,0 0 1 0,0 0 6 16,0 0-1-16,0 0 6 0,0 5 6 0,0-5 3 15,20 0 2-15,-20 3-13 0,16-3 1 16,-16 1-6-16,24-1 7 0,-11 0 4 0,2 0-2 16,-2 0-3-16,1 0-7 0,1 0-5 0,-1 0-4 15,-6 0 1-15,2 0-1 0,-1 0 0 0,-1 0 0 16,-5 0 6-16,0 0-2 0,-1 0 4 0,-2 0-5 15,2 0 1-15,-2 0 1 0,0 0-1 0,0 0 5 16,1 0 0-16,-1 0-2 0,0 0-1 0,0 0 6 16,0 0-3-16,0 0 0 0,0 0 2 15,0 0-7-15,0 0-1 0,0 0 0 0,0 0-48 16,0 0-57-16,0 0-74 0,0 0-48 0,0-15 45 16</inkml:trace>
  <inkml:trace contextRef="#ctx0" brushRef="#br0" timeOffset="44619.66">8733 16136 286 0,'0'1'-1'0,"0"2"2"0,0-3 10 16,0 0 10-16,0 0 13 0,0 1 6 0,17-1-2 15,-17 0-1-15,0 0-8 0,0 0 0 0,13 0-3 16,-13 0 2-16,17 0 9 0,-9 0 0 0,4 0-3 16,2 0-6-16,-1 0-13 0,3 0-1 15,-2 0-4-15,-1 0-1 0,1 0 1 0,-1 0-10 16,-2 0 4-16,-4 0-7 0,0 0 3 0,1 0 0 16,-3 0 3-16,-5 0 0 0,2 0-8 0,0-14-38 15,-2 14-50-15,1 0-50 0,1 0-47 0,-1 0 40 16</inkml:trace>
  <inkml:trace contextRef="#ctx0" brushRef="#br0" timeOffset="46531.14">9370 15555 252 0,'0'-1'8'0,"0"1"10"16,0 0 11-16,0 0 13 0,0 0 4 0,0 0-1 16,0 0 1-16,16 0-7 0,-16 0-14 0,0 0-4 15,0 0-10-15,0 0-1 0,0 0 2 0,0 0-5 16,0 0-1-16,0 0-2 0,0 0-4 16,0 0-3-16,0 0 2 0,0 0-2 0,0 0 3 15,0 0 2-15,0 0-7 0,0 0-3 0,0 0 5 16,0 0 4-16,0 0 1 0,0 14 3 0,0-14-5 15,0 0-7-15,0 0 6 0,0 14 4 0,0-14 0 16,0 12 6-16,0-3-13 0,0 1 2 0,-16 6-2 16,16-1 0-16,0 2 8 0,0-2-8 15,-13 6 5-15,13-2 1 0,-7-1-2 0,7 1 1 16,-5 1-3-16,2-3 5 0,1-1 1 0,-1 0 6 16,3-1-7-16,0-2-1 0,-2-1-3 0,0-2-6 15,2-2 5-15,0 0-2 0,0-2 4 0,-1-2 1 16,1-2 2-16,0 1-2 0,0-2-1 0,0-1 5 15,0 0 46-15,0 0 18 0,0 0 24 0,0 0 22 16,0 0-15-16,0 0-13 0,0 0-24 0,0 0-28 16,0-18-31-16,0 18-5 0,0-18 1 0,0 18 26 15,0-25 8-15,0 8-5 0,0-1-2 0,0-3-19 16,18 0-4-16,-18 1 0 0,0-1 0 0,14-1-4 16,-14 2 0-16,11-1 4 0,-11 3-4 0,12 0 4 15,-6 4-3-15,1 1 3 0,-1 2 0 0,4 2 0 16,-4 1-5-16,2 0-3 0,-1 0 0 0,2 3-4 15,1-3 4-15,-4 2 0 0,2-2 4 0,0 2-12 16,0-1 12-16,0 1-4 0,-1 1 4 16,0 1 8-16,0 3-16 0,-1-3 4 0,-2 4-8 15,1-3 4-15,0 3 8 0,-3 0 0 0,2 0-4 16,1 0-4-16,-4 0 0 0,3 0 4 0,-1 0 8 16,0 0 4-16,1 0-4 0,1 23-5 0,0-23-7 15,-2 0 8-15,-1 21-4 0,0-21 4 0,2 14 7 16,-2-14-11-16,-1 16 12 0,-1-7-8 0,2 0 0 15,-2 2 5-15,2-1-5 0,-2 3 4 0,1 0-7 16,-1 0 7-16,0 4-4 0,0-4 0 0,0 2 12 16,0 1-12-16,0-2 4 0,0 0 0 0,0-1-4 15,0 2 4-15,0-1-4 0,17-2 0 16,-17 1 0-16,0 0 0 0,0-2-4 0,13 1 4 16,-13-3 0-16,0 4 4 0,8-5-1 0,-8-1 1 15,8-1 0-15,-8-1 0 0,2-1-1 0,-2-1 1 16,2-1 3-16,-2-2 1 0,1 0-8 0,-1 0-66 15,1 0-64-15,-1 0-91 0,0 0-77 0,0 0 17 16,0-22 63-16</inkml:trace>
  <inkml:trace contextRef="#ctx0" brushRef="#br0" timeOffset="47194.59">9319 15662 295 0,'0'4'0'16,"0"-1"-4"-16,-3-2 1 0,3 0 3 0,0-1-5 0,0 3 8 15,-1-1-4-15,0-2-5 0,1 3 8 0,-2 1 1 16,2-4-2-16,0 3 3 0,0-1-3 16,0-1-1-16,0 0 12 0,0 2 25 0,0-2 12 15,0 0 27-15,0 1-6 0,0-1-24 0,0 1-6 16,20-1-32-16,-20 1-1 0,0 1 8 0,23 0-7 15,-23 0 19-15,22 0 4 0,-10-2-10 0,-1 2 6 16,5-2-19-16,-3-1-8 0,3 1 3 0,0-1 0 16,1 0 3-16,0 0 1 0,1 0-1 15,-1 0-5-15,-1 0 3 0,-2 0 1 0,0 0-4 16,-4 0-4-16,-2-16 0 0,0 16 0 0,-3 0 2 16,-2 0 3-16,0 0 1 0,0 0-9 0,-1 0 9 15,2 0-3-15,-2-8 0 0,2 8 4 0,0 0-7 16,2 0 2-16,-1 0 2 0,1 0-2 0,-2 0 1 15,1 0 1-15,0 0-2 0,-2-5 5 0,-1 5-1 16,0 0-3-16,-2 0 0 0,0 0-3 0,2 0-4 16,-2-3-22-16,0 3-35 0,0 0-22 0,0-1-39 15,0 1-14-15,0-1 0 0,0 0 25 0</inkml:trace>
  <inkml:trace contextRef="#ctx0" brushRef="#br0" timeOffset="48002.07">10011 15425 426 0,'-17'0'2'0,"17"-1"3"0,0 1 15 0,0-3 12 16,0 2 15-16,0 1 2 0,0-1-9 0,0 1-9 15,0 0-21-15,-15 0-1 0,15 0-6 0,0 0-3 16,-8 0 6-16,4-1 3 0,-1 1 7 0,0-2 9 16,-3 2 4-16,3 0-5 0,-2 0 7 0,0 0-6 15,0 0-4-15,-1 0 17 0,2-1 3 16,-2 1-3-16,1-2 6 0,0 1-16 0,1 0-14 16,-1-1 25-16,2 0 1 0,-1 1 15 0,2 0 30 15,1-1-15-15,1 1 0 0,2-1-11 0,0 0-24 0,0 2-10 16,0-1-5-16,0-2-6 0,0 1-14 15,0-2 0-15,0-1-7 0,0 1 2 0,0-2 2 16,19-1 2-16,-19 2 1 0,0-1-3 0,14 0 2 16,-14 1-6-16,0 1 4 0,19 0-1 0,-19 1 0 15,13-1 7-15,-4 1-3 0,0 2 0 0,0-1 3 16,2-1-9-16,0 3 9 0,-1 0-3 0,1 0-3 16,-4 0-1-16,2 0-2 0,-1 0 2 0,2 0 1 15,-4 0 7-15,1 0-11 0,-5 0 3 0,3 0 1 16,-1 0-1-16,-1 17 8 0,1-17-7 0,-4 0 0 15,0 14 6-15,0-14-2 0,3 11 3 16,-2-11-4-16,-1 16 1 0,0-8-1 0,0 1-6 16,0-1 14-16,0 1-4 0,0 0 3 0,0 2 8 15,0-2-15-15,-25 0-9 0,25-1 6 0,0-1 0 16,-18 1 4-16,18 1 7 0,0-4-11 0,-15 3 0 16,15-3-4-16,-11 2 0 0,11-3 8 0,-14 1-1 15,14 0 0-15,-8-2-4 0,4 0-3 0,4 0 3 16,0-3 4-16,0 2 0 0,0-2 4 0,0 0 3 15,0 1 1-15,0-1 3 0,0 1 1 0,0-1-8 16,0 0 0-16,26 0 0 0,-26 0-8 0,0 0 3 16,26 0 1-16,-26 0 3 0,24 0-3 0,-9 0-3 15,-1 0-1-15,3 0 1 0,-1 0 7 16,2 0-1-16,-5 0 1 0,2 0-1 0,-3 0-6 16,0 0-5-16,-5 0-42 0,-1 0-51 0,-2 0-45 15,-3 0-63-15,0 0-20 0,-1 0-19 0,0 0 9 16,0 0 67-16</inkml:trace>
  <inkml:trace contextRef="#ctx0" brushRef="#br0" timeOffset="48895.3">9158 16145 200 0,'-2'0'4'0,"2"0"-1"0,0 17-5 16,0-17 2-16,0 0-4 0,-1 0 2 15,1 0 6-15,0 0-1 0,0 0 25 0,0 9 0 16,0-9 0-16,0 5 1 0,0-5-2 0,0 4 15 16,0-2 26-16,0 1 15 0,0-2-1 0,0 1 5 15,23-2-19-15,-23 3-15 0,29-3-20 0,-14 0-20 16,8 0-7-16,-1 0 3 0,8 0 4 0,0 0 9 16,0 0 7-16,6 0 16 0,1 0 14 0,2 0 8 15,0 0 7-15,4 0-12 0,2 0-24 0,0 0-13 16,4 0-14-16,-4-14-11 0,3 14 4 0,-3 0-1 15,-1 0-3-15,-7 0 4 0,-2 0-8 0,-4 0 4 16,-6 0 3-16,-2 0-3 0,-3 0 4 16,0 0-7-16,-5 0 3 0,1 0-4 0,0 0 8 15,-2 0-1-15,-1 0-6 0,-2 0 3 0,-2 0 0 16,0 0 0-16,-3 0 10 0,-4 0-3 0,-1 0 7 16,-1 0-3-16,0 0-8 0,0 0 8 0,0 0-11 15,0 0 0-15,0 0-3 0,0 0-4 0,0 0-7 16,0 0-42-16,0 0-76 0,-20 0-78 0,20 0-77 15,0 0-6-15,-16 0 80 0</inkml:trace>
  <inkml:trace contextRef="#ctx0" brushRef="#br0" timeOffset="49884.88">9608 16402 529 0,'3'0'6'15,"-3"0"9"-15,0 0 0 0,0 0-3 0,0 0-1 16,0 0 3-16,0 0-1 0,0 0 2 0,0 0-4 15,0 0-12-15,0 0 0 0,0 0 1 0,0 0-1 16,0 0 1-16,0 0 1 0,0 0 1 0,0 0 54 16,0 0 10-16,0 0 6 0,-21 13 7 0,21-13-8 15,-14 0-8-15,14 7-2 0,-19-7-7 16,8 4-48-16,-3-4 1 0,-1 3 0 0,1 1 3 16,-2-4 0-16,2 3 4 0,1-3 0 0,-1 2 43 15,0 0 14-15,4-2 3 0,2 0 42 0,-2 0-34 16,3 0 11-16,3 0 23 0,2 0-19 0,2 0-5 15,0 0-23-15,0 0-34 0,0 0-28 0,0-21-12 16,0 21 4-16,0-17-1 0,0 17-1 0,0-20 1 16,25 20-4-16,-25-23-2 0,16 15 1 15,-16-3 2-15,25 3 2 0,-11 1 1 0,4 1 6 16,1 2-4-16,-2 1-5 0,2-1 6 0,-2 3-5 16,2-1 0-16,-1 2 3 0,-2 0-1 0,0 0-4 15,-1 0 4-15,-2 0 0 0,1 0-5 0,0 0 7 16,-4 24 0-16,0-24 0 0,-2 15 7 0,2-15-3 15,-6 17-3-15,3-17 3 0,-4 21-8 0,-3-10 1 16,3 1-1-16,-3-1-2 0,0 1 4 0,0 0 1 16,0-2 13-16,-27 3-3 0,27-2 4 0,-24 0-10 15,24 0-6-15,-32-1 3 0,16 0-6 0,0-3 9 16,1 1-4-16,0-1 4 0,1-2 5 0,0 1-2 16,3-1-1-16,2-2-4 0,1 1-6 0,2-2 3 15,-1 1 2-15,5-3-2 0,-1 3 2 0,3-2-5 16,0 0 6-16,0 2 0 0,0-3 0 0,0 3 5 15,0-1-5-15,24 0 5 0,-24-2-1 0,25 3-5 16,-25-1 0-16,36-2-3 0,-13 1 0 16,3-1 3-16,-1 0 0 0,2 0 2 0,2 0-1 15,0 0 4-15,0 0-5 0,2 0 0 0,1 0 4 16,-5 0-9-16,1 0 4 0,-3 0-19 0,-3 0-24 16,-5 0-11-16,-4 0-35 0,-3 0-31 0,-6 0-23 15,1 0-39-15,-3 0-31 0,-2 0-24 0,0 0-10 16,0 0-6-16,0 0 28 0,0 0 73 0</inkml:trace>
  <inkml:trace contextRef="#ctx0" brushRef="#br0" timeOffset="51863.49">8536 17173 442 0,'1'0'7'15,"-1"0"-1"-15,3 0 1 0,-2 15 2 0,-1-15-9 16,2 0 10-16,-2 0-6 0,0 0-1 0,0 0 2 15,0 0-5-15,0 0 0 0,1 7 3 0,-1-7-1 16,0 0 4-16,0 0 3 0,0 4 1 0,0-4 1 16,2 2-10-16,-2 0 14 0,0 2 70 15,2 1 3-15,-1-2-1 0,-1 2-12 0,1-1-71 16,-1 6 0-16,0-3-1 0,1 1-2 0,1 1 1 16,-2 1-5-16,0 0 10 0,0 0-3 0,2 3-1 15,-2 0 4-15,0-3-10 0,0 3 6 0,0 0 1 16,0 2 0-16,0-4 5 0,0 2-5 0,0-1-4 15,0-1 0-15,0 0-6 0,-18-2 9 0,18-1 1 16,0-1-1-16,0 0-3 0,0-4 6 0,0 2 0 16,-12-3-5-16,12 0 12 0,0-1-6 0,0 1-1 15,0 0-6-15,-6 0 3 0,6 0-3 16,0-1 0-16,0 1 9 0,0-2-9 0,0 3 7 16,0-3-3-16,0 0 57 0,0 0 40 0,0 0 53 15,0 0 47-15,0 0-14 0,0 0-28 0,0 0-56 16,0 0-44-16,20-22-41 0,-20 22-9 0,0-19-2 15,24 19 3-15,-24-29-4 0,21 9 1 0,-11 2 2 16,0-4-3-16,0 0 1 0,0 0-1 0,-5-2-10 16,2 2 1-16,-3 2 4 0,-1 1-1 0,1 0 7 15,-1 2 0-15,0 3 0 0,-1 1-9 16,3 2 2-16,-4-1 1 0,1 2-2 0,-1 2 8 16,-1 1-7-16,0 0 0 0,2 2 1 0,-2 0-7 15,0 2 5-15,0 3-4 0,0 0 1 0,0 0 3 16,0 0-2-16,0 0 0 0,0 0 0 0,2 0 0 15,-1 0-3-15,1 0 6 0,1 0-1 0,3 0 0 16,2 20 5-16,-2-20-10 0,1 0 5 0,1 15 1 16,1-15-3-16,-2 0 8 0,0 14-7 0,-1-14 2 15,0 0-1-15,0 9 1 0,-2-9 1 0,1 6 0 16,-2-2-1-16,1 3 1 0,-2-2 1 0,0 3-1 16,3-1 0-16,-2 2 3 0,-1 3-5 0,0-2 4 15,0 2 1-15,-1-2-12 0,-1 2 7 0,2 0-5 16,-1 0 1-16,-1 0 7 0,1 0-5 0,-1-1 5 15,1 2 2-15,2-3-6 0,-2 2 4 0,2 2 0 16,-3-3-2-16,1 1 7 0,0 0 0 16,2-2-4-16,0 1 0 0,-3-3 0 0,3 0-3 15,-2-1 4-15,2 0-2 0,-2-3 3 0,1 1-20 16,-2-5-72-16,3 3-86 0,-3-3-107 0,2 0-102 16,1 0-63-16,0 0 85 0,0 0 105 0</inkml:trace>
  <inkml:trace contextRef="#ctx0" brushRef="#br0" timeOffset="52396.78">8596 17273 276 0,'-7'2'2'0,"2"2"3"0,-1-3 0 0,2-1-4 16,0 3 9-16,3-3 0 0,1 2 7 0,0 0 4 15,0-2-12-15,0 1 0 0,0-1-9 0,0 2 0 16,0 0 1-16,0-1 0 0,0 0 4 0,0 1 3 15,0-1-3-15,0 1-2 0,0 1 2 0,0-3 49 16,0 4 3-16,0-3 2 0,19 1-5 16,-19-1-29-16,0 3 4 0,0-3 19 0,16 0 22 15,-16 0-15-15,16 1-8 0,-16 0 12 0,16-2-13 16,-8 2-9-16,3-2 6 0,0 0-33 0,0 0-7 16,-3 0 0-16,0 0-6 0,0 0 3 0,1 0-3 15,1 0 7-15,-1 0-1 0,-4 0-6 0,3 0-77 16,-1 0-73-16,-1 0-71 0,-1 0-44 0,-2 0 76 15</inkml:trace>
  <inkml:trace contextRef="#ctx0" brushRef="#br0" timeOffset="52780.15">9159 17315 887 0,'0'1'-6'16,"0"2"3"-16,0-3 1 0,0 2-1 0,0 0 3 15,0-2 0-15,0 0-3 0,0 2-3 0,0-2 6 16,0 3 0-16,0-1 0 0,0-1 7 0,23 1-3 16,-23 2-1-16,21-3 3 0,-21 2-4 0,20-3 4 15,-7 4-5-15,-4-4-1 0,-1 0 4 0,2 0-7 16,-1 0-21-16,-1 0-53 0,-2 0-83 0,1 0-62 15,-3 0 23-15</inkml:trace>
  <inkml:trace contextRef="#ctx0" brushRef="#br0" timeOffset="52987.5">9196 17386 581 0,'-1'1'-1'0,"-1"1"2"0,2 0-4 16,0-2-1-16,0 0 4 0,0 4-2 0,0-3 4 0,0-1 1 15,0 3 0-15,0-3 1 0,0 3 15 16,0-1-6-16,0 0 1 0,23-2 4 0,-23 2-14 16,0-1 1-16,23 1-75 0,-23-2-93 0,17 0-4 15,-17 0 4-15</inkml:trace>
  <inkml:trace contextRef="#ctx0" brushRef="#br0" timeOffset="54380.59">9630 17507 767 0,'0'0'-1'0,"0"0"6"0,0 0-2 0,0 0 8 15,0 0 10-15,0 0-5 0,0 0 6 0,0 0 0 16,0 0-12-16,0 0 6 0,20 0-6 0,-20 0-10 15,0 0 0-15,0 0-7 0,13 0 4 0,-13 20 0 16,0-20-4-16,11 0 4 0,-11 0 2 16,9 17 3-16,-2-17 4 0,-5 17-1 0,2-17-3 15,1 14 1-15,-1-4 0 0,1-1-3 0,-1 1 0 16,0 2 0-16,0-4 6 0,0 4-1 0,0 0-5 16,-1-3-1-16,1 3 0 0,-3-2 3 0,4-2 3 15,-1 1-3-15,0 1 1 0,-2-3-3 0,1-2 1 16,0 0 6-16,-2-2-1 0,0-1 5 0,4-2 76 15,-5 0 31-15,2 0 28 0,-2 0 34 0,3 0-71 16,0 0-37-16,2 0-39 0,1 0-37 16,0-27 0-16,1 27 3 0,2-20 6 0,0 20 22 0,-1-26-2 15,-1 9 0-15,0 3-4 0,-4-4-19 0,1 2-1 16,0-4-2-16,1-1-3 0,-5 1 4 16,0-1 0-16,0 2 18 0,0-3 7 0,0 4-3 15,0-3 0-15,0 4 5 0,0 1 7 0,0 0-1 16,0 2-3-16,0-1-21 0,0 1-10 0,0 1 20 15,0 0 6-15,0 2 5 0,0-3-1 0,0 1-19 16,0-1-4-16,20 0-7 0,-20 1 5 0,0-1-3 16,0 2-2-16,13 0 0 0,-13 2-3 15,0-1 3-15,0 3 1 0,0 0 38 0,0 1 9 16,0 6 0-16,0-3 0 0,0 1-37 0,0 2-6 16,0 1 2-16,0-3-6 0,0 3 6 0,0 0-3 15,0 0 0-15,0 0 5 0,0 0-8 0,0 0-4 16,0 0 4-16,0 0-2 0,0-1-1 0,7 1 6 15,-7 0-6-15,0 0 1 0,0 0 3 0,0 0-4 16,5 0 4-16,-5 0 1 0,4 0 2 0,-3 0 0 16,1 0-7-16,1 0 4 0,2 0-3 0,0 0 3 15,4 0 1-15,-2 0-3 0,2 16 2 0,1-16-1 16,1 0-3-16,-1 0 7 0,1 12-4 0,1-12 0 16,3 0 3-16,2 0-5 0,7 0 2 0,2 6 0 15,1-6 2-15,8 0 0 0,3 0-3 0,0 0-3 16,4 0 4-16,-1 0 0 0,-1 0 3 0,-2 0 2 15,-1 0-8-15,-3 0 1 0,-5 0-3 16,-2 0 4-16,-5 0 3 0,-4 0 1 0,-3 0-2 16,-4 0-3-16,-1 0 3 0,-6 0-2 0,0 0 5 15,-1 0-3-15,-3 0-1 0,0 0 0 0,0 0-10 16,0 0 2-16,0 0 1 0,0 0-6 0,-22 0-25 16,22 0-46-16,-23 0-80 0,23 0-91 0,-29 0-83 15,11 0-56-15,1 0-20 0,4 0 97 0</inkml:trace>
  <inkml:trace contextRef="#ctx0" brushRef="#br0" timeOffset="55180.16">10039 17499 331 0,'-1'5'6'16,"-3"-2"-4"-16,0 2 5 0,4-5-2 0,-3 3-8 16,1-1 7-16,0-1-4 0,2 1 39 0,-4 2 5 15,4-4-6-15,-4 3 4 0,4-3-7 0,0 4 1 16,-2-4 9-16,2 2 39 0,0-1-23 0,-2 1 18 15,0-2 11-15,-2 3-24 0,1-3 0 0,-4 0-16 16,1 0 12-16,-1 0-5 0,0 0 7 16,3 0 17-16,-3 0 2 0,5 0-5 0,-3 0-5 15,3 0-24-15,2 0-30 0,-1-19-7 0,1 19-13 16,0-13 1-16,0 13 0 0,0-18-3 0,0 7 3 16,0 0 0-16,28 1-7 0,-28 0 1 0,0 3 1 15,20-1-1-15,-20 3 8 0,0 1-5 0,17 0 5 16,-17 3 1-16,15 0-9 0,-6 1 3 0,2 0-3 15,0 0 3-15,2 0 3 0,1 0 3 0,-1 0-4 16,1 0-2-16,-3 20 3 0,-2-20 0 0,0 0-3 16,0 20 0-16,-2-20 0 0,-3 14 0 0,0-14 3 15,-3 18-6-15,-1-18 1 0,0 18-1 0,0-8 3 16,0 0 0-16,0 2 7 0,0-2-4 16,-34 3 4-16,34-2 6 0,-24 2-6 0,6-1 9 15,1 2-7-15,2-3-5 0,0 0 0 0,3 0-3 16,-3-1-4-16,1-4 10 0,5 2-7 0,2-3 6 15,0 0 1-15,-2-2-1 0,3 1 7 0,-2-3 0 16,2 1 5-16,1 0-2 0,1-2 0 0,0 0-7 16,1 0-6-16,1 0 4 0,1 0-1 15,1 0 0-15,0 0 7 0,0 0-1 0,0 0-2 16,0 0-7-16,0 0-3 0,0 0-4 0,25 0 1 16,-25 0 6-16,0 0 3 0,23 0-3 0,-23 0 3 15,23 0 0-15,-9 0-4 0,1 0 4 0,1 0 0 16,1 0 0-16,2 0-6 0,-3 0 1 0,4 0-2 15,-4 0-9-15,-1 0 14 0,1 0-14 0,-3 0-86 16,-2 0-111-16,1 0-122 0,-3 0-96 0,0 0 86 16</inkml:trace>
  <inkml:trace contextRef="#ctx0" brushRef="#br0" timeOffset="55818.62">10517 17415 702 0,'0'0'0'0,"0"0"6"0,0 0 13 16,-5 0 10-16,5 0 15 0,0 0 7 0,0 0-9 16,-1 0-5-16,0 0-15 0,1 0-18 0,-2 0-1 15,2 0-3-15,-2 0 0 0,2 0 4 16,-3 0 25-16,1 0-2 0,2 0 3 0,-3 0 0 16,3 0-27-16,-1 0 0 0,0 0-3 0,1 0 6 15,0 0 5-15,0 0 40 0,0 0 4 0,0 0-6 16,0 0-1-16,0 0-40 0,0 0-1 0,0 0 7 15,0 0-6-15,0 12-5 0,0-12 1 0,0 0-4 16,0 0-4-16,0 0 8 0,0 0-4 0,0 0-4 16,-2 0 8-16,-1 0-1 0,3 10 5 0,-4-7-1 15,1 3-7-15,0 0 4 0,-1 1-4 0,-2 1 3 16,2 3 8-16,0-3-11 0,-1 4 4 0,3-2 3 16,-3 2 0-16,1-1 7 0,-2 2-3 0,5-1-4 15,-1 2-3-15,-2-1-4 0,1-2 4 0,3 1-4 16,-2 1 4-16,2-3 3 0,-2 2-3 0,0-3 6 15,0 1-3-15,2-5-3 0,-2 4-1 0,2-4 1 16,0 0-1-16,0-2 5 0,0 1-8 0,0-3-84 16,0 1-90-16,0-2-89 0,0 0-107 15,0 0 79-15,0 0 92 0</inkml:trace>
  <inkml:trace contextRef="#ctx0" brushRef="#br0" timeOffset="56397.53">10557 17388 615 0,'-11'0'-1'16,"3"0"-1"-16,1 0 17 0,4 0 10 16,-2 0 15-16,1 0 12 0,4 0-3 0,-2 0 1 15,2 0-11-15,0 0 0 0,-5 0 9 0,5 0 8 16,0 0 14-16,0 0 15 0,0 0-1 0,0 0 0 15,0 0 1-15,0 0-3 0,0-14-15 0,0 14-24 16,0 0-18-16,0 0-18 0,0-7-11 0,0 7-2 16,0-7 1-16,0 2-4 0,19 1 6 0,-19-2 6 15,0 2-3-15,0 1 0 0,15-2-6 0,-15 3-1 16,9 0 4-16,-9-2 3 0,8 2-3 0,-2 2 2 16,-3-2-2-16,3 0-3 0,2 2 9 0,-1 0-2 15,2 0-2-15,1 0 7 0,-1 0-9 0,4 0-4 16,-2 0 4-16,1 0-7 0,-7 0 7 0,5 0 0 15,-6 0-1-15,1 0-2 0,-1 17 2 0,1-17 11 16,-3 0-4-16,-2 21 9 0,3-21-6 16,-3 19-6-16,0-7 4 0,0-1-1 0,0 2 0 15,0 0 0-15,0-1-3 0,0 0 0 0,0 1-9 16,0-2 0-16,-25-3 8 0,25 1-7 0,0-1 14 16,-23-2 0-16,23 2-9 0,-20-5 6 0,8 2 4 15,-1-1-4-15,-2-4 7 0,3 2-6 0,-2-2-83 16,-1 0-108-16,0 0-118 0,3 0-99 0,1-23 77 15</inkml:trace>
  <inkml:trace contextRef="#ctx0" brushRef="#br0" timeOffset="73248.72">2702 15811 253 0,'-4'2'0'0,"-1"-2"-4"15,1 0 2-15,2 0 7 0,-1 0 6 0,2 0 5 16,-1 0-5-16,2 0-5 0,-1 0-5 0,1 0-3 16,0 0 1-16,0 0-2 0,0 0-1 0,0 0 4 15,0 0 0-15,-1 0-4 0,0 0 2 0,0 0-6 16,-2 0 2-16,-2 0 3 0,1 0 9 0,-1 0 20 16,2 0 7-16,-5 0 18 0,3 0-2 0,-1 14-10 15,2-14 0-15,0 0-15 0,1 0-8 0,0 0-8 16,2 0-5-16,-2 0-8 0,2 0 6 0,0 0-4 15,-1 0 3-15,2 0 2 0,-1 0-3 16,1 0 1-16,-2 0-2 0,2 0 2 0,-3 0 0 16,2 7 2-16,1-7-2 0,-1 0-3 0,0 0 3 15,-2 0 6-15,2 0 27 0,0 0 9 0,1 3-3 16,-2-3-6-16,1 3-26 0,1-3-7 0,0 0 0 16,0 0 0-16,0 0 0 0,0 0 0 0,0 0 3 15,0 0-3-15,0 0-4 0,0 0 5 0,0 0-2 16,0 0 2-16,0 0 4 0,0 0-8 0,0 0-3 15,0 0 6-15,0 0-2 0,0 0 5 0,0 0 3 16,0 0-6-16,0 0 53 0,0 0 13 0,0 0-2 16,0 0 5-16,0 0-52 0,0 0-13 0,0 0-4 15,0 0 3-15,0 0-5 0,0 0-5 16,0 0 7-16,0 0-10 0,0 0 10 0,0 0 0 16,0 0 3-16,0 0 3 0,0 0-2 0,0 0 41 15,0 0-1-15,0 0 2 0,0 0 1 0,19 0-36 16,-19 0-4-16,0 0-3 0,0 0 3 0,10 0-7 15,-10 0 0-15,0 0 3 0,6 0 1 0,-6 0-1 16,6 0 1-16,-2 0-8 0,-1 0-3 0,0 0 8 16,2 0-1-16,0 0 3 0,-1 0 1 0,1 0-4 15,1 0-4-15,-1 0 8 0,0 0-8 0,1 0 1 16,-3 0 6-16,2 0-10 0,-2 0 7 16,0 0 4-16,-1 0-4 0,-1 0 0 0,0 0 3 15,0 0-3-15,2 0-3 0,-1 0 6 0,1 0 1 16,0 0 0-16,3 0-4 0,-1 0 0 0,1 0-4 15,1 0 7-15,-1 0 5 0,1 0-8 0,0 0 0 16,-1 0 0-16,1 0-4 0,-1 0 4 0,-1 0 0 16,1 0-7-16,-3 0 7 0,-2 0 0 0,0 0 7 15,1 0-3-15,-2 0-8 0,0 0 4 0,0 0-7 16,0 0 10-16,0 0 5 0,0 0 2 0,0 0-2 16,0 0-8-16,0 0 0 0,0 0-57 0,0 0-65 15,0 0-77-15,0 0-97 0,0 0 41 0,0 0 68 16</inkml:trace>
  <inkml:trace contextRef="#ctx0" brushRef="#br0" timeOffset="73981.49">2667 16095 176 0,'0'0'9'0,"0"0"-10"0,0 0 1 16,0 0 2-16,-22 0-12 0,22 0 29 0,0 0-1 15,0 0-3-15,0 0 9 0,0 0-21 0,0 0 3 16,0 0 4-16,0 0-1 0,0 0 3 0,0 0 7 16,0 0 0-16,0 0-4 0,0 0 2 0,0 0 0 15,0 0 2-15,0 0 1 0,0 0 8 0,0 0 5 16,0 0 0-16,0 0 2 0,0 0 2 0,0 0-6 15,0 0 7-15,0 0 15 0,0 0-11 0,0 0 9 16,0 0 4-16,0 0-16 0,0 0 0 0,0 0-3 16,0 0-7-16,0 0-2 0,0 0-1 15,0 0-16-15,0 18-13 0,0-18 3 0,0 0-3 16,0 0 3-16,0 0 6 0,0 0-6 0,0 0 3 16,0 0-6-16,0 0 0 0,0 0 3 0,0 0 3 15,0 0 3-15,0 0-2 0,0 0 6 0,0 0 3 16,0 0 4-16,0 0 4 0,0 0-4 0,0 0-7 15,15 0-3-15,-15 0-1 0,19 0-5 0,-9 0-5 16,3 0 1-16,-2-18-1 0,-1 18 1 0,1 0 6 16,0 0-3-16,-2 0-6 0,-2 0 9 0,1 0-6 15,-1 0 6-15,-2 0 4 0,1 0-10 0,-2 0 16 16,2 0-23-16,-1 0-69 0,0 0-67 16,-1 0-109-16,3 0-27 0,4 0 69 0</inkml:trace>
  <inkml:trace contextRef="#ctx0" brushRef="#br0" timeOffset="83080.75">3197 15470 225 0,'0'0'6'0,"0"0"2"0,0 0 7 16,0 0 7-16,0 0-7 0,0 0 0 0,0 0-8 15,0 0-9-15,0 0-3 0,0 0 2 0,0 0 2 16,0 0 5-16,0 0-1 0,0 0-2 0,0 0 2 16,0 0 4-16,0 0 9 0,0 0 7 15,0 0 6-15,0 0 0 0,0 0 2 0,0 0-6 16,0 0-6-16,0 0-13 0,0 0-3 0,0 0-3 15,0 0 2-15,0 0 1 0,0 0-3 0,0 0 4 16,0 0-3-16,0 0 12 0,0 0 6 0,0 0 1 16,0 0 6-16,0 0-3 0,0 0-1 0,0 0 2 15,0 0-4-15,0 0-1 0,0 0-6 16,0 0 0-16,0 0-10 0,0 0-2 0,0 0-1 16,0 0 3-16,0 0 0 0,0 0 0 0,0 0-6 15,0 0 4-15,0 0-1 0,0 0-4 0,0 0 34 16,0 0 11-16,0 0 7 0,0 0 5 0,0 0-10 15,0 0-15-15,0 0 5 0,0 0-2 0,0 0-20 16,0 0 0-16,0 0-11 0,0 0-3 0,0 0 3 16,0 0 0-16,0 0-7 0,0 0 10 0,0 0-7 15,0 0-2-15,0 0 12 0,0 0-6 0,0 0 7 16,0 0 0-16,0 0-11 0,0 0 1 0,0 0-5 16,0 0 1-16,0 0 7 0,0 0-3 0,0 0 0 15,0 0-1-15,0 0 1 0,0 0-1 0,0 0 8 16,0 0-4-16,0 0 3 0,0 0-3 0,0 0-4 15,0 0 4-15,0 0-3 0,0 0 2 0,0 0 14 16,0 17-1-16,0-17 1 0,0 0-4 0,0 15-13 16,0-15-3-16,0 13 6 0,0-13 0 15,0 15 3-15,0-8 8 0,0 1-19 0,0 1 11 16,0-1-2-16,0-1-3 0,0 1 15 0,0 1-10 16,0 0 3-16,0 1-4 0,0 1-6 0,0 3 6 15,0-1-4-15,0 0-3 0,0 1 4 0,0-1 0 16,0 1 0-16,0-3 7 0,0 5-1 0,0-3-9 15,0 0 9-15,0 0 8 0,0 0-11 0,0 1 7 16,0 0-8-16,0-2-3 0,0 0 11 0,0 0-7 16,0 1 3-16,0-3-3 0,0 1-4 0,19-1 7 15,-19 0-7-15,0-1 0 0,0-1 7 0,0 0-4 16,0-1 7-16,0 1-3 0,0-2-1 16,0 2 1-16,0-2-4 0,0 1 3 0,0-2-9 15,0-1 9-15,0 0-6 0,0-1-3 0,0 1 6 16,0-2-7-16,0-2 11 0,0 1 3 0,0-1-3 15,0 2-4-15,0-2 0 0,0 0 0 0,0 0 3 16,0 0-3-16,0 0-7 0,0 0-3 0,0 0 7 16,0 0 7-16,0 0 2 0,0 0 4 0,0 0-10 15,0 0-3-15,0 0 0 0,0 0 3 0,0 0 3 16,0 0 4-16,0 19-4 0,0-19-6 16,0 0 0-16,0 0 0 0,0 0-1 0,0 10 8 15,0-10-1-15,0 0 4 0,0 0 3 0,0 0 1 16,0 0 74-16,0 0 0 0,0 0 17 0,0 0 30 15,0 0-69-15,0 0-1 0,0 0-16 0,0 0-30 16,0 0-3-16,0 0 15 0,0 0 9 0,0 0-2 16,0 0-6-16,0 0-19 0,0 0-9 0,0 0 5 15,0-14 0-15,0 14 4 0,0 0-5 0,0-8-1 16,0 8 1-16,0-9-6 0,0 4 2 0,0 0-3 16,0-3 0-16,0 3 7 0,0 0-7 0,0-2 2 15,0 1-2-15,0 0-8 0,0 1 8 0,0-1-3 16,19 2 0-16,-19-2 3 0,0 2 2 0,0 0-2 15,10-4 2-15,-10 3-3 0,10 0 1 0,-10 0 4 16,10 0 2-16,-5 1 2 0,0-1-3 16,0 1-2-16,0-1-1 0,0 2 0 0,1-1 0 15,0 2 0-15,3-1-3 0,1 3 0 0,-1-5 3 16,2 5-3-16,-2 0-3 0,1 0 5 0,-3 0-14 16,-1 0 3-16,1 0 7 0,-2 0-7 0,1 0 11 15,-1 0 0-15,5 23-5 0,-4-23 9 0,1 0-1 16,0 22 3-16,1-22 2 0,-2 18-4 0,1-18-5 15,-2 17-2-15,-1-6 0 0,0-2 0 0,-3 2 1 16,2-1 5-16,-3 3-3 0,0-3 3 0,0 1 5 16,0-1-7-16,0 0 2 0,0-1-2 0,0 2 0 15,0-3 0-15,0 0 3 0,0 0 1 0,0-3-4 16,0 1 3-16,0 1-6 0,-20-4 3 16,20-1 1-16,0 2-1 0,-16-3 8 0,16 2-8 15,-17-1 2-15,5-1 1 0,0 1-5 0,-1-2 2 16,0 0 3-16,-4 0-1 0,4 0 1 0,2 0-2 15,-3 0-1-15,3 0-1 0,-1 0 1 0,1 0 2 16,1 0 1-16,1-21 3 0,1 21-5 0,0 0 5 16,2 0-5-16,1 0 2 0,1-13-17 0,3 13-115 15,1 0-149-15,0-8-146 0,0 8-36 0,0-11 111 16</inkml:trace>
  <inkml:trace contextRef="#ctx0" brushRef="#br0" timeOffset="83880.17">3771 15643 245 0,'0'0'-3'16,"0"0"-1"-16,0 0-1 0,0 0 1 15,0 0-3-15,0 0 5 0,0 0-1 0,0 15 2 16,0-15 4-16,0 0-3 0,0 0-1 0,0 0 1 15,0 12-2-15,0-12 4 0,0 9 62 0,0-9 1 16,0 10 2-16,0-5-6 0,0 1-62 0,0 1-2 16,0 2 0-16,-18-1 5 0,18-3 5 0,0 4-3 15,-10 1 48-15,10 0-6 0,-11 2 2 0,4 0 2 16,2-2-43-16,-1 4 0 0,-3-1 6 0,3 1-5 16,1 1-3-16,0-1-2 0,0-2-10 0,2 1 6 15,1 3 3-15,1-3 0 0,1 1 5 0,0-1 0 16,0 0-8-16,0 2 9 0,0-2-10 0,0 1 1 15,0 0 4-15,0-1-3 0,0-1 4 0,0 2-3 16,0-4 2-16,0 2-4 0,16-2-1 16,-16 2 5-16,0-3-3 0,0 0 9 0,11 0-3 15,-11-2 39-15,9 0 13 0,-9 0 1 0,10-2 2 16,-2 0-32-16,0-3-12 0,2 1-6 0,3-3 0 16,-1 0-4-16,1 0-1 0,3 0 0 0,-3 0-36 15,0 0-85-15,1 0-83 0,-3 0-71 0,1-22 36 16</inkml:trace>
  <inkml:trace contextRef="#ctx0" brushRef="#br0" timeOffset="84595.46">3996 15598 362 0,'0'-1'3'0,"0"1"-1"0,0-2 6 0,0 2 12 16,0 0-2-16,0 0 9 0,0 0-11 15,0 0-17-15,0 0 1 0,0 0-9 0,0 0 4 16,0 0 4-16,0 0 1 0,0 0-7 0,0 0 6 16,0 0-3-16,0 0-2 0,0 18 4 0,0-18-1 15,0 0 3-15,0 13-2 0,0-13 3 0,0 12-2 16,0-12 0-16,0 16 1 0,0-7 6 0,0-1-2 15,0 4 6-15,0 2 58 0,0 0 1 0,0 2 5 16,0 1-4-16,0 0-60 0,0 1-7 0,0 3 5 16,0-2-2-16,0 2 2 0,0 1-2 0,0-4-9 15,0 1 5-15,0 1 4 0,0-2 7 16,0 1-2-16,0-4-6 0,0 1 6 0,0-1 67 16,0-1 5-16,0-1 2 0,0-1-8 0,0-1-70 15,0 0-4-15,0-1-3 0,0-1 4 0,0 0-7 16,0 0 0-16,0-1 7 0,18-1 17 0,-18 1 13 15,11 0-3-15,-11-3 3 0,15 4-19 0,-9-4-8 16,2 1 7-16,0 0-7 0,0-2 4 0,0-1-1 16,-2 0-2-16,2-2-1 0,-4 0-3 0,4-1-8 15,0 0-28-15,-4 0-70 0,3 0-98 0,-2 0-90 16,4-24-13-16,-3 24 70 0</inkml:trace>
  <inkml:trace contextRef="#ctx0" brushRef="#br0" timeOffset="85019.76">3801 15845 327 0,'0'0'3'0,"0"0"-2"15,0 0-6-15,0 0 4 0,0 0-5 0,0 0 5 0,0 0 6 16,0 14-1-16,0-14 0 0,0 0 12 0,0 0 19 15,0 9 3-15,22-9 17 0,-22 8-6 0,17-8-18 16,-17 5 7-16,22-1 12 0,-22-1-5 0,23 0 2 16,-9 0 11-16,-1-2-21 0,1-1 0 0,3 3-4 15,0-3-16-15,3 0-4 0,-2 0-2 0,0 0-4 16,2 0-7-16,-2 0 0 0,1 0-3 16,-4 0 9-16,-2 0-3 0,-2 0-2 0,-4 0 3 15,0 0-7-15,-2 0 7 0,-3 0-8 0,-1 0-10 16,-1 0-42-16,0 0-55 0,0 0-37 0,0 0-33 15,0 0-2-15,0 0 52 0</inkml:trace>
  <inkml:trace contextRef="#ctx0" brushRef="#br0" timeOffset="85613.12">4353 15612 571 0,'0'0'2'15,"0"0"11"-15,0 0 16 0,0 0 11 0,0 0-1 16,0 0-12-16,0 0-19 0,0 0-8 0,0 0-6 16,0 0 3-16,0 0-1 0,0 0-4 15,0 0 4-15,0 0 4 0,0 0 1 0,0 14-3 0,0-14 2 16,0 0-10-16,0 0 0 0,0 14 6 0,0-14-2 15,0 12 7-15,0-6 1 0,0 2-3 0,0 0 5 16,0 2-2-16,23 1 6 0,-23 1-5 0,0 1-2 16,16 4 3-16,-16-1-4 0,14 4 9 0,-14-1 7 15,15 0-1-15,-9 3 0 0,-1-2 62 0,1 1 7 16,1 0 2-16,-2 0-4 0,0-1-59 16,0 0-16-16,-1-2-6 0,0 2 3 0,-1-1-6 15,-1 0 6-15,0-1-4 0,-1 0 11 0,-1 1-1 16,0-2 0-16,0 0 1 0,0-1-14 0,0 0 0 15,0 0-1-15,0-5 4 0,0 0 4 0,-25 1-1 16,25-2 1-16,0-3-4 0,-16 0 0 0,16 1 4 16,-15-5-1-16,15 2 4 0,-18-1 7 0,9-1-1 15,1 1-6-15,-8-2 3 0,3-2 0 0,-2 0-6 16,0 0-1-16,2 0-30 0,-3 0-81 16,6 0-79-16,-2 0-109 0,7 0 16 0,0-21 75 15</inkml:trace>
  <inkml:trace contextRef="#ctx0" brushRef="#br0" timeOffset="86614.99">4656 16098 460 0,'0'0'2'0,"0"0"0"16,0 0-2-16,0 0 0 0,0 0 5 0,0 0-8 16,0 0 3-16,0 0-4 0,0 0-9 0,0 0 16 15,0 15-4-15,0-15 4 0,0 0 5 0,0 0-10 16,0 8 3-16,0-8-2 0,0 6 0 0,0-6-2 15,0 6 3-15,0-3 0 0,0 1-2 0,0-1 11 16,0-1 35-16,0 3 3 0,0-2 0 0,0 2 0 16,0-1-38-16,-18-3-3 0,18 3 0 0,0-2-5 15,0 0 0-15,0-1 7 0,0 0 27 0,0-1 21 16,0 1 19-16,0-1 19 0,0 0 13 0,0 0 7 16,0 0-15-16,0 0-23 0,0 0-40 0,0 0-26 15,0-21-10-15,0 21 0 0,0 0 4 0,0-17-4 16,22 17 4-16,-22 0-4 0,0-15-8 0,19 15 5 15,-19 0-1-15,0-8 4 0,15 8 0 16,-15 0-7-16,0 0 3 0,11 0-3 0,-11 0-4 16,6 0 8-16,-2 0-5 0,-1 0 5 0,-2 0 10 15,1 0-7-15,1 0 0 0,-2 0 0 0,3 0-7 16,-4 18 3-16,1-18 4 0,-1 0-3 0,0 0 3 16,0 14 3-16,0-14-3 0,0 8 4 0,0-8-7 15,0 7-1-15,0-2 4 0,-21-5-7 0,21 6 10 16,0-4 1-16,0 1-4 0,-20-2 3 0,20-1 1 15,0 2-8-15,-10-2 8 0,10 1 7 0,0-1-4 16,0 0 4-16,-9 0 3 0,9 0-10 0,0 0 10 16,0 0 3-16,0 0-3 0,0 0 3 0,0 0-13 15,0 0-8-15,0 0 1 0,26-17-4 0,-26 17 4 16,0 0 3-16,19 0-3 0,-19-13 2 16,14 13-2-16,-14 0 3 0,0 0-4 0,13 0 1 15,-13 0 3-15,0 0-4 0,0 0 4 0,0 0-3 16,0 0-4-16,0 0 0 0,0 0 0 0,0 0 0 15,0 0 10-15,0 0-10 0,0 0 3 0,0 0 4 16,0 0-7-16,0 0 14 0,0 0-7 0,0 15 4 16,0-15 0-16,-21 0-8 0,21 0 8 0,0 11-4 15,-17-11 10-15,17 0 4 0,-13 0 0 0,7 0 3 16,0 0-27-16,1 0-70 0,1 0-89 16,2 0-87-16,2-28-66 0,0 28 46 0,0-21 86 15</inkml:trace>
  <inkml:trace contextRef="#ctx0" brushRef="#br0" timeOffset="88284.05">5046 15693 316 0,'0'0'-2'0,"0"0"5"15,0 0 6-15,0 0 11 0,0 0 18 0,16 0 13 16,-16 0 8-16,0 0-3 0,0 0-16 16,0 0-18-16,0 0-14 0,0 0-5 0,0 0 11 15,0 0 12-15,0 0 5 0,0 0 3 0,0 0-14 16,0 0-6-16,0 19-8 0,0-19-2 0,0 0-4 15,0 0 0-15,0 0 0 0,0 0-6 0,0 0 2 16,0 0-3-16,0 0 1 0,0 0 9 0,0 12 1 16,0-12 0-16,0 0-2 0,0 10-6 0,0-3-2 15,0-1-1-15,0 2 4 0,0-2-1 0,0 2 8 16,17 0 0-16,-17 2 0 0,0-2 0 0,0 1-6 16,0 2 4-16,11 0-3 0,-11 0 12 0,0 2 0 15,0-1-2-15,0 2 0 0,0-2-10 0,0 3 3 16,0-2-4-16,0 2 9 0,0-2-3 0,0 1 1 15,0 2-1-15,0-3 0 0,0 0 0 0,0-1-4 16,0 0 7-16,0 1-12 0,0-3 6 16,0 1 2-16,0-1-6 0,0-1 6 0,0-1-3 15,0-1-3-15,0-1 3 0,0 0 3 0,0-4-2 16,0 1 2-16,0-1-2 0,0 0-4 0,0-2 6 16,0 2 3-16,-13-1 0 0,13-1 52 0,0 0 20 15,0 0 40-15,0 0 50 0,0 0 2 0,0 0 20 16,0 0-29-16,0 0-51 0,0 0-59 0,0-21-41 15,0 21-19-15,0-18 10 0,0 18 0 0,0-27-4 16,0 9 7-16,0-1-8 0,20-1 10 0,-20-2 0 16,0-2-4-16,15 0-1 0,-15-1-4 0,11-2-5 15,-11 1 3-15,14 0-1 0,-9 2 3 16,0 2 5-16,0 0 0 0,-1 2-11 0,0 2 2 16,3 3-5-16,0 0 6 0,-1 2 10 0,1 1-5 15,0 1 2-15,-1 2-10 0,2 1 3 0,-1 3-3 16,1 0 7-16,-2-2 2 0,0 5-3 0,0-1 2 15,1 0-5-15,1 2 2 0,-1 0 7 0,1 1-3 16,-2-3 3-16,1 2-3 0,0 0-6 0,0 1 9 16,2 0-3-16,-2 0 0 0,0 0 0 0,-1 0-10 15,-2 0 9-15,1 0-1 0,-1 0 2 0,3 0 2 16,-4 20-7-16,1-20 1 0,0 0 2 16,-1 22 9-16,3-22-1 0,-2 26 1 0,1-13-1 15,-3 2-5-15,1 0 9 0,0 1-13 0,0 2 5 16,1-3-2-16,-2 0-10 0,1-1 12 0,-1 1 5 15,1-1-5-15,-3-1-7 0,5 1 4 0,-3-2-9 16,-1 1 3-16,2 0 14 0,-3 0-3 0,0 1-2 16,0 0 5-16,0-2-11 0,0 1 3 0,0-2 3 15,0 2-9-15,0-1 10 0,0-1-4 0,0-2 1 16,0 0 3-16,0-1 0 0,0 1-3 0,0-4 4 16,0 1-2-16,0 0 4 0,0-1-4 0,0-1-2 15,0 0 3-15,0 1-3 0,0-1 5 0,0 1-2 16,0-1 2-16,0 1-12 0,0 0-91 0,0-2-84 15,0-1-88-15,0 1-77 0,0-3 7 0,0 0 44 16,0 0 86-16</inkml:trace>
  <inkml:trace contextRef="#ctx0" brushRef="#br0" timeOffset="88745.5">5150 15908 234 0,'-3'0'1'0,"1"0"0"15,1 0-4-15,1 15 2 0,0-15-1 0,0 0 5 16,0 0 6-16,0 0 16 0,0 0 4 0,0 7-2 16,0-7-5-16,0 0-3 0,0 4 8 15,0-2-2-15,0-1 6 0,19 0 17 0,-19 1-8 16,0-2 17-16,0 2 16 0,0-2-22 0,14 1 7 15,-14-1-2-15,9 1-4 0,-2-1 1 0,-1 0-3 16,3 0-13-16,2 0-13 0,1 0-7 0,1 0-10 16,2 0 0-16,-3 0-3 0,4 0-1 0,-2 0-6 15,0 0 6-15,-2 0 1 0,-2 0-4 0,1 0 6 16,-3 0-6-16,-1 0 1 0,-2 0-1 0,-2 0-44 16,3 0-64-16,-1 0-76 0,-1 0-83 0,1 0 37 15,1 0 64-15</inkml:trace>
  <inkml:trace contextRef="#ctx0" brushRef="#br0" timeOffset="89562">5864 15895 514 0,'0'0'16'0,"0"0"15"16,0 0 29-16,0 0 20 0,0 0-7 0,0 0-12 0,0 0-28 16,0 0-20-16,0 0-12 0,0 0-4 15,-23 0 0-15,23 0 0 0,0 0 2 0,0 0 1 16,-20 0 0-16,20-15 7 0,0 15 23 0,-11 0 4 16,11 0-3-16,-9 0-9 0,9 0-19 0,-10 0-2 15,4 0 5-15,0 0 21 0,-2 0 36 0,-2 0 4 16,1 0 1-16,-2 0-17 0,-1 0-48 0,0 18-3 15,0-18-3-15,1 0-4 0,-1 18 4 0,1-18 3 16,2 13 3-16,-1-5 1 0,2 2 0 0,1 0 0 16,2 2-8-16,0-2 12 0,0 3-5 0,1-2 1 15,-2 2 3-15,5 0-7 0,-3-2 0 0,2 0-3 16,-1-1 3-16,3-1 0 0,0-1 7 16,0 1 4-16,0-4-8 0,0 1 8 0,0-2-3 15,0 0 3-15,0-1 3 0,29-1-3 0,-29 0-4 16,0 0 0-16,29-1 3 0,-29-1-10 0,23 0 14 15,-9 0-10-15,4 0-15 0,-4 0-35 0,3 0-61 16,-2 0-64-16,0 0-50 0,-1-21-29 0,-2 21-2 16,-1 0 66-16</inkml:trace>
  <inkml:trace contextRef="#ctx0" brushRef="#br0" timeOffset="90211.88">6220 15934 513 0,'0'0'7'15,"0"-2"13"-15,0 2 23 0,0 0 16 0,0-1 12 16,0 1 4-16,0-1-20 0,-19 1-9 0,19 0-11 16,0 0-12-16,0 0 1 0,0 0-1 15,0-1-13-15,-11 1 3 0,11 0-7 0,-11 0-5 0,2 0 5 16,-1 0-2-16,0 0 4 0,-2 0 5 16,-2 0-2-16,1 0-3 0,-4 18 2 0,3-18-6 15,-2 0-1-15,3 19-5 0,0-19-4 0,-1 17 6 16,2-8 1-16,0 1 2 0,5 0-2 0,0 2-4 15,3-4 0-15,1 3 10 0,0-2 0 0,3 0-3 16,0 0 0-16,0-1-4 0,0 1 4 0,0-4 2 16,0 3 5-16,0-4-4 0,0 2 9 0,0-1-9 15,0-1 0-15,23-1 18 0,-23-1 3 16,0 1 14-16,32-2 0 0,-32-1-21 0,29 0-10 16,-15 0-8-16,0 0-6 0,3 0 10 0,-4 0-3 15,-1-19 7-15,1 19-4 0,-3 0-11 0,-3-26 0 16,2 26 1-16,-4-22-1 0,-2 22 8 0,0-21-4 15,0 10 0-15,-3-2-4 0,0 3-3 0,0 1 3 16,0-2-11-16,0 1 12 0,-29 0-1 0,29 1-10 16,-22 0-23-16,22 1-43 0,-22-1-49 0,22 1-51 15,-20 1-38-15,20-1-28 0,-11 3 47 0,11 0 63 16</inkml:trace>
  <inkml:trace contextRef="#ctx0" brushRef="#br0" timeOffset="90681.7">6502 15932 658 0,'0'4'6'16,"0"-4"8"-16,0 0 16 0,0 2 6 0,0-2-9 15,0 0-5-15,0 2-15 0,-21-2-8 0,21 2 1 16,0-1 3-16,-27 1-3 0,27 2-2 16,-23 1 9-16,11-2-10 0,1 3 4 0,0 2 9 15,3 0-13-15,2-1 6 0,1 0 1 0,0 0-7 16,5 0 7-16,-3 1-6 0,3-1 3 0,0 0 1 15,0-2-1-15,0 1 8 0,0 1 44 0,23-2 5 16,-23 1-2-16,0 0-1 0,22 0-48 0,-22-1-4 16,0 2 7-16,19-2-10 0,-19-1 3 0,14 0-2 15,-14 3-7-15,13-3 0 0,-5 1 6 0,-2 0 4 16,0 1-2-16,-1-1 2 0,-2 1-4 16,0-2-10-16,-2 2 14 0,1-4-1 0,-2 3 5 15,0 0 64-15,0-2-3 0,0 1 11 0,-30 0-7 16,30-1-55-16,-26-1-8 0,26-1-10 0,-30 0 7 15,13 0-10-15,3-1 6 0,-1 0 11 0,2 0-10 16,1 0-47-16,12 0-118 0,-15 0-123 0,6-24-75 16,9 24 53-16</inkml:trace>
  <inkml:trace contextRef="#ctx0" brushRef="#br0" timeOffset="92247.79">6937 15819 426 0,'0'0'-1'0,"0"0"-3"0,0 0-3 16,0 18 1-16,0-18 3 0,0 0 6 0,0 0 3 15,0 0-8-15,0 0-2 0,0 11-3 0,0-11 3 16,0 0 5-16,0 7-2 0,0 0 57 16,0-4 6-16,0 0-3 0,0 2 7 0,0-1-2 15,0 0-2-15,0 1 5 0,-23 0-6 0,23-1-16 16,-20 1 10-16,20-1 0 0,-22 0 0 0,10 0-31 16,2-3-17-16,0 2 0 0,2-1 0 0,1-2-6 15,2 1 16-15,1-1 34 0,1 0 11 0,2 0 3 16,1 0 22-16,0 0-20 0,0 0-1 0,0 0-4 15,0 0-35-15,0 0-20 0,0-21-13 0,0 21 0 16,20 0-6-16,-20-22 5 0,0 22 7 0,20-17-3 16,-20 17 3-16,18-9 0 0,-8 9 0 0,-1-9-3 15,2 9 0-15,-4 0-4 0,3-4 0 0,0 4 4 16,-2 0 0-16,-1 0 2 0,-2 0-6 16,1 0 7-16,-1 0-4 0,-2 0 0 0,-1 21 7 15,1-21-7-15,0 0 4 0,-2 23-1 0,0-23-3 16,-1 22 0-16,0-9 3 0,0 0 1 0,0 0 2 15,0 1 1-15,0 1 0 0,-28 2-4 0,28-2 4 16,-23 1 3-16,23-1-1 0,-30-1 2 0,13 1-4 16,-1-3 0-16,0 0-5 0,1-4 7 0,-1 1-5 15,2-2 0-15,3 0 0 0,1-3-3 16,1-2 12-16,2 1-6 0,0-1 4 0,3-2-7 16,1 2-5-16,0-2 14 0,-3 0-2 0,6 0 9 15,-2 0-3-15,2 0-7 0,0 0 7 0,2 0-7 16,-2-22-2-16,2 22-4 0,0 0-2 0,0-14 2 15,0 14 0-15,0 0-3 0,0-12-7 0,25 12 1 16,-25 0 5-16,0-6-2 0,22 6 12 0,-22 0-9 16,18 0 0-16,-18 0 2 0,19 0-5 0,-12 0 2 15,5 0-2-15,-2 24 5 0,-2-24 1 0,1 17 9 16,0-17 3-16,-3 22-4 0,0-12-2 0,0 3-45 16,-2 0-106-16,1-3-83 0,-2 2-76 0,-1-2-46 15,2-2 73-15,-2 1 84 0</inkml:trace>
  <inkml:trace contextRef="#ctx0" brushRef="#br0" timeOffset="92864.68">7227 15995 669 0,'0'0'5'0,"0"0"-5"0,0 0 1 0,0 0 17 16,0 0-6-16,0 0 9 0,0 0-3 15,0 0-21-15,0 0 0 0,0 0-8 0,0 0 6 16,0 17 3-16,0-17-3 0,0 0 5 0,-22 17 1 15,22-17-1-15,0 16 2 0,0-8 2 0,0 3-2 16,-17 0-1-16,17 1-2 0,0-1 1 16,-13 1 1-16,13 0 0 0,-15-1 2 0,8 1-1 0,0-1-2 15,1 0 6-15,0-1 0 0,0-2-3 0,2-2 3 16,1 1-9-16,0-2 6 0,1 0 40 16,1-5 35-16,-2 0 39 0,2 3 33 0,0-3 23 0,1 0 8 15,0 0-13-15,0 0-42 0,0 0-58 16,0-20-44-16,0 20-30 0,0-19 9 0,0 19-5 15,26-29-3-15,-26 12 6 0,0-3-8 0,25 1 3 16,-25 2-1-16,20 0 0 0,-20 2 0 0,18 2-1 16,-8 3 6-16,-4 1 0 0,0 3-2 0,-2 0 4 15,0 2-4-15,1 2-1 0,-3 1 2 0,1 0-5 16,1-1 3-16,-1 2-3 0,2 0 2 0,-1 0 1 16,0 0-2-16,2 0 7 0,-3 0-2 0,0 0-4 15,2 21 6-15,-1-21-8 0,0 0 5 0,1 24 4 16,-2-24 2-16,0 18 5 0,-1-18-7 0,0 22-4 15,0-12 1-15,0 3-6 0,-1-1 5 0,-1 2 6 16,0-1-5-16,0 1 3 0,0-1 2 0,0 0-7 16,0-2 2-16,0 2 3 0,0 0-6 15,0-3 11-15,0-1-2 0,0 0-2 0,0-1 2 16,0-2-1-16,0 0-42 0,0-5-66 0,0 3-53 16,0-4-80-16,0 0-34 0,0 0-9 15,0 0-27-15,0 0 75 0,17 0 77 0</inkml:trace>
  <inkml:trace contextRef="#ctx0" brushRef="#br0" timeOffset="93131.09">7160 16008 769 0,'-2'0'15'15,"0"0"18"-15,2 0 29 0,0-1 37 0,0 1 6 16,0 0-6-16,0 0-26 0,0 0-37 0,0 0-22 16,0 0-10-16,25 0-4 0,-25 0 7 0,18 0-7 15,-18 0 4-15,25 0-11 0,-10 0 3 16,-1-14 8-16,-2 14-4 0,1 0 14 0,-2 0-10 0,-1 0-1 16,-3-9 4-16,-2 9-73 0,2-7-83 15,-4 1-81-15,1 1-76 0,0 0 38 0,5-2 82 16</inkml:trace>
  <inkml:trace contextRef="#ctx0" brushRef="#br0" timeOffset="93564.69">7793 15702 650 0,'3'0'16'0,"-1"0"1"0,-2 0 13 16,2 0 17-16,-2 0-16 0,0 0 6 0,0 0-12 16,0 0-16-16,0 0-2 0,0 0-6 0,0 0-3 15,0 18-3-15,-20-18 10 0,20 14 0 0,0-14-3 16,-29 22 6-16,29-9 5 0,-24 1-5 0,10 3 80 15,1 1 16-15,2 0-11 0,-2-1 4 0,4 3-71 16,-1 1-23-16,0-2 1 0,1 2 4 0,3 1-5 16,-1-2-2-16,0 1-1 0,2 1 3 0,0-1 5 15,0 0 2-15,0 1-2 0,0-1-1 16,0-1-7-16,0 1 0 0,1-3 7 0,0 0-7 16,-2-1 4-16,1-2 0 0,0 1-1 0,-1-3 1 15,1-1-4-15,-1 0 3 0,-2 0 4 0,1-3-7 16,-1 1 7-16,-2-2 0 0,1-1-11 0,-2 1 15 15,1 1-1-15,-1-4-7 0,0 0 4 0,0 0-7 16,2-2 3-16,-2 1 1 0,3-2-1 16,0 1-76-16,2-3-125 0,1 0-120 0,2 0-45 0,0 0 77 15</inkml:trace>
  <inkml:trace contextRef="#ctx0" brushRef="#br0" timeOffset="93845.77">7476 16124 854 0,'0'16'0'0,"0"-16"10"0,0 0 33 0,0 0 29 16,0 0 13-16,0 0-2 0,0 0-29 0,0 0-30 15,0 0-24-15,13 0 0 0,-13 0-3 0,11 0-1 16,-4 0 11-16,2 0-3 0,2 0-4 0,1 0 0 16,1 0 3-16,1 0 1 0,0 0-1 15,1 0 1-15,2 0-8 0,-4 0-88 0,1 0-74 16,0 0-76-16,-4 0-65 0,-1 0 86 0</inkml:trace>
  <inkml:trace contextRef="#ctx0" brushRef="#br0" timeOffset="94266">7721 16227 635 0,'0'2'6'0,"0"0"17"15,0-1 21-15,0 2 14 0,0-3 20 16,0 0 9-16,0 1-16 0,0 0-19 0,0-1-26 15,0 1-25-15,0 1-5 0,0-1 5 0,0 1-1 16,-18 0-1-16,18 2 4 0,0 1 0 0,-15-1-3 16,15 4 0-16,-14-3-2 0,14 4 4 0,-11-1 2 15,5 2 2-15,-2-1-4 0,-1 0-5 0,5 2 3 16,-3-2-3-16,3 0 2 0,1-1 8 0,-1 0-1 16,3 1 4-16,1-4 4 0,0-2 0 0,0 1-1 15,0 1-2-15,0-5-7 0,27 0-73 0,-27 0-75 16,26 0-88-16,-26 0-58 0,30 0 66 0</inkml:trace>
  <inkml:trace contextRef="#ctx0" brushRef="#br0" timeOffset="94794.91">8092 15829 647 0,'0'-2'6'0,"0"2"26"0,0-1 34 0,0-1 41 16,0 1 22-16,0 1 8 0,0-1-30 0,0 0-45 15,0 1-25-15,0 0-37 0,0 0-7 0,0 0 7 16,0 0-12-16,0 0 5 0,0 0-1 0,0 0-3 16,0 0 11-16,0 0 4 0,0 0 7 15,0 22-3-15,-17-22-1 0,17 12-3 0,0-12-4 16,-14 21 4-16,14-11-4 0,-13 2 0 0,13 1 0 15,-16 1 3-15,10-2 5 0,-1 3 3 0,-1-1 39 16,0 1 32-16,0 2-4 0,0-2-1 0,-2 1-34 16,1 2-40-16,2-1 5 0,-4 1 1 0,2 0-4 15,2-2 4-15,1 1-9 0,-1 0 2 0,3 0-1 16,0-2-2-16,2 1 1 0,-2-3 0 0,3 1 3 16,0-2 0-16,-1 0 3 0,2-5-3 0,0 1-6 15,0-1 9-15,0-2 1 0,0 0-7 0,0-3 9 16,0 1-8-16,0-1 1 0,28 0-40 0,-28 1-86 15,22-3-98-15,-22 0-95 0,27 0-60 0,-12 0 64 16,1 0 98-16</inkml:trace>
  <inkml:trace contextRef="#ctx0" brushRef="#br0" timeOffset="95150.03">7871 16003 696 0,'-6'13'0'0,"-1"-13"2"0,2 0 2 15,3 0 31-15,-2 8 6 0,3-8-3 0,-1 0 0 16,2 0-32-16,0 0-2 0,0 0-4 0,0 0 3 16,0 3 4-16,0-3 23 0,0 2 9 0,27 3 0 15,-27-2-2-15,26-2-24 0,-26 2-6 16,32-1 0-16,-14-1 3 0,3-1-3 0,-1 0-1 16,0 0-2-16,-1 0-7 0,0 0 6 0,-5 0-3 15,-3 0 3-15,0 0 4 0,-3 0-3 0,-6 0-5 16,1 0-5-16,-3 0-14 0,0 0-77 0,0 0-69 15,0 0-79-15,-28-15-7 0,28 15 73 0</inkml:trace>
  <inkml:trace contextRef="#ctx0" brushRef="#br0" timeOffset="101044.62">2962 16886 575 0,'0'0'-1'15,"0"0"6"-15,-11 0-12 0,11 0 11 0,0 0 9 16,0 0-5-16,0 0 9 0,0 0-12 0,0 0-11 15,0 0 0-15,0 0 3 0,0 0 3 0,0 0 2 16,0 0 0-16,0 0-9 0,0 0-2 0,0 0-4 16,0 0 6-16,0 0 9 0,0 0 1 15,0 0-1-15,0 0-1 0,0 0 3 0,0 0 0 16,0 0 5-16,0 0-4 0,0 0 1 0,0 0-3 16,0 0-2-16,0 0 5 0,0 0-1 15,0 0-4-15,0 0-1 0,0 0 28 0,0 0 6 16,0 0 9-16,0 0-1 0,0 0-28 0,0 0-13 0,0 0 3 15,0 0 2-15,0 0-2 0,0 0 54 0,0 0 0 16,0 0-3-16,21 0 7 0,-21 0-51 0,15 0-14 16,-15 0 11-16,20 0-8 0,-10 0-3 0,1 0 14 15,3 0-11-15,0 0 3 0,-1 0 4 0,-1 15-10 16,-1-15 3-16,0 0-4 0,-2 0 1 16,-3 0 3-16,1 0 0 0,-2 0 1 0,-3 0-1 15,1 0 0-15,0 0 0 0,0 0 6 0,-1 0-2 16,1 0 6-16,-1 0-9 0,2 0-8 0,1 0-54 15,1 0-68-15,-2 0-51 0,2 0-70 0,0 0 42 16,0 0 64-16</inkml:trace>
  <inkml:trace contextRef="#ctx0" brushRef="#br0" timeOffset="101346.31">2969 17145 590 0,'0'4'16'0,"0"-4"13"0,0 3 23 15,0-3 12-15,0 2-6 0,0-2-7 0,0 1-28 16,0-1-9-16,0 1-17 0,0-1 0 0,0 1 0 15,0-1 0-15,0 2 3 0,0 1-3 0,0-2 10 16,0 2-4-16,0 0 4 0,31 0-1 0,-31 1-2 16,27 0 0-16,-11-1 3 0,3 0-3 15,1 2-1-15,1-4 0 0,0 0-14 0,0 0-47 16,0-1-69-16,0 0-80 0,-1 0-14 0,0 0 46 16</inkml:trace>
  <inkml:trace contextRef="#ctx0" brushRef="#br0" timeOffset="102351.33">4104 16875 203 0,'0'0'1'0,"-1"0"-1"16,0 0 13-16,1 0 3 0,0 0 2 0,0 0 4 15,0 0-8-15,0 0 1 0,0 0-5 0,0 0 5 16,0 0-4-16,0 0-4 0,0 14 0 0,0-14-2 16,0 0-3-16,0 0 1 0,0 0 6 15,0 0 14-15,0 0 9 0,0 0 18 0,0 0 2 16,0 0 12-16,0 0 2 0,0 0-5 0,0 0 6 15,0 0-14-15,0 0-2 0,0 0 7 0,0 0-3 16,16 0-7-16,-16 0-1 0,0 0-25 0,16-18-3 16,-16 18-8-16,12 0 13 0,-12-14 15 0,16 14-8 15,-11-11 0-15,2 11-15 0,-1-11-8 0,-1 7 29 16,-2-4 0-16,2 1 0 0,-2 0 0 16,0 1-33-16,0-2-1 0,-1-1-3 0,1 0-5 15,-3 1 1-15,2 0 0 0,0 0 0 0,-1 0 3 16,-1 3 5-16,0-2-4 0,0 2 4 0,0 1 3 15,0 0 8-15,0 3 12 0,0 1 0 0,0 0-12 16,0 0 14-16,0 0-7 0,0 0-11 0,0 0 7 16,0 0-17-16,0 0-1 0,0 0 4 0,0 0-8 15,0 0-3-15,0 0-4 0,0 0 4 0,0 0 0 16,0 0-4-16,0 0 8 0,0 0-4 0,0 0 4 16,0 21 6-16,0-21-2 0,0 15 1 0,-24-15-2 15,24 22 5-15,0-8-3 0,0 3 6 0,-15 2-2 16,15-2-4-16,0 5 0 0,0 0 6 0,-11 2 8 15,11 0-7-15,0-2-1 0,0 2-2 16,-8-4-10-16,8 2 3 0,0-1 2 0,0-4-5 16,0 2 3-16,0-4 0 0,0 0 7 0,0-3 1 15,0-1-1-15,0-1 3 0,0-2-9 0,0-1 0 16,0-2 6-16,0 0-6 0,0-2-80 0,0-2-115 16,0 2-110-16,0-3-110 0,0 0 81 0</inkml:trace>
  <inkml:trace contextRef="#ctx0" brushRef="#br0" timeOffset="102796.66">4082 17201 329 0,'-4'2'4'0,"-1"2"-3"0,0-1 2 16,-1-1-1-16,0 1 0 0,3-1-1 0,-1 1-2 15,1-1 2-15,-1 0-4 0,1-2 3 0,0 5 3 16,3-5-5-16,0 1 5 0,0 0 7 0,0-1-5 16,0 3 4-16,0-3 1 0,0 0 1 0,0 0 13 15,0 0 8-15,0 0 2 0,0 1 32 0,0 0 2 16,0 1 18-16,0-1 4 0,20 1-41 0,-20-1-3 16,14 1 10-16,-14 0-6 0,21 1 3 0,-8-3-9 15,2 3-36-15,0 1-2 0,2-4-6 0,-1 2 7 16,2 1-3-16,0-3-4 0,0 4 7 0,-3-4-7 15,2 1 0-15,-3-1 3 0,-1 2-3 0,1-2-49 16,-2 0-93-16,-2 0-109 0,-4 0-30 16,-1 0 49-16</inkml:trace>
  <inkml:trace contextRef="#ctx0" brushRef="#br0" timeOffset="103551.19">4969 17096 388 0,'-27'0'-3'0,"27"0"2"0,0 18 1 0,0-18-3 16,-19 0 2-16,19 0 2 0,0 14-5 0,-17-14 5 16,17 12 0-16,-12-12 1 0,12 9 5 0,-11-9-4 15,11 6-1-15,-8-2-4 0,6-1 23 0,-2-1 10 16,4 0 24-16,0-2 31 0,-1 0 14 0,1 0 29 15,0 0 16-15,0 0-3 0,0 0-23 0,0 0-40 16,0 0-32-16,0 0-36 0,0 0-11 0,0-22 4 16,0 22-8-16,21 0 1 0,-21-16-1 0,0 16 0 15,13 0-3-15,-13-9 7 0,11 9-4 0,-11 0-4 16,10 0 5-16,-10 0-5 0,7 0 8 16,-2 0-7-16,-2 0 3 0,-2 0-4 0,-1 0-6 15,0 0 6-15,0 0 5 0,0 0-1 0,0 0 4 16,0 16 4-16,0-16-4 0,0 0 0 0,-19 0 4 15,19 10-4-15,0-10-3 0,-20 0 6 0,20 7 1 16,0-7-36-16,-16 0-79 0,16 0-105 0,0 0-105 16,0 0 34-16,0 0 81 0</inkml:trace>
  <inkml:trace contextRef="#ctx0" brushRef="#br0" timeOffset="104546.52">5523 17026 383 0,'0'0'-4'0,"0"3"1"0,0-1-1 0,-12-2 7 15,12 2 14-15,0-2-1 0,0 0 1 0,0 0-7 16,0 3-8-16,0-3 12 0,0 2 22 0,0 2 5 15,21-1 6-15,-21 0 20 0,16-1-21 0,-16 2-2 16,24-2-8-16,-9 2-26 0,0-2 27 0,4 1 1 16,-1-3 0-16,3 2-4 0,1-1-28 0,1-1-3 15,2 0-3-15,4 0 0 0,-2 0 0 0,3 0-3 16,0 0 3-16,-1 0 0 0,-3 0-2 16,-1 0 5-16,-5 0 6 0,-2 0-9 0,-4 0 3 15,-3 0-6-15,-6 0-10 0,-5 0 4 0,4 0 2 16,-4 0 1-16,0 0 3 0,0 0 12 0,0 0-2 15,0 0 3-15,0 0-20 0,0 0-62 0,0 0-54 16,-19 0-55-16,19 13-33 0,0-13 51 0</inkml:trace>
  <inkml:trace contextRef="#ctx0" brushRef="#br0" timeOffset="104845.28">6171 16934 667 0,'0'0'4'0,"0"0"-2"0,-17 0 4 16,17 0 34-16,0 0 10 0,0 0 13 0,0 0-2 16,0 0-36-16,0 0-14 0,0 0-14 0,21 0-4 15,-21 17 4-15,0-17 3 0,0 0 4 0,0 11 15 16,0-11 3-16,0 16 0 0,0-4-3 0,0 0-4 15,0 2-1-15,0-1-5 0,0 3 2 0,0 0-12 16,0 0-2-16,0-2 4 0,-17 3 0 16,17-5 9-16,0 2-2 0,0-4 2 0,0 0 4 15,0-2-6-15,0-1-1 0,0-3 0 0,0 0-64 16,0-1-72-16,0-3-82 0,0 0-70 0,0 0 60 16</inkml:trace>
  <inkml:trace contextRef="#ctx0" brushRef="#br0" timeOffset="105066.31">6349 16987 587 0,'0'0'5'0,"0"0"-5"0,0 0 0 0,0 18 0 0,0-18-10 16,0 0 10-16,0 0-3 0,0 0-2 15,0 13 7-15,0-13-6 0,0 10 5 0,0-10 3 16,0 13-3-16,0-4 6 0,0 1-2 0,0-3 0 15,0 3 2-15,0-1-4 0,0-1 1 0,0 2 3 16,0-3-3-16,0-3 3 0,0 3 0 0,0-3-1 16,0-2-30-16,0 3-63 0,0-5-70 0,0 0-6 15,0 0 29-15</inkml:trace>
  <inkml:trace contextRef="#ctx0" brushRef="#br0" timeOffset="105446.21">6446 17045 399 0,'0'0'-1'0,"0"0"-2"16,0 0 21-16,0 18 25 0,0-18 26 0,0 0 30 16,0 0 8-16,0 0-31 0,0 0-20 0,32 9-28 15,-32-9-25-15,38 0 37 0,-11 5 11 0,1-5 1 16,3 0-3-16,3 0-30 0,0 0-15 0,2 0 58 15,1 0 4-15,1 0 3 0,-2 0-4 16,2 0-57-16,0 0-4 0,-1 0-4 0,-1 0 0 16,-1 0 3-16,-1-17 1 0,-3 17-7 0,1 0 6 15,-3 0 1-15,-2 0-4 0,-1 0 7 0,0 0-7 16,-3 0-3-16,-2 0 6 0,-2 0-3 0,-5 0 0 16,-1 0-4-16,-1 0-3 0,-2 0 3 0,-5 0 4 15,-3 0 0-15,1 0 0 0,-2 0-7 0,-1 0 7 16,2 0-4-16,-2 0-11 0,0 0 11 0,0 0-7 15,0 0 7-15,0 0 8 0,0 0 0 0,0 0 0 16,-26 0-4-16,26 0 0 0,-25 0-34 0,25 0-90 16,-25 0-86-16,9 0-100 0,6 0 5 0,-1 0 87 15</inkml:trace>
  <inkml:trace contextRef="#ctx0" brushRef="#br0" timeOffset="109249.54">11467 17994 258 0,'-4'0'4'0,"0"0"2"16,-1 10 6-16,-1-10-1 0,-4 0 18 0,5 4 4 0,-3-4 6 15,4 0 12-15,-3 0-18 0,4 2-6 0,1-2-8 16,0 2-13-16,0-1-5 0,2 1-1 16,0-1-3-16,0-1 13 0,0 1 2 0,0 1 3 15,0-2 3-15,0 0 0 0,0 0 20 0,0 0 1 16,0 0-4-16,0 1 1 0,0 2-21 0,0-3 4 15,-26 0-3-15,26 3-8 0,0-3 1 0,0 2-5 16,-17 1-3-16,17-1 8 0,0 0-2 0,-12-2-9 16,12 5 16-16,0-4-17 0,-9 2 1 0,9-1 9 15,-6-1 5-15,4 1 28 0,2-2 4 0,0 0 4 16,0 0-7-16,0 0-13 0,0 0 3 0,0 0 0 16,0 0 5-16,0 0 8 0,0 0 10 15,0 0-1-15,0 0 1 0,0 0-16 0,0 0-6 16,0 0-16-16,0 0 0 0,0 0-8 0,0 0-8 15,0 0 7-15,0 0-10 0,0 0 7 0,0 0-8 16,0 0 8-16,0 0-4 0,0 0 0 0,0 0 8 16,0 0-8-16,0 0 4 0,0 0 8 0,0 0 26 15,0 0 7-15,0 0 14 0,17 0-7 0,-17 0-23 16,0 0-7-16,0 0-10 0,19 0 2 0,-19 0 3 16,10 0 8-16,-10 0 2 0,15 0 0 0,-5 0-8 15,-3 0-10-15,2 17-2 0,-4-17-3 0,3 0-5 16,-1 0 2-16,3 0 2 0,-1 0 0 0,1 0 4 15,4 0-4-15,-3 0-6 0,5 0-1 16,-3 0-2-16,2 0 6 0,-2 0 1 0,0 0-4 16,1 0 9-16,-3 0-6 0,0 0-1 0,-2 0 3 15,-2 0-5-15,5 0 3 0,-2 0 0 0,-2 0-1 16,5 0 3-16,-2 0 1 0,0 15-3 0,1-15 3 16,-2 0-6-16,1 0 3 0,1 11 2 0,-2-11-1 15,7 0 8-15,-6 6-7 0,1-6 2 0,1 0-5 16,0 5-5-16,1-4 5 0,-1 0-3 0,1 2 7 15,-3-3 0-15,0 2-6 0,3 0 3 0,-1-2 0 16,1 3 0-16,-5-3 0 0,3 3 2 0,0-1-4 16,-1-1 1-16,1 0 4 0,-3 1-3 0,4-2 2 15,-1 0 1-15,-1 2-3 0,2-2-3 16,1 0 3-16,1 0-2 0,-1 0-1 0,-1 0 4 16,1 0-1-16,-3 0 0 0,5 0 5 0,-3 0-2 15,-2 0-3-15,1 0 0 0,-1 0-1 0,1 0-1 16,-1 0 3-16,2-18-1 0,-2 18-1 0,0 0 4 15,3 0-7-15,-3 0 8 0,2 0-3 0,1 0-2 16,-3 0 1-16,1 0-5 0,-3 0 5 0,2 0-3 16,0 0 6-16,-4 0 2 0,2 0-5 0,0 0 2 15,-3-9-1-15,4 9-5 0,1 0 4 0,-2 0-5 16,1 0 8-16,0 0-3 0,0 0-5 16,-2 0 7-16,1 0-9 0,-3 0 4 0,1 0 6 15,2 0 0-15,-2 0-5 0,-1 0 4 0,-1 0 4 16,0 0-2-16,2 0 5 0,-3 0 10 0,2 0 1 15,-3 0 4-15,1 0 5 0,1 0-21 0,-5 0 11 16,2 0-2-16,-1 0-1 0,-1 0 12 0,0 0-18 16,0 0 0-16,0 0-6 0,0 0 0 0,0 0 0 15,0 0-4-15,0 0 0 0,0 0-6 0,0 0 7 16,0 0 4-16,0 0-5 0,0 0 2 0,0 0-6 16,0 0-4-16,0 0-3 0,-15 0-73 0,15 0-112 15,0 0-160-15,0 0-168 0,-10 0 70 0,10 0 111 16</inkml:trace>
  <inkml:trace contextRef="#ctx0" brushRef="#br0" timeOffset="112378.69">4393 17674 478 0,'0'0'13'0,"0"0"-1"0,0 0 7 0,0 0-2 0,0 0-19 16,0 0 7-16,0 0-8 0,0 0 2 16,0 0 6-16,0 0-5 0,0 0-6 0,0 0 1 15,0 0-1-15,0 0 2 0,0 0 7 0,0 0 9 16,0 0 17-16,0 0 9 0,0 0 21 0,0 0 9 15,0 0-3-15,0 0-3 0,0 0-20 0,0 0-18 16,0 0-10-16,0 0-4 0,0 0-10 0,0 0 3 16,0 0-5-16,0 0-5 0,0 0 13 0,0 0-8 15,0 0 5-15,0 0 4 0,0 0 0 0,0 0 20 16,0 0 3-16,0 0 8 0,0 0 15 16,0 0-14-16,0 0 0 0,0 0-2 0,0 0-19 15,0 0 8-15,0 0-4 0,0 0-3 0,0 0 0 16,0 0 4-16,0 0-8 0,0 0-4 0,0 0 0 15,0 0 11-15,0 0 24 0,0 0 8 0,0 0-1 16,0 0-8-16,0 0-15 0,0 0 1 0,0 0 2 16,0 0-7-16,0 0-10 0,0 0-3 0,0 0-13 15,0 0-4-15,0 0 4 0,0 0-3 0,-20 0 9 16,20 0-6-16,0 0-4 0,0 0 4 0,0 0-5 16,-13 0 1-16,13 0 5 0,0 0-4 0,-9 0 2 15,9 0 1-15,0-13 0 0,-7 13 0 0,7 0-3 16,0 0 3-16,-7 0 0 0,7 0 3 0,-1 0 3 15,-2 0-6-15,1 0 0 0,-2 0-3 16,0 0 5-16,1 0 5 0,-1 0-4 0,1 0-2 16,-3-6 0-16,5 6 9 0,-3 0 9 0,2 0 0 15,-1 0 0-15,0 0-10 0,1 0 1 0,1 0-4 16,-3 0-3-16,0 0-3 0,-2 0-7 0,4 0 7 16,-2 0-2-16,0 0 5 0,-1 0-1 15,0 0 1-15,1 0 0 0,-2 0 0 0,1 0-5 0,-1 0 3 16,0 0-1-16,0 0-2 0,-2 0 5 0,4 0-6 15,-2 0 6-15,1 15 0 0,-2-15-2 0,1 0 2 16,3 0-3-16,-1 0-3 0,1 9 3 16,2-9 0-16,-2 0-5 0,2 3 5 0,0-3-3 0,0 4 3 15,-1-3 6-15,0 3-5 0,1-1 0 0,-2-1-3 16,2 5-6-16,-5-2 9 0,4 0 0 16,-1 2 6-16,-2 0 0 0,2-1-6 0,1 1 3 15,-2-3-5-15,3 3 1 0,-2-3-7 0,1 2 2 16,-1-2-3-16,1 0-1 0,0 0 15 0,2-1-9 15,-1 1 6-15,0-1 1 0,1 0-5 0,-1 2 2 16,1-1-3-16,0 0 8 0,0-1-2 0,0 3 6 16,0-2-2-16,0 1-9 0,0 0 2 15,0 0 1-15,0-1 2 0,0 2-1 0,0-2-2 0,0 1 1 16,0-1 3-16,0 2-3 0,0-1 0 0,0 2 0 16,16 0-11-16,-16 1 11 0,0-1 3 15,0 0 0-15,9-2 9 0,-9 3-6 0,8-2-5 16,-8-1-1-16,9-1-3 0,-5 2-1 0,-2-1 7 15,2-2-4-15,-1 2 0 0,-1-1 3 0,1-1-4 16,-1 1 7-16,1 0 1 0,-1-3-1 0,2 4 8 16,0-2-6-16,1 3-2 0,-2-3 2 0,0 2-5 15,3-1 1-15,-1-2-4 0,3 1 1 0,-2 0-3 16,-1-3-2-16,5 0 7 0,-3 0-1 0,1 0 4 16,1 0 7-16,-3 0-5 0,4 0-7 0,-3 0 5 15,0 0-6-15,-1 0 0 0,2 0 2 0,-2 0-1 16,0 0-3-16,4 0 1 0,-1 0 0 0,0 1-4 15,0-1-1-15,-2 1 1 0,4 0 7 0,-6 1-4 16,4-2 5-16,-3 2 1 0,2-1-8 16,-1 1 9-16,1-2-6 0,-2 0 0 0,1 0 4 15,0 1-3-15,-1-1 5 0,0 0-3 0,1 0-5 16,-1 0 2-16,0 0 0 0,-1 0 1 0,1 0 12 16,2 0 6-16,-3 0 0 0,2 0 7 0,-1 0-2 15,1 0-3-15,0 0 2 0,0 0 2 16,-3 0-2-16,2 0 0 0,-2 0-5 0,4 0 3 0,-4 0 6 15,1-16-6-15,0 16 2 0,-1 0-3 0,-1-13-9 16,1 13 3-16,1-14 1 0,-2 7-4 0,4 2-4 16,-5-2 16-16,2 1-4 0,0 0-1 0,1 1 3 15,0-2-22-15,-2 3 2 0,2-1 0 16,-4-1 2-16,1 1 6 0,-1-1 2 0,1 1-6 16,-1 0 1-16,-1 1 1 0,0-2-7 0,0 3 5 15,0-2 0-15,2 1-5 0,-1 1 2 0,-1-3-6 16,1 2 2-16,0 0 7 0,3-2 0 0,-3 2 2 15,2-1-3-15,-1 0-4 0,-1 1 1 0,1 0-1 16,0 0 2-16,-1 1 3 0,1 1 4 0,-1-3-2 16,1 3 2-16,-2 0-3 0,3-1-4 0,-3-2 5 15,1 1-3-15,-1-1 3 0,1 0 3 0,-1 0 0 16,2-1-4-16,-2 0 6 0,1-1-1 16,-1 2-2-16,0 0 4 0,1 0-12 0,-1 1 2 15,0-1 3-15,0 0-1 0,0 2 1 0,0 1-3 16,0-2-3-16,0 1-1 0,0 0 2 0,0 1-1 15,-19-1-2-15,19-1 3 0,0 1-1 0,0-1-4 16,0 3 2-16,-13-4 3 0,13 1-2 0,0 3 4 16,0-3 0-16,0 1-6 0,0 0 3 0,0 1 1 15,0-2-1-15,0 2 1 0,0 0-1 0,0 1-3 16,-7-2-1-16,7 1 4 0,-3 2-2 0,0-3 2 16,1 1 0-16,-5 0 0 0,2-1-1 0,0 1-4 15,0 0 5-15,-3-1-3 0,2 1 3 0,0 0 4 16,1-1-6-16,1 3 1 0,1-2-2 0,-1 1 3 15,0 1-3-15,-5-4 4 0,3 4-2 0,-1-1-2 16,-2-2 1-16,0 3-1 0,-1-1 1 16,-1 1 1-16,0-3 3 0,2 3 0 0,0-2-1 15,-1 1-2-15,1 0 0 0,3-2 1 0,0 1 1 16,-3 1 2-16,4 1-1 0,-2-2-8 0,2 0-13 16,0 2-51-16,-3-5-52 0,-2 2-83 0,1-1-119 15,0-2-113-15,0-2-98 0,0 0 55 0,-5-2 135 16</inkml:trace>
  <inkml:trace contextRef="#ctx0" brushRef="#br0" timeOffset="116328.05">5421 17558 192 0,'0'3'4'0,"0"-3"-3"15,0 1 5-15,0-1 18 0,0 3 6 0,0-3 18 16,0 0 14-16,0 0-14 0,0 0-9 0,0 1-11 15,0-1-21-15,0 0-4 0,0 0-2 0,0 2 15 16,0-2 6-16,0 2-3 0,0-2 6 0,0 0-19 16,0 0-6-16,0 3 5 0,0-3 0 0,-14 3 3 15,14-1-1-15,0 2-3 0,0-2-7 0,-14 0-1 16,14 2 7-16,-9-2 41 0,9 0 17 16,-7 1-1-16,1-2-3 0,4 3-41 0,0-4-12 15,-1 2 2-15,2-1-6 0,-1 0 0 0,2 0 2 16,-2 1-1-16,2-2 1 0,0 0 6 0,0 0-5 15,0 0 4-15,0 0 7 0,0 0 36 0,0 0 5 16,0 0 27-16,0 0 23 0,0 0-37 0,0 0 11 16,0 0-20-16,0 0-26 0,19 0 3 0,-19 0-1 15,0 0-7-15,0 0-4 0,0 0-7 0,0-12-10 16,9 12-4-16,-9 0-3 0,0 0 0 0,0 0-6 16,0 0-4-16,0 0 6 0,0 0 1 0,0 0 3 15,0 0 3-15,0 0-7 0,0 0-3 0,0 0 4 16,0 0-1-16,0 0 5 0,0 0 2 0,0 0-6 15,0 0 3-15,0 0 3 0,-19 0 4 0,19 0 0 16,0 0-3-16,-14 14-1 0,14-14-3 16,-13 0 4-16,13 0-1 0,-13 0-3 0,8 0-57 15,0 0-111-15,1 0-129 0,1 0-94 0,1 0 56 16</inkml:trace>
  <inkml:trace contextRef="#ctx0" brushRef="#br0" timeOffset="116911.22">6269 17590 214 0,'-2'7'12'16,"2"-2"1"-16,-2 0-1 0,2 0 5 0,-1-1 23 15,-1-1 2-15,0 1 1 0,0 1-8 0,-1-2-34 16,3 0 0-16,-2-1-2 0,2 4 5 0,0-3 57 16,0 1 2-16,0 2 2 0,0 0 32 0,0-2-33 15,31 3-5-15,-31 2 5 0,30-3-33 0,-7 1-24 16,1 3 2-16,4-3-2 0,3 0 2 0,2-3 4 15,0 2 43-15,3-1-3 0,-1-1 11 0,2-1-3 16,-2 1-47-16,-3-1 1 0,-1 1-12 16,-4-3-3-16,-4 2 4 0,-8 0 4 0,2 0-12 15,-8-1 4-15,-5 0 4 0,1 2 0 0,-5-4 15 16,0 2 0-16,0-2-3 0,0 0-1 0,0 0-7 16,0 0 4-16,0 0-8 0,0 0 3 0,0 0-10 15,0 0-5-15,0 0 8 0,0 0-12 16,0 0 12-16,-15 0 0 0,15 0-23 0,0 0-104 0,0 0-84 15,-14 0-86-15,14 0-18 0,-8 0 108 0</inkml:trace>
  <inkml:trace contextRef="#ctx0" brushRef="#br0" timeOffset="117244.64">7321 17616 839 0,'0'0'-4'0,"0"18"-8"15,0-18-6-15,0 0 2 0,0 0 4 16,0 0 9-16,0 0 5 0,0 14 0 0,0-14 3 15,-22 8-3-15,22-8 6 0,0 14-6 0,0-5 0 16,-18-1-1-16,18 4-8 0,0 0 7 0,-12 0 0 16,12 2 1-16,-10 1 17 0,10 2-5 0,-11-3-2 15,6 1 4-15,1 0-16 0,0-1 5 0,-2-1 1 16,2-1 1-16,0-3 3 0,1 0-6 0,0-4 3 16,0 1-3-16,0-1-81 0,1-3-78 0,1 0-67 15,0-2 0-15</inkml:trace>
  <inkml:trace contextRef="#ctx0" brushRef="#br0" timeOffset="117461.35">7335 17674 754 0,'0'18'0'0,"0"-18"-3"15,0 0-4-15,0 0 0 0,0 0 0 16,0 14 10-16,0-14 70 0,0 0 6 0,0 12-2 15,0-12-8-15,0 10-66 0,0-1-11 0,0-1 17 0,0 4 0 16,0 0-3-16,0-1 10 0,0 0-11 0,0 0 5 16,0 2 6-16,0-1-6 0,0 0 1 0,0-3-5 15,0 1 5-15,0-3-56 0,0 0-79 16,0-4-81-16,0 3-85 0,0-6 56 0</inkml:trace>
  <inkml:trace contextRef="#ctx0" brushRef="#br0" timeOffset="117728.91">7510 17766 863 0,'9'0'16'0,"-1"0"19"15,2 0 49-15,1 0 27 0,4 0 6 16,1 0-2-16,5 0-17 0,2 0-7 0,2 0-14 15,3 0-8-15,3 0-32 0,1 0-17 0,-1 0-7 16,2 0-6-16,-2 0-1 0,-5 0 1 0,0 0-10 16,-5 0 3-16,-2 0 5 0,-7 0-8 0,-3 0 5 15,-3 0-16-15,-2 0-38 0,-3 0-58 0,-1 0-76 16,0 0-58-16,0 0-32 0,0 0-4 0,-27 0 26 16,27 0 71-16</inkml:trace>
  <inkml:trace contextRef="#ctx0" brushRef="#br0" timeOffset="117978.31">7549 17878 481 0,'-7'5'12'16,"2"-1"0"-16,1 1-2 0,1-4 17 0,3 2 1 15,0-2 40-15,0 1 21 0,0 1 34 0,0-3-14 16,0 0-23-16,20 4 38 0,-20-3-56 0,0 2 12 16,29-1-16-16,-29 2-52 0,26-4 1 0,-13 3-13 15,2-3 4-15,0 0-8 0,0 4 8 0,0-4-4 16,2 1 0-16,-2-1-29 0,3 1-117 16,-2-1-102-16,-1 0-106 0,0 0 32 0</inkml:trace>
  <inkml:trace contextRef="#ctx0" brushRef="#br0" timeOffset="119463.65">8564 17761 661 0,'0'0'11'0,"0"0"2"0,2 0 11 0,-2 0 20 15,0 0 6-15,0 0 13 0,0 0 9 0,0 0-10 16,0 0-9-16,0 0-15 0,0 0-14 16,0 0-6-16,0 0 19 0,0 0 14 0,0 0-2 15,0 0 7-15,0 0-18 0,-22 0-15 0,22 0-12 16,0 0-7-16,-14 0-7 0,14 0 6 0,-16 0 1 15,16 0 0-15,-16 12 0 0,8-12-11 0,-2 0 11 16,2 0-1-16,-3 8 1 0,3-8 0 0,1 7 0 16,-3-7 0-16,4 7-1 0,-2 0-3 15,2-1-3-15,-2-1-1 0,1 3 1 0,1 0 7 0,-3 0 8 16,4-1-4-16,-3 2-8 0,1-1 8 0,1 1-11 16,1 0 4-16,-2 0 11 0,2 2-12 15,-1-3 5-15,2 0-5 0,1-2 1 0,0 2 7 16,2-4 8-16,0 4 0 0,1 1 0 0,0-4 4 15,0 2-11-15,0 0 4 0,0 0-4 0,0-2-8 16,0 0 3-16,0-2 1 0,0 2 3 0,19-3 2 16,-19 1-4-16,0 0-7 0,18 1 8 0,-18 2-8 15,14 1 4-15,-14-3 4 0,14 0-7 0,-14 2 4 16,13-2-4-16,-13 0 0 0,11 0 0 0,-5 0 7 16,-1-4 4-16,0 5 3 0,0-2-3 0,4-3-4 15,-4 3 0-15,1 0 1 0,0-2 6 0,0 1-4 16,1 1 1-16,-1-2-5 0,3 0-6 0,-3 1 0 15,3-1 3-15,1 1 1 0,-3-2 18 0,5 2 30 16,-2-2 4-16,-2 0 2 0,4 0-16 16,-1 0-32-16,-1 0-3 0,0 0-6 0,0 0 0 15,0 0-1-15,0 0 1 0,-1 0-4 0,-3 0 2 16,-1 0 1-16,1 0-6 0,-1 0 10 0,-2-15-4 16,-1 15-2-16,-2 0 7 0,3 0-5 0,-3 0 2 15,1 0 0-15,-1 0-4 0,0 0 4 16,0 0-1-16,0 0 2 0,2 0 1 0,0 0-3 0,0 0 0 15,2 0-3-15,0 0 5 0,3 0-2 0,-2 0 22 16,3-14 35-16,0 14 1 0,-2 0 6 0,0 0-12 16,-1-9-24-16,1 9-7 0,-2 0-4 0,0-7-15 15,-3 7-2-15,3 0 3 0,-1-5 12 0,1 4 25 16,-2 0-8-16,0-2-1 0,-1 3-9 16,0-4-21-16,2 1-3 0,-2 0-1 0,2-1-1 15,-1 1 2-15,2 1 5 0,0-1-4 0,-1 1-2 16,2-1 3-16,-3 2 3 0,0 0 30 0,1 1 12 15,-2 0-1-15,0 0-2 0,0 0-24 0,2 0-7 16,-2 0-7-16,0 0 4 0,-1-3-5 0,2 3 0 16,-1-3 1-16,0-1-1 0,0 2 2 0,-1-3-8 15,2 1 1-15,1-1 0 0,-3-1-5 0,3 2 9 16,-2 0-4-16,0 0 0 0,1-1 3 16,-2 1-4-16,0 1 2 0,0 1 3 0,0-1-3 15,0 0 0-15,0 1 3 0,0-2-6 0,0 1 6 16,0 1-4-16,0-5-2 0,0 5 2 0,0-2-3 15,0 0 5-15,0 1 2 0,0-1-2 0,0-1-1 16,0 1 3-16,0-1-4 0,0-1 0 0,0 4 3 16,0-1 0-16,0 0 2 0,0 1 1 0,0-2-1 15,0 4-4-15,0 0 3 0,0-3-4 0,0 1 1 16,0-1-1-16,0 2-4 0,0-1 4 0,0 0-1 16,-19-2 2-16,19 4-1 0,0-4 0 0,0 3 1 15,0-1 0-15,0-1 4 0,0 3-1 0,-13-4-1 16,13 3 2-16,0-1-4 0,0-2 0 0,-7 2 0 15,7 1 0-15,-5-3-4 0,3 1 5 0,-1 1-1 16,0 0-5-16,1-2 6 0,-1 1-1 0,1 1-1 16,-1 0 4-16,-2-1-4 0,0 2-5 15,3-2 3-15,-2 0-2 0,2 1 2 0,-2-1 3 16,0 1-1-16,0 1 3 0,-1-1 0 0,5 0-3 16,-6 2 0-16,5-3-1 0,-3 2-2 0,2 0 5 15,1 1 2-15,-1 0-4 0,1 0 2 0,1 0-5 16,-4-2-2-16,3 2 3 0,-3 0 1 15,0-3 4-15,-1 1-3 0,-1 1 0 0,1-3 2 0,-3 2-1 16,0-1 1-16,-1 1-1 0,1 1-1 16,-2-3 1-16,-3 1 0 0,1-1-3 0,0 4-48 0,-1-7-96 15,-5 2-137-15,0 0-202 0,-4 0-139 0,-3-5 95 16</inkml:trace>
  <inkml:trace contextRef="#ctx0" brushRef="#br0" timeOffset="151742.44">13508 17841 322 0,'0'3'-5'0,"0"-3"2"15,0 0 2-15,0 0 1 0,-20 2 2 0,20 0 2 16,0-1 32-16,0 0 11 0,-12 1 17 0,12-1 3 16,0 0-26-16,0 1-14 0,-9-2-11 0,9 0-11 15,0 2-3-15,0-2-5 0,0 0 0 0,0 0 5 16,0 0-3-16,0 0 4 0,0 0-3 0,0 0-3 16,0 0-2-16,0 0 4 0,0 0-1 15,0 0 9-15,0 0-3 0,0 16-3 0,0-16 4 16,0 0-6-16,0 14 3 0,0-14-4 0,0 11 6 15,0-11-4-15,0 11 4 0,0-11 0 0,0 9-8 16,-15-9 6-16,15 6-2 0,0-3 5 0,0-1 32 16,0-1 22-16,0 1 0 0,0 2-1 0,0-2-29 15,0 0-29-15,0 0 7 0,0 0-3 0,0 1 6 16,17-1 42-16,-17-2 4 0,0 0-4 0,0 1-7 16,13 2-33-16,-13-3-8 0,8 1 3 0,-8 1-7 15,15-1 3-15,-5 1-3 0,0 3-2 0,1-1 9 16,3 1-7-16,1 0 4 0,-1-1 5 0,-2 0-9 15,1 0 4-15,0-1-8 0,0-3 4 0,1 0 12 16,0 0 0-16,0 0 3 0,-1 0-3 0,3 0-4 16,-3 0-5-16,3 0 1 0,0 0 4 15,-1 0 4-15,1 0-4 0,1 0 5 0,-2 0-13 16,3 0-4-16,0 0 4 0,1 0 0 0,1 0 4 16,-1 0-4-16,2 0 0 0,-2 0 0 0,0 0 0 15,-1 1-4-15,-2 1 4 0,-3 0-8 0,0 0 5 16,0 1 7-16,2-1-12 0,-2 1 8 15,-2 1 4-15,3-1-4 0,2 0 12 0,3 1-4 16,-3-1-8-16,4-2 13 0,-1 3-9 0,-1-1 0 16,2-2 0-16,0 4-4 0,0-4 8 0,2 2-4 0,-4-2 0 15,5 1-8-15,-3 0 4 0,3-2 0 16,-4 5 9-16,2-2-1 0,0-3-8 0,-1 5 4 0,3-3-4 16,-3 1 4-16,1 0 0 0,-1 0 0 15,3-1-8-15,-6 1 8 0,3-3-8 0,1 3 0 16,-2-1 12-16,1-2-12 0,-1 2 8 0,1-1 4 15,-1 2-4-15,2 0 24 0,-2-1-4 0,3 1-4 16,-1-1 3-16,-1 1-27 0,2 0 8 0,0 0-4 16,-1 1-4-16,1-3 8 0,-1 3-4 0,2-1 4 15,-3 1 3-15,2-1 1 0,1 3-9 0,-2-3 12 16,0 1-3-16,2 0-5 0,-2 1 8 0,2-1-4 16,-1 1-10-16,2-2 3 0,0 1-1 0,0-1-6 15,1 1 7-15,1-1 4 0,-1 2-1 0,1-2 4 16,-6-1-7-16,3 3-4 0,-3-4 1 15,2 2 2-15,-3-3 5 0,2 4 0 0,-1-4-1 16,2 4-3-16,1-4 0 0,2 2 4 0,0 1-4 16,2-1 10-16,-2 1 3 0,2 0 1 0,0-2 3 15,-1 3-17-15,3-1 3 0,-1-2-3 0,-1 3 1 16,0-2 6-16,2-2-7 0,-4 1-1 0,4 1 1 16,-2 1-4-16,2-2 8 0,0 2-1 0,0-1-2 15,1 0-5-15,0 2 4 0,0-2 0 0,1 3-1 16,0-3 8-16,0 3-3 0,0 0-1 0,-1 1 3 15,0-2-13-15,-3 1 10 0,1 1-16 0,-4-3 12 16,-1 3 1-16,-5-2-7 0,0 1 17 16,-5-5-10-16,1 4 17 0,-3-1-10 0,-2-3 49 15,-2 1 0-15,3-1-3 0,-2 1 7 0,1-1-47 16,0 0-3-16,0 0-4 0,0 0-2 16,1 0-4-16,0 0 0 0,0 0 0 0,-1 0-1 0,0 0 1 15,-2 0-3-15,-1 0 2 0,-2 0 5 0,1 0-4 16,-4 0 6-16,1 0-5 0,-2 0-1 0,0 0 3 15,0 0-3-15,0 0 6 0,0 0-6 0,0 0 3 16,0 0 2-16,0 0-7 0,0 0 2 16,0 0 0-16,0 0-3 0,0 0 2 0,0 0 4 15,0 0-3-15,0 0-3 0,0 0 6 0,0 0-5 0,0 0 2 16,0 0 4-16,0 0-4 0,0 0-43 16,0 0-101-16,0 0-155 0,0 0-140 0,0 0 13 15,0-23 99-15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8:46:21.0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15867 11523 438 0,'0'0'0'0,"0"0"-1"0,0 0 0 0,0 0 17 16,-16 0 22-16,16-14 18 0,0 14 28 16,0 0 2-16,0 0-7 0,0 0-4 0,0 0-21 15,0 0-14-15,0 0-17 0,0 0-10 0,0 0-3 16,0 0-10-16,0 0 10 0,0 0 11 0,0 0 3 16,0 0 7-16,-9 0-10 0,9 0-10 0,0 0-11 15,0 0 0-15,0 0-6 0,0 0 3 0,0 0 2 16,0 0-2-16,-3 0 9 0,3 0-9 0,0 0 0 15,0 0 6-15,0 0-6 0,0 0 3 0,0 0 3 16,0 0-3-16,0 0 4 0,0 0-1 0,0 0-6 16,0 0-1-16,0 0 1 0,0 0 7 15,0 0 6-15,0 0-10 0,0 0 10 0,0 0-6 16,0 0 3-16,0 0 10 0,0 0 19 0,0 0 11 16,0 13-3-16,0-13-4 0,0 0-25 0,0 0-8 15,0 0-7-15,0 0 4 0,0 0 0 0,0 0-8 16,0 0 11-16,0 0-3 0,0 0 3 0,0 0 50 15,0 0-4-15,0 0 0 0,0 0-1 0,0 0-45 16,0 0-4-16,0 0 0 0,0 0 0 0,0 0-3 16,0 0 7-16,0 0-7 0,0 0-3 0,0 0 3 15,0 0-6-15,0 0 9 0,0 0 0 0,0 0-3 16,0 0-3-16,0 0-1 0,0 0 4 0,0 0 0 16,0 0 4-16,0 0 2 0,0 0-9 0,0 0 3 15,0 0 0-15,0 0-3 0,0 0 6 16,0 0 3-16,0 0 1 0,0 0-7 0,0 0-3 15,0 0 0-15,0 0-1 0,0 0 1 0,0 0 3 16,0 0 0-16,0 0 0 0,0 0 6 0,0 0-6 16,0 0-3-16,0 0 3 0,0 0-3 0,0 0 3 15,0 0 0-15,0 0 0 0,0 0-7 16,0 0 11-16,0 0-1 0,0 0-3 0,0 0 3 0,0 0-6 16,0 0 3-16,0 0-3 0,0 0 3 0,0 16 0 15,0-16 0-15,0 0 3 0,0 0 0 0,0 9 1 16,0-9-4-16,0 0 0 0,0 8 0 0,0-8-3 15,0 5 0-15,0-3 0 0,0 1 3 0,0 1 0 16,0-1 0-16,0 2 0 0,-17-1-3 16,17 1 10-16,0-1 0 0,0 3-6 0,0-3 6 15,0 1-10-15,0 0 0 0,0-1 6 0,0 2-6 16,0-1 3-16,0-1 3 0,0 1-3 0,0-1 0 16,-8 1 1-16,8-1-8 0,0 0 8 0,0 1-4 15,0-1 3-15,0 0 4 0,0 0-3 0,-4 0 9 16,4 2-3-16,-3-1-4 0,3 0-6 0,-2-1-6 15,2 1 0-15,-3 1 10 0,2-2-1 0,0 1 3 16,1 1 8-16,-2-2-14 0,2 2 3 0,-1-1 8 16,0 0-11-16,0 3 11 0,1-1-4 15,-3-1-13-15,3 2 7 0,-1 1-1 0,0-1 4 16,-1 1 60-16,2-1 6 0,0 2-1 0,0-4 5 16,0 2-58-16,0 1-8 0,0-1-5 0,0 2 5 15,0 0-3-15,0 2-8 0,0-3 4 0,0 1-4 16,0 2 3-16,0-2 6 0,0-1 3 0,0-1-9 15,0-1 5-15,0 3 2 0,0 0 4 0,0 1 7 16,0 2-6-16,0 1 1 0,0 3-3 0,0 2-4 16,0-2 3-16,0 1-6 0,0 0 0 0,-17 0 0 15,17-1-4-15,0 0 11 0,0-1-12 0,0 1 1 16,0 0 4-16,0 0-6 0,0 0 10 0,-9 0 0 16,9 0 2-16,0-1-4 0,0 0-2 0,0 0 2 15,-2-2 0-15,2 1 2 0,-3 1 0 0,1-1 0 16,2-1-2-16,-2 2-3 0,2-1 3 15,-2 1 0-15,2-2 3 0,-1 1 5 0,-1 1-5 16,1-1 2-16,0 0-2 0,1 0 0 0,0 1 6 16,-1-1-1-16,1 2 1 0,-3-1-1 0,3 1-3 15,0 0 0-15,0 1-6 0,0 0 3 16,0-2 0-16,0 1-2 0,-1 0-3 0,0 0 2 0,1 0 0 16,-2-1 4-16,0 2 6 0,0-2-6 0,0 1-1 15,1-2-6-15,-3 2 10 0,1-2 1 0,0 1 0 16,2-1 5-16,-1 3-11 0,0-1 1 0,1-2-3 15,-2 3 6-15,3 0 3 0,0 0 2 0,0-1 3 16,0 1-3-16,0 0-7 0,0 4-4 16,0-3 0-16,0 1 6 0,0-1 0 0,0 3 2 15,0 2 6-15,0-2-12 0,0 2 7 0,20 0-4 16,-20 0-7-16,0 3 3 0,0-1 0 0,0 1 0 16,0 0 3-16,10-1 6 0,-10 1-7 0,0-2-2 15,0 1 1-15,0 3-6 0,0-3 5 0,0 3 4 16,0-2-3-16,0-1-1 0,0 0-9 0,0 2 3 15,0-3 3-15,0 1-2 0,-16 0 9 0,16 1 2 16,0-1 1-16,0-2-1 0,0 1 0 0,0-2-4 16,0 0 1-16,0 1-3 0,20-1 3 15,-20 1-1-15,0-2-2 0,0 1 2 0,0 0-1 16,0 0 0-16,12 2-1 0,-12-2 2 0,0 1-4 16,0 0 1-16,0 0-3 0,4-1 2 0,-4 1 6 15,5 2-2-15,-2-1-2 0,-2-1 0 0,4-2-5 16,-3 4 2-16,1 1 9 0,-1 2-5 0,2 0 6 15,-1 0-3-15,-2 0-1 0,0 4-1 0,-1-1-2 16,3 1 3-16,-2-2-3 0,0-2 6 0,-1 2-2 16,0 0 0-16,1 1-2 0,1-1-2 0,-2 1 3 15,1-1-1-15,-1 2 3 0,0-3-4 0,0 2 0 16,0-1 2-16,0 1-5 0,0-3 8 0,0 0-3 16,0 0-1-16,0-1 2 0,0-1-2 0,0 0 1 15,0 1-3-15,0-3 6 0,0 4 2 16,0 0 5-16,0-1 7 0,0 2 21 0,0-1-6 15,0 2-4-15,0 0-4 0,0 2-25 0,0-4 0 16,0 0 0-16,0-1-2 0,0 0 0 0,0-2 3 16,0-2 2-16,0-1 3 0,0 0 38 0,0-1 0 15,0 3-2-15,0-5 2 0,0 2-36 0,0-2 0 16,0-1-4-16,0-1-2 0,0-3 0 0,0-1-2 16,0 0 6-16,0-4-6 0,0 2-1 0,0-4 3 15,0-1-2-15,0-2 0 0,0-2 1 0,0 0-5 16,0-1 3-16,0-1-1 0,0-1 1 0,0 0 0 15,0 0-2-15,0 0 0 0,0 0 0 0,0 0-2 16,0 0 6-16,0 0-6 0,0 0-5 16,0 0-51-16,0 0-74 0,0 0-99 0,0 0-209 15,0-17-218-15,0 17 16 0,0-18 105 0</inkml:trace>
  <inkml:trace contextRef="#ctx0" brushRef="#br0" timeOffset="3116.74">10168 15831 287 0,'-4'0'9'0,"-3"-2"-4"0,3 1 14 16,0 0 2-16,-1 0-3 0,3-2 16 0,-3 2-4 0,1 0 6 15,1-1 3-15,1 1-7 0,0 1 2 16,-1 0-3-16,0-2-2 0,2 2-4 0,1 0-6 16,0 0-9-16,0 0-10 0,0 0 19 0,0 0 9 15,0 0 11-15,0 0 7 0,0 0-8 0,0 0-10 16,0 0-10-16,0 0-4 0,0 0-10 0,0 0-4 15,0 0 6-15,0 0-7 0,0 0 2 0,0 0 9 16,0 0 18-16,0 0 11 0,0 0 4 0,0 0 3 16,20 0-16-16,-20 0-8 0,19 0-1 0,-19 15-21 15,30-15 4-15,-13 0-4 0,0 0 1 0,2 10 6 16,3-10-7-16,-5 9 0 0,4-9 1 0,-2 5-1 16,3-2 3-16,-3 1 1 0,0 1 3 0,2-1 0 15,-2 1-6-15,-1-4 9 0,0 4-9 16,-3-2-1-16,2 2 0 0,1-1-4 0,-3-3-3 15,2 3 8-15,-2 0 2 0,1-1-6 0,-3-1 3 16,1-2-3-16,1 3 10 0,1-2 19 0,-2 0 10 16,6-1-2-16,-2 3-8 0,4-3-15 0,-1 2-11 15,2-1 0-15,2 0 0 0,0 1 0 0,1-1 0 16,0 1 4-16,4-1-4 0,-4 2-8 0,4 0 8 16,-1-1-3-16,-3 2 3 0,4 1 3 0,-1-1 1 15,-3-1 0-15,2 1-8 0,1 0 4 0,0 0 0 16,-2 0 0-16,3-4 0 0,-2 4 0 0,2-3 0 15,-5 2 0-15,4-3 4 0,-5 2 0 0,6-1-4 16,-3 1 3-16,2-2 1 0,0 2 0 16,3-2 0-16,-3 2-4 0,4-2-4 0,-3 0 4 15,1 1 0-15,-2-1 0 0,-2 0 7 0,1 0-7 16,1 0 0-16,0 0 0 0,-2 0-3 0,2 0 3 16,0 0 0-16,-1 0 3 0,1 0 5 0,0 0-5 15,2 0 1-15,-1 0-4 0,1 0 0 0,-2 0 0 16,3 0 4-16,-2 0-1 0,3 0-3 0,0 0 4 15,-3 0-4-15,3 0 0 0,-2 0 0 0,1 0 4 16,2 0-1-16,-3 0-3 0,0 0 0 0,1 0-3 16,-1 0-1-16,1 14 4 0,-1-14 4 15,1 0-5-15,-3 0 1 0,-4 0 4 0,2 8-4 16,-2-8 7-16,0 0 4 0,-1 4-4 0,0-2 8 16,2-1-1-16,-1 1-7 0,4-2 4 0,-1 1-8 15,0-1-6-15,1 3 6 0,0-3-3 0,1 1 4 16,-3 3 3-16,0-4-11 0,3 1 4 0,-2 3 0 15,1-4-7-15,0 3 11 0,2-1 2 0,-2-2-6 16,1 3 7-16,1-2-4 0,-2 1-6 0,3 1 6 16,0-2-3-16,-2 0 0 0,0 1 3 0,3 1-3 15,-4-1 0-15,1-1-3 0,2 2-1 0,-2-1 1 16,0 1 3-16,1-1 3 0,1-1 1 0,-1 1-1 16,0 0 0-16,3-1-3 0,-4-1 0 0,1 1-3 15,2-1 6-15,-2 0 1 0,-2 0-4 16,2 0 0-16,-6 0-7 0,0 0 4 0,0 3 0 0,-1-3 3 15,-1 0-4-15,-2 0 7 0,2 2 1 16,-2-2-1-16,5 0 4 0,-4 0-11 0,5 2 7 16,-4-2-3-16,4 1 0 0,-2 0 4 0,0 2-11 15,-2-3 7-15,1 1 0 0,1 1-3 0,-1 0 6 16,3-2-3-16,0 0-6 0,-3 0 9 0,3 0-6 16,1 0-1-16,2 0 11 0,0 0-4 0,-1 0 0 15,2 0 1-15,0 0-1 0,-1 0-10 0,0 0 4 16,-1 0-4-16,-2 0 4 0,1 0 6 0,-2 0-3 15,-1 0 7-15,0 0-7 0,0 0-7 0,2 15 14 16,-1-15-4-16,-1 0-3 0,2 0 4 0,0 0-8 16,-1 0 1-16,4 7 3 0,-2-7 3 15,-1 0-3-15,4 0 0 0,-2 4 1 0,1-4-1 16,-1 2 0-16,-4 1-4 0,1-2 4 0,-5 1 0 16,5 0 0-16,-5 1 7 0,1-1-7 0,-2 1 0 15,2-1 0-15,1 1 0 0,2-3-7 0,0 0 3 16,1 4 1-16,0-4-4 0,-1 1 10 0,3 1-3 15,-1 0 0-15,2-2 0 0,-2 5 0 0,1-5 0 16,-1 3 0-16,-2-1 3 0,2 1 1 0,-4-3-1 16,2 2-3-16,0 0-3 0,-3-1 3 15,0-1-7-15,-1 2 10 0,-1-1-6 0,2 0 3 16,0 1 7-16,-2 0-10 0,1-1 9 0,0 0-6 16,3 2 0-16,-2-2 0 0,1 1-7 0,-1 0 4 15,3-1 0-15,-5 2 2 0,2-1 8 0,0 2-7 16,-1-4-3-16,-1 3 6 0,0-2-6 0,0-1 7 15,-1 3-1-15,3-3-7 0,-2 1 4 0,-1 1-3 16,1 0 10-16,1-2-7 0,-1 1 3 0,2 1 1 16,-5 0-5-16,2-2 5 0,1 0-1 0,-2 0-7 15,3 3-2-15,-1-3 6 0,0 0-4 0,-3 0 4 16,2 0 4-16,0 0-7 0,2 0 3 0,3 0 0 16,-3 0-4-16,4 0 7 0,0 0-2 15,3 2 2-15,0-2 0 0,0 3-6 0,1-1 3 16,-2 0-3-16,-1 0 6 0,0 1 0 0,-2-3-2 15,2 2 2-15,-1 0-6 0,-4-1 0 0,3 1 2 16,-2 1-2-16,1-3 3 0,-2 2 0 0,2-1-3 16,-2 1 7-16,1-1-8 0,-3 0 4 0,3 0 7 15,0 0-11-15,-4-1 8 0,5 0 2 0,-1 1-12 16,-1-1 9-16,1 0-6 0,1 2-4 16,2 0 7-16,0-2 3 0,0 0 0 0,0 1 4 0,4 1 0 15,-3 0-14-15,4 0 4 0,0-2 0 0,-1 2-4 16,1 1 7-16,-1 0 10 0,-4-1-10 0,2 2 0 15,0-3 7-15,-2 4-7 0,1-2 0 0,-2-1 10 16,0 3-13-16,0-4 2 0,0 2 5 16,-2 0-7-16,-1-1 3 0,0 0-4 0,1-1 4 15,1 1 4-15,1 0-1 0,-4-1-3 0,5-1-3 16,4 2-1-16,-2 0 4 0,3-1 4 0,0-1-1 16,-1 2-3-16,1 0 0 0,1-2-7 0,-2 0 7 15,0 3-3-15,-1-2 3 0,-1 2 0 0,0-3 0 16,-4 3 3-16,2-1-3 0,-2-1 7 0,0 1-10 15,-3 0 0-15,2-2 3 0,-2 3-4 0,-3-1 7 16,1 0-3-16,-2-1 4 0,1 1-1 0,0-1-3 16,0 3 4-16,1-4-8 0,-1 1 1 15,4 0 3-15,-1 0 0 0,3 0 0 0,0 2-4 16,2-3 4-16,-2 1 0 0,4 0 0 0,-1 1 7 16,-2-1 0-16,3 1-7 0,-3-1 4 0,1 1-4 15,-1 0-6-15,1 0 6 0,0-1 3 0,0 1-3 16,1 0 0-16,2-2 3 0,2 5-6 0,0-3 3 15,-1 1 3-15,-1 0-6 0,3 1 0 0,0 1 0 16,0-2 0-16,0 4 6 0,-2-4-3 0,1 2 0 16,0 0 3-16,-2-1-6 0,1 1 4 0,-1-1-1 15,0 1-3-15,0-2 3 0,2 1 3 0,-1 1-3 16,2-3 0-16,3 1-3 0,0 2 3 0,0 0 3 16,2-3 1-16,0 3 3 0,1-3-4 0,0 2 5 15,2 0 23-15,-4 1 3 0,0-2-3 0,0 2-1 16,0-4-23-16,-3 3-3 0,-2-1-1 15,1-2-2-15,-4 1 5 0,2 0-3 0,0-1 0 16,-3-1 0-16,3 1-5 0,0-1-2 0,-2 1 1 16,3-1 6-16,3 2 1 0,-1-2 9 0,1 5-3 15,-3-2-10-15,4 0 3 0,0 1-8 16,1 0 2-16,-1 0 1 0,0 1-4 0,-1-1 7 16,4 1 0-16,1-1 2 0,2 1 1 0,-3-2-7 0,2 2 3 15,1-1 4-15,0-1 0 0,-3 0 0 0,3-1 7 16,0 3-4-16,-3-3 3 0,-1 3 1 0,2-3-8 15,-2 2 8-15,1-2-8 0,-1 2 7 0,0-1 0 16,2 2-2-16,2-3 2 0,-2 2 10 16,1 1 6-16,0-1 4 0,2-1 6 0,0 2-10 15,2-3-11-15,-3 2-7 0,2 1-1 0,-1-1 2 16,-6-1 5-16,0 1 2 0,-2 0-8 0,-2-3-3 16,0 4-2-16,-5-2-2 0,-1-1 6 0,-5 2-2 15,4-2 2-15,-4-1 2 0,-2 0-6 0,-2 3 1 16,-6-3-4-16,2 0-2 0,-4-1 5 0,0 2 2 15,-2-2-7-15,0 0 7 0,-1 0-8 0,-1 0-1 16,0 0 11-16,-1 0-9 0,0 0-15 0,-2 0-71 16,0 0-175-16,-1 0-176 0,0 0-61 0,0-24 70 15</inkml:trace>
  <inkml:trace contextRef="#ctx0" brushRef="#br0" timeOffset="5315.57">15771 15845 230 0,'1'3'18'15,"-1"-3"10"-15,3 0 11 0,-3 0 7 0,0 0-18 16,0 0 0-16,0 0-19 0,1 0-6 0,-1 0 8 15,1 0-12-15,2 0 9 0,-1 0 4 16,3 0-12-16,-1 0 2 0,1 0-4 0,1 0 2 0,1 0 0 16,-1 0 4-16,1 0 8 0,-3 0 5 0,1 0 9 15,-1 0 6-15,0 0 1 0,-2 0-7 16,1 0-7-16,1 14-5 0,-1-14-7 0,1 0 1 0,0 0 1 16,-1 0-6-16,2 0 3 0,0 0-3 15,-1 0-2-15,2 0 4 0,-2 0-4 0,0 0 2 16,0 0 0-16,-2 6-5 0,-1-6 2 0,-1 0 2 15,2 0 9-15,-2 0 18 0,0 0 5 0,0 0 10 16,0 0 6-16,0 0-6 0,0 0 2 0,0 0 0 16,0 0-11-16,0 0 0 0,0 0-7 0,0 0-10 15,0 0 2-15,0 0-16 0,0 0-4 0,0 0-3 16,0 0-7-16,0 0 10 0,0 0 3 0,0 0 0 16,0 0 4-16,0 0 0 0,0 0-7 0,0 0-3 15,0 0 3-15,0 0-3 0,0 0 7 16,0 0 3-16,0 0-7 0,0 0-4 0,0 0 4 15,0 0 7-15,0 0 0 0,0 0 10 0,0 0 16 16,0 0-4-16,0 0 9 0,0 0-12 0,0 0-15 16,0 0 4-16,0 0-7 0,0 0 3 0,0 0-3 15,0 0-8-15,0 0 0 0,0 0 4 0,0 0 3 16,0 0 1-16,0 0-4 0,0 0-4 0,0 0 0 16,0 0-4-16,0 0 8 0,0 0-4 0,0 0 0 15,0 0 0-15,0 0-4 0,0 0 8 0,0 0-12 16,0 0 15-16,0 0-3 0,0 0-4 0,0 0 4 15,0 0-11-15,0 0 7 0,0 0 7 0,0 0 23 16,0 0 2-16,0 0-3 0,0 0 3 16,-21 0-28-16,21 0 3 0,0 0 0 0,0 0-7 0,0 0 4 15,0 0-4-15,-12-15 7 0,12 15-7 16,0 0 3-16,0 0-6 0,0 0 0 0,0 0 10 16,0 0 11-16,0 0 6 0,0 0-9 0,0 0-2 15,0 0-9-15,0 0-1 0,0 0 0 0,0 0-3 16,0 0 0-16,0 0 0 0,0 0 4 0,0 0-3 15,0 0 2-15,0 0-3 0,0 0 14 0,0 0 6 16,0 0 12-16,0 0 8 0,0 0-7 0,0 0-2 16,0 0-13-16,0-8 4 0,0 8-6 15,0 0-4-15,0 0 3 0,0 0-12 0,0 0-3 16,0 0-5-16,0 0 3 0,0 0-1 0,0 0 6 16,0 0-1-16,0 0-5 0,0 0 1 0,0 0-4 15,0 0 3-15,0-16 6 0,0 16-3 0,0 0 0 16,0 0-2-16,0 0-1 0,0 0 4 0,0 0 2 15,0 0 2-15,0 0-2 0,0 0 0 0,0 0-6 16,0 0 2-16,0 0 1 0,0 0 0 0,0 0 3 16,0 0-11-16,0 0 8 0,0 0-9 0,0 0 3 15,0 0 11-15,0 0-11 0,0 0 9 0,0 0-3 16,0 0-3-16,0 0 3 0,0 0 0 0,0 0 0 16,0 0 0-16,0 0 0 0,0 0 0 0,0 0-4 15,0 0 1-15,0 0-3 0,0 0-5 0,0 0 8 16,0 0-3-16,0 0 8 0,0 0 3 15,0 0-11-15,0 0 3 0,0 0-3 0,0 0 1 16,0 0 8-16,0 0-4 0,0 0 0 0,0 0 0 16,0 0-2-16,0 0 2 0,0 0-2 0,0 16 2 15,0-16 6-15,0 8-6 0,0-8 1 0,0 12 0 16,-16-6-3-16,16 0 6 0,0 1 0 16,0 0 3-16,-11 0-7 0,11 1 4 0,0-1 2 0,-11 0-5 15,11 0 2-15,-6 0-6 0,5 1-3 0,-2 0 7 16,-3-1 2-16,4 2-2 0,-1-4 2 15,1 3-3-15,-2 0-2 0,1-1 8 0,1 0-5 0,-2-1 2 16,3 2 0-16,0-3-2 0,-1 4 3 0,-1-4-3 16,1 2-3-16,1-1 0 0,-1 2 8 15,0 0 1-15,1-1 2 0,-1 0 0 0,-1 3-8 16,2-5-1-16,-2 4 4 0,2-1-6 0,0-1 0 16,0 0 2-16,-2-1-2 0,3 1 4 0,0-2-1 15,-1 2-5-15,0-2 2 0,-1 0 3 0,2-1 2 16,-1 1 6-16,-1 0-8 0,2 0 3 0,-2-2-3 15,0 2-3-15,2-2 6 0,0 0 0 16,0 1-6-16,-1 0 3 0,-1 0-1 0,1-3-1 0,1 3 2 16,-1-4 0-16,1 3 3 0,-1-1-3 0,1 3 2 15,-3-1-2-15,3-1-2 0,-1 1 2 16,0-1 0-16,-1 1 3 0,2 0-3 0,-1-1 1 16,1 1-4-16,0-2 5 0,-1 1-2 0,1-1 0 15,0-2 2-15,0 2-4 0,0-2 2 0,0 0 4 16,0 0-4-16,0 0 1 0,0 0 2 0,0 0-3 15,0 0 3-15,0 0 2 0,0 0-5 0,0 0 2 16,0 0 1-16,0 0-8 0,0 0 7 0,0 0-5 16,0 0-2-16,0 0 7 0,0 0-7 0,0 0 8 15,0 0 0-15,0 0-3 0,0 0 5 0,0 0-7 16,0 0 2-16,0 0-2 0,0 0 2 0,0 0 8 16,0 0 4-16,0 0-1 0,0 0 1 0,0 0-12 15,0 0-137-15,0 0-178 0,0-18-160 0,0 18 3 16,0-22 134-16</inkml:trace>
  <inkml:trace contextRef="#ctx0" brushRef="#br0" timeOffset="17801.25">16151 13242 201 0,'0'-1'1'0,"0"-1"2"16,0 2 4-16,0-2 5 0,0 2 3 0,0 0-1 16,0 0 0-16,0 0-6 0,0-3-3 0,0 3-2 15,0 0-2-15,0-2 0 0,0 2 5 16,0 0-2-16,0 0 9 0,0-2 2 0,0 2 3 16,0-1 1-16,0 1-9 0,0-2 2 0,0 0-6 15,0 2-2-15,0-3-1 0,0 3-4 0,0-2-3 16,0 0 4-16,-16 1-4 0,16 1 4 0,0-2 4 15,0 1-4-15,0-2 11 0,0 2 2 0,0 0-1 16,0 0 3-16,-8 0-2 0,8-1-5 0,0 2 3 16,-5-2 5-16,2 0-4 0,0 2 4 0,2-2-4 15,-1 1-3-15,0 0-6 0,0 1-2 0,1-1-1 16,-1-1-2-16,1 2 10 0,1-1-6 0,-2 1 3 16,1-2-1-16,0 0 0 0,0 0 5 0,0-1 0 15,-1 2 4-15,2-3-6 0,-2 1 4 0,1 2-4 16,-1 0 3-16,1-1 0 0,-1 1-7 15,-1-3 4-15,2 3-4 0,-1 1-5 0,2-2 2 16,-1 2-3-16,1 0 1 0,-2 0 4 0,2 0-2 16,0 0 1-16,-1 0-2 0,1 0 1 0,-3-2 3 15,2 2-1-15,-2-3-2 0,2 3 13 0,0-2 8 16,-2 1 0-16,2 1 11 0,-2-1-5 0,2 1-16 16,-1 0 1-16,0 0-4 0,-1 0-7 15,1 0 3-15,0 0-1 0,0 0 1 0,-1 0-4 0,0-2 1 16,0 2 0-16,-1-1 4 0,0 0-1 0,0 0 6 15,1-1-2-15,1 1-4 0,-1-1 3 0,-1 0-6 16,1 1 3-16,1-2-7 0,0 0 8 16,-1 2 3-16,-1-1 0 0,3-1 6 0,-3 3-4 15,2-1-5-15,-2-1 5 0,2 1-5 0,-1 0-5 16,-1-1 4-16,2 0-10 0,-2 2 0 0,0-3 13 16,-2 1-10-16,1-3 7 0,1 5 0 0,-1-5-13 15,-1 3 12-15,2-1-3 0,-2 0 3 0,1 3 1 16,1-2-3-16,1 0 0 0,-3-1 3 0,1 2 0 15,0 0-1-15,-2 1-3 0,2-2-6 0,-1-1 6 16,1 3-3-16,-4-2 7 0,3 2 2 0,-2 0-9 16,1-1 6-16,0 1-3 0,-1 0-3 0,0 0 7 15,3 0-8-15,-1-1 15 0,-1 1 3 16,0-2-14-16,2 2 14 0,1-1-17 0,1 1 3 16,-2-1 7-16,0 1-11 0,0 0 4 0,0-1-4 15,0 1 1-15,-3 0 3 0,4-2 1 0,-3 1 3 16,2 1-1-16,-1 0 1 0,0 0 11 0,1-1 7 15,-3 1 8-15,2-2 0 0,-1 1-15 0,1 1-11 16,1-1-4-16,-1 1-4 0,1-4 8 0,-1 4-4 16,1 0 0-16,1 0-4 0,-1 0 0 0,-1 0 0 15,-1 0 8-15,1 0-1 0,0 0-3 0,-4 0 4 16,2 0-5-16,1 0 5 0,-1 0-1 0,1 0-3 16,2 14-3-16,0-14 3 0,0 0-3 0,0 0 3 15,2 0-1-15,-4 0 1 0,6 0 4 0,-5 9 6 16,1-9-10-16,0 0-12 0,-2 3 8 15,0-1-7-15,0 0 10 0,2 1 8 0,-2-2-7 16,0 1 0-16,1 0-4 0,-1 1 3 0,2-3-3 16,0 2 1-16,2 0 7 0,-2 1-8 0,0-1 0 15,1 1 7-15,-1-1-7 0,1 1 7 0,0-3 7 16,0 5-4-16,-4 1 0 0,5-3-4 16,-4 2 1-16,2-1-3 0,-1-1 0 0,-2 2 1 15,1 0-8-15,1 2-6 0,0-4 11 0,3 5-1 0,-1-2 4 16,0 1 4-16,1 1-1 0,0-1-4 0,-1-1 4 15,1-1 0-15,-3 1-4 0,-1-1 5 0,2 2-5 16,-1-2 16-16,1 0-12 0,-1 1 0 0,-1 0 5 16,0 1-13-16,2-2 5 0,0 1-1 15,1-1-3-15,-1 1-1 0,1-1 4 0,0 3 1 16,-2-4-1-16,3 5 1 0,-2-3 4 0,-2 3-4 16,1 0 0-16,-1 1-1 0,2 1-2 0,-2-2 6 15,1 0-4-15,-4 1 4 0,5 1 0 0,0 0-3 16,-2-2 6-16,-1-1-3 0,1 1-3 0,-1 0-1 15,1-1-3-15,-1 1 3 0,1-3 4 0,-1 3 3 16,3-4-3-16,1 3 4 0,-1-2 0 0,-2 1-4 16,3-1 7-16,-1 0-11 0,1 0-3 0,0 1 3 15,-1 0-7-15,-1-2 7 0,2 3 3 16,-1-2-2-16,1 1 2 0,-1 0-2 0,1-1-4 16,-1 1 3-16,1 1 4 0,-1 1-4 0,0-1 4 15,1-1 3-15,-2 1-6 0,1 3 2 0,0-2 1 16,-2-1-11-16,0 3 7 0,1-1 1 0,-1-1-1 15,-1 1 3-15,1 0 1 0,-1-2-4 0,2 3 4 16,-2-2-4-16,2 0-3 0,2-1 6 0,-2 1-6 16,1-2 3-16,2 1 3 0,0 2-3 0,-1-2 0 15,1 1 7-15,2-1-3 0,-1 0 3 0,0 1 0 16,1-1-7-16,0 3 7 0,-2-3-10 0,1 2 6 16,0-2 8-16,-1 1-21 0,0 1 17 0,-1 0 0 15,0-2-7-15,-3 2 14 0,2-1-14 0,0 2 0 16,0-1-4-16,-2 0 11 0,1-1 4 15,-1 0-4-15,1 0 7 0,-2 0-14 0,2 2 4 16,0 0-1-16,-1-2 1 0,3 0-4 0,-3 1 0 16,-2-1 0-16,5 1 0 0,-2-2 15 0,2 3-8 15,-3-2 1-15,1-2-8 0,1 1-4 16,0 1 11-16,-1 0-3 0,1-1 0 0,0 1 0 16,0-2-7-16,0 1-1 0,0 0 8 0,1 0-4 15,-1-2 0-15,0 3 11 0,-1-1-11 0,1 2 4 0,0-2-4 16,0 0-4-16,1 1 8 0,-1 2-7 0,-1-2 7 15,1-1-4-15,-2 1 4 0,3 1 15 0,-2 1-3 16,-1 0-11-16,2 1-1 0,-1 1-3 16,1-2-8-16,0-1 11 0,-3 0 0 0,3 1-12 15,0-1 8-15,0 1 3 0,-1-1 5 0,1 1 7 16,-1 1-8-16,1 0-8 0,-3 2-7 0,3 1 8 16,0-1-5-16,1-1 9 0,-2 2-1 0,2-2-10 15,-2 0 10-15,2 2 4 0,-1-4 0 0,2 4 0 16,-3-1-4-16,1 1-3 0,1-1-4 0,-1 3 11 15,1-3 0-15,0 1-4 0,0 0 7 0,-2-1-17 16,3 0 10-16,-1 0 3 0,0 0-2 0,0-2 6 16,-1 0-7-16,3 0 0 0,-3 0-3 0,1 0 6 15,1-2 1-15,0 2 0 0,0-1 6 16,0 0-9-16,-1-1 6 0,1-1-1 0,-1 2 11 16,1-2 12-16,-1 2 3 0,1-2 7 0,0 0-7 15,0 1-9-15,-1-1-7 0,0 0-7 0,1 1 0 16,-1-1-3-16,-2 4 0 0,1-4-7 0,0 3-5 15,0-1 3-15,0 0-3 0,-3 0 3 0,3 0 4 16,0 1-4-16,-3-1 3 0,1 0 3 0,0-2-3 16,2 3 5-16,-2-2-1 0,0 1-6 0,-4-1-3 15,5 0 8-15,-1 1-3 0,0 0 3 0,-1 0 0 16,1-1-5-16,-1-1 3 0,3 0-3 0,-1 2 8 16,0-2-5-16,-1 3-8 0,2-3 5 0,-1 0-8 15,1 1 5-15,-3-1 6 0,-1 0-3 16,5-1 7-16,-2 1-6 0,0-1 4 0,-2-1 1 15,0 4-6-15,2-1 4 0,0-1-2 0,-1-1 5 16,0 3-3-16,0 0 3 0,-1 1-5 0,-1 0-7 16,3-2 9-16,-2 1-1 0,2 0 6 0,0 0-4 15,-3 0 1-15,4 1-1 0,0-3 0 0,0 4 2 16,0-3-8-16,-2 1 6 0,2-2 0 16,0 2 4-16,-2-1 9 0,0 0-10 0,0-1-1 0,0 3-3 15,2-3-4-15,0-2 4 0,1 3-3 0,-1-4 4 16,3 2 4-16,-1-2-4 0,0 2 2 0,1-1-1 15,1 1-5-15,-1 0 4 0,-1 2 0 0,-2-1 0 16,4 2 4-16,-4-2 0 0,-3 0 3 16,2-1-6-16,0 2 0 0,-2-2-3 0,1 2-4 15,1-4 5-15,-1 3-4 0,1-1 4 0,1 1-3 16,-1-1-1-16,-2-1-2 0,2 1-1 0,1-1 9 16,0 2-6-16,-1-1-1 0,0 0-1 0,-2 0-2 15,3 0 1-15,1 1 5 0,-3 0 6 0,2-1-9 16,-2 0 5-16,1-1 0 0,0 2-5 0,0-1 10 15,-3-1-6-15,4 0 0 0,-2 0 1 0,0 1-2 16,0 0-6-16,0 1-1 0,0-1-2 0,-2 0 1 16,3-1 9-16,-1 0-2 0,1 2 1 15,1-3 1-15,0 1-1 0,-2-2 2 0,1 0 6 16,1 0-5-16,-2 3 5 0,1-3 0 0,-1 1-5 16,2 1 0-16,-4-1-3 0,3-1-2 0,-2 2 5 15,2-2-5-15,-2 2 5 0,3-2-4 0,-2 0 4 16,-2 2 1-16,3-3-6 0,-1 1 6 0,2 0-8 15,0 0 5-15,-1-2 6 0,-1 1-6 0,2 1 8 16,-2-3-1-16,0 3-1 0,0-4 3 0,1 3-8 16,-1 0 0-16,-2 0-5 0,1-1 4 0,0 1 1 15,0-1-3-15,-1 1-1 0,1 0 0 0,0-1 0 16,0 0-2-16,0 0 4 0,0-1-2 0,1 2 1 16,-2-1 2-16,-2-1-4 0,3 1 2 0,0-2-1 15,-4 3-1-15,1 0 3 0,1 1-3 0,-2-2 4 16,1 0-1-16,-1 3-4 0,2-3 5 15,1 1-5-15,0-1 2 0,0 1 4 0,0 0-4 16,0-2 1-16,3 2-1 0,-2 1 0 0,0-5-2 16,0 4 1-16,1-4 9 0,0 3 13 0,1-2 6 15,4-1 4-15,-2 2-9 0,0-2-8 0,-2 2-3 16,4-2-8-16,-1 0 2 0,1 0-4 16,-2 0-1-16,-1 0 0 0,-3 0 2 0,4 0-1 15,-4 0-1-15,0 0 4 0,3 0-1 0,-1 0 0 0,-3 0 0 16,4 0-5-16,-2 0 1 0,1 0-3 0,-1 0 5 15,0 0 1-15,-2 0-5 0,2 0 7 0,1 0-6 16,-1-16 5-16,0 16 1 0,3 0-3 0,-4 0 4 16,4-13-3-16,-1 13-1 0,-1 0 4 15,3-9-4-15,-3 9 2 0,4-7 0 0,-3 4-2 16,1 1 0-16,-2-1-2 0,5-2 1 0,-3 1 0 16,1-1-1-16,-1 2 8 0,1-3-2 0,-1 0-3 15,0-2 4-15,-1 1-9 0,1-1 0 0,1 0 2 16,-2 0-2-16,5-4 1 0,-3 5 2 0,1-3-1 15,-1 1-2-15,1-3-3 0,-1 2 2 16,1 0 3-16,-1-1 2 0,1 0-2 0,-2 0-2 0,4-2-2 16,-3 1 3-16,2 0 0 0,-1 1 0 0,-1-1-4 15,3 1 2-15,-2-2 0 0,0 0 1 16,-1 2 3-16,1-2-5 0,1 3 7 0,-2-2-3 16,-1 0 2-16,3 1-1 0,-1 0-4 0,1 0 5 15,-2-1-4-15,0 2 3 0,1-3-1 0,0 3-5 16,1-2 4-16,-4 2-2 0,2-1 0 0,-1 3 3 15,-2 0-4-15,2-1 5 0,-1 1 0 0,-1 2-4 16,4 2 3-16,-4-3-5 0,0 2 0 0,1 1 1 16,-1-2 2-16,-1 1 1 0,-2 0-2 0,1 1 6 15,1-1-3-15,-2 1 1 0,-1-1-1 0,2 5-5 16,-1-2-1-16,1 0 3 0,-2 2-1 0,3-3 4 16,-1 3 1-16,0 0-1 0,-2 0 0 15,3 0 3-15,-2 0-1 0,-3 0-5 0,-1 0 7 0,3 0-6 16,-3 0 0-16,2 0 3 0,0 0-3 15,0 0 0-15,2 0 2 0,3 0-2 0,0 0 3 16,2 0-1-16,1 0 1 0,1 14 0 0,-2-14-3 16,2 0 5-16,0 0-7 0,1 0 3 0,-4 0 0 15,3 0-2-15,-2 0 1 0,-1 0 2 0,-1 0 0 16,4 9-1-16,-3-9 5 0,-2 4-5 16,2-4 1-16,-1 3 0 0,-1-1 1 0,1 2-1 0,0-1 3 15,0-1 0-15,0 2-2 0,3-1 0 0,-3-1 0 16,2 1 1-16,-4 1-5 0,6-3 6 0,-3 4-8 15,-1-2 4-15,2-2 1 0,-1 2-1 0,1 0 5 16,-1-1-7-16,0 0 0 0,1 1 3 16,2-1-1-16,-2 1 0 0,-1-1 2 0,3 0-2 15,-3 2 2-15,2-2 3 0,-2 2-2 0,2 0-1 16,-2 4 1-16,1-3 1 0,-1 0-3 0,-2 2 2 16,0-1-6-16,1 0 3 0,-1 0 3 0,1 0-3 15,0-1 6-15,-2 1-3 0,4 0-6 16,-3-1 4-16,2 0-5 0,0 1 6 0,-1 0 6 0,0 0 4 15,1 0-2-15,-1-1 0 0,-4 1 0 0,4 0 0 16,-3-2 1-16,2 2-4 0,0-1 0 0,0 0-4 16,0 0 4-16,-2 0 1 0,3 0 0 15,-3 0-3-15,0-1-4 0,0 1 0 0,0 0 1 16,0 2 4-16,2-2-2 0,-2 2 1 0,2-1-3 16,-1 0 1-16,0 1 2 0,3-2-2 0,-1 1-1 15,2-2-1-15,-3 3 0 0,5-2 0 0,-2-1-1 16,-1 1 2-16,0 0-4 0,1 0 1 0,1 1 3 15,-1 0-2-15,-2-1 5 0,3 2-1 0,-3 0 1 16,-1-1-4-16,0 2 1 0,3 0-1 0,1-3 1 16,-3 3 3-16,3-2-6 0,-2-1 7 0,1 2-4 15,0-3-1-15,2 1 5 0,-1 0-5 0,-1 1 2 16,-2-2 1-16,0 2-1 0,2-1-2 0,-1 0 3 16,-1 1 0-16,1-1 0 0,-4 2 2 0,4-1-3 15,-3-1 2-15,1 4 1 0,-1-5 0 0,-2 4 1 16,1 0-2-16,0-1-1 0,-2-1-2 15,3 0-1-15,2-1-1 0,-2 0 4 0,0 0-2 16,0-1 6-16,3 0 3 0,1 0-3 0,-3 0 8 16,2 1-2-16,-1-2 0 0,-1-1 3 0,1 3-7 15,-2-3-2-15,2 3-1 0,-1-3-5 0,-2 1 1 16,-2 2 0-16,2-3 0 0,-2 2 1 16,-1-1 3-16,-1 2 2 0,-3 0 0 0,1-3 1 15,0 0-1-15,0 1 0 0,1 0-6 0,-1-1 1 0,0-2 1 16,7 0-2-16,-2 0 3 0,0 0 0 0,3 0-2 15,-1 0 1-15,-1 0 1 0,1 0 2 0,2 0 7 16,-1 0 12-16,3 0 2 0,0 0 1 16,2 0-7-16,-1 0-7 0,0 0 0 0,3 0-7 15,0 0 1-15,-4 0-5 0,2 0-6 0,-1-16 2 16,1 16 0-16,-2 0 0 0,0-15 0 0,-1 15 0 16,1-17-4-16,-2 17 3 0,2-15 1 0,0 3 2 15,0 5-2-15,1-3-2 0,-3 1 1 0,2-1-5 16,0 0 6-16,2 1 0 0,-4-3 0 0,3 1 3 15,-1 0-3-15,1-1-4 0,0-1 0 0,2-1 0 16,-3 2 2-16,-1-2 0 0,3 2 1 0,0 0 1 16,-2 0-3-16,1 0 4 0,1 2-2 0,0-3-4 15,-3 3 5-15,3-2-1 0,0 2-3 16,-2 1 6-16,4-3-3 0,-1 2-3 0,-1-2 3 16,1 1-7-16,1-1 4 0,-4-1 4 0,4 3 0 15,-4-4 5-15,1 1-5 0,1 0-4 0,-2 0 1 16,0 0 0-16,2 3 5 0,-4-1 2 0,2 0-3 15,0 1 1-15,3 2-7 0,-3-1-1 0,2 2 2 16,-2 0 2-16,-1-1-1 0,0 3 2 0,1-1 2 16,-1-1-3-16,-1 1 2 0,-3 1-3 0,4-2-2 15,-2 3 0-15,1 0 0 0,-1-2 3 0,1 1 1 16,-4 2 5-16,1 0 1 0,1 0-1 0,0 1-4 16,-1 0-4-16,-1-1 4 0,5 1-2 0,-2 0 2 15,0-1-2-15,1 3-3 0,5-2 5 16,-3 2-4-16,2-2 5 0,0 2-1 0,0 0-6 15,-1 0 6-15,3 0 0 0,-3 0-3 16,-1 0 1-16,2 0 0 0,-2 0 0 0,-1 0 4 16,-1 0-1-16,-2 0-1 0,-1 0-3 0,3 0 6 15,-3 0-5-15,0 0 2 0,2 0 1 0,1 0-3 16,-1 15 2-16,-1-15-3 0,2 0 1 0,0 0 1 16,0 0 0-16,0 13 2 0,-1-13 0 0,0 10 2 15,-1-6-1-15,1 4-1 0,-2-3-1 0,2 3 0 16,0-1-1-16,-1-1 0 0,0 2-5 0,2-1 6 15,-1 2 0-15,1-1-1 0,1-3 6 0,-2 7-4 16,1-5 0-16,-3 4-1 0,4-1 5 16,-1-1-3-16,-2 3-1 0,2-2 1 0,1 0-6 15,-3 1 2-15,2-3 2 0,-1 3 0 0,3-1 0 16,0-2 1-16,0-1 0 0,-1 0 3 0,1 0-2 16,1 0 1-16,-3 2-4 0,3-1 0 0,-1 1-1 15,-1-1 5-15,3 1-4 0,2 0 1 0,-5 0 4 16,4 0-7-16,-1 1 5 0,-3 0 3 0,4 0-8 15,-1-1 4-15,0-1 1 0,0 2-3 0,-4 1 3 16,5-6 1-16,-3 4-3 0,0 0-1 0,1-1 1 16,-2-2 0-16,2 2-1 0,-2-2 1 15,2 1-1-15,-1-2 1 0,-2 0 1 0,3 1-2 16,-4 0 1-16,2-4-2 0,-2 2 0 0,3-1 5 16,-2 2 0-16,-2-4 0 0,0 3-1 0,-3 0 0 15,-1-2-1-15,-3 2-2 0,-4 0 4 0,2 0-2 16,-1 0 3-16,-5 1 3 0,6-2-2 0,-2 0-3 15,4 1 0-15,1-2-2 0,3 1 0 0,-1 1 6 16,3-2-6-16,1 0 2 0,-4 1-2 0,6-2-2 16,-1 1 1-16,1-1-4 0,1 0 5 0,1 0 0 15,-2-1 6-15,0 0-3 0,0 0-3 0,-1 0 0 16,-4 0-3-16,2 0 4 0,-1 0-18 0,-3-20-32 16,0 20-43-16,-2 0-71 0,0-17-74 0,-3 17-85 15,0 0-146-15,-2-12-103 0,-3 12 44 0,1 0 118 16</inkml:trace>
  <inkml:trace contextRef="#ctx0" brushRef="#br0" timeOffset="23534.95">16070 13242 80 0,'0'0'3'0,"0"0"3"0,0 0-3 16,0 0 2-16,0 0-6 0,0 0-3 0,0 0 2 16,0 0 2-16,0 0-1 0,0 0 0 0,0 0 1 15,8 0-3-15,-8 0 3 0,0 0 3 0,0 0 0 16,4 0-5-16,-4 0 1 0,3 0 1 0,-2 0 0 16,-1 0 2-16,0 0-1 0,1 0-5 0,-1 0 1 15,0 0 1-15,0 0 2 0,0 0 0 16,0 0 0-16,0 0-2 0,0 0 3 0,0 0 0 15,0 0 1-15,0 0 2 0,0 0-2 0,0 0 3 16,0 0-2-16,0 0 0 0,0 0 3 0,0 0-4 16,0 0 5-16,0 0-2 0,0 0-4 0,0 0 2 15,0 0-3-15,0 0 2 0,0 0 0 0,0 0-1 16,15 0 2-16,-15 0-6 0,0 0 1 16,0 0-2-16,0 0 2 0,0 0 4 0,0 0 3 0,0 0 6 15,0 0 1-15,0 0-2 0,0 0 5 0,0 0-9 16,0 0-2-16,0 0 2 0,0 0-9 0,0 0 3 15,0 0 0-15,0 0-3 0,0 0 3 0,0 0-1 16,0 0 1-16,0 0 1 0,0 0-3 16,0 0 4-16,17 15 2 0,-17-15-1 0,0 0 2 15,0 0 24-15,0 0 1 0,12 0 2 0,-12 0 5 16,0 0-27-16,8 0-6 0,-8 0 0 0,4 0-4 16,-1 0 3-16,-1 8-4 0,1-8 1 0,-2 0-2 15,-1 0 0-15,2 0 4 0,-2 0-4 0,0 3 1 16,0-3-2-16,0 0-2 0,2 3 5 0,-2-3 0 15,0 1 1-15,2-1 3 0,-2 1-4 0,1 1 0 16,-1-1 0-16,0 0-2 0,0 0 3 0,1 1-1 16,0-2 3-16,-1 3-6 0,2-3 1 15,-1 2-2-15,0 0-1 0,0-1 8 0,1 3 0 16,-1-1-5-16,-1-1 4 0,2 1 0 0,-1-1-4 16,0 2 11-16,1-1-7 0,-1 2-3 0,2-1 4 15,-2 1-7-15,3 0 2 0,-2-2 3 0,1 2-2 16,-2 0 0-16,0 0 2 0,2-1 0 0,-3 0-3 15,2 0 2-15,-2 0-4 0,2-2 2 0,-1 2 3 16,-1 0 1-16,1-3 1 0,0 3 0 0,1 0-3 16,2-1 9-16,-3 2-2 0,1-1-1 0,2 0 4 15,1 0-10-15,-3 1 3 0,1 0-2 0,-1 2 0 16,2-4 3-16,0 2-7 0,-2-1 2 0,2 0-5 16,0 0 2-16,0 1 3 0,-3-1-2 0,0 0 4 15,0 1-3-15,1 1-2 0,-1-2 9 0,1 1-2 16,-2 0 0-16,3 2 1 0,-1-1 1 15,0-1-4-15,-1 3 1 0,1-2 4 0,0 0-8 16,-1 2 3-16,0-5 0 0,3 6-2 0,-4-6 3 16,4 4 2-16,-3 0-1 0,1-3-1 0,1 1-1 15,1 1-4-15,-2-1 7 0,1 2-3 16,1-2 5-16,-2 0 3 0,3 0-5 0,0 2 4 16,-1-2-10-16,-3 1 5 0,4-2 1 0,-1 3-1 15,-3 0 2-15,4-1-9 0,0 0 0 0,-1 1 0 0,0 0 3 16,-2 0 5-16,3 0-2 0,-4-1 3 0,2 0-3 15,-2 0-1-15,3 0 2 0,-2 0-1 0,0-1 2 16,1 3 0-16,0-4 5 0,-1 5-5 0,2-4 3 16,0 1 1-16,0 2-1 0,1-1 51 15,2 1 5-15,-3-1-2 0,1-1-9 0,1 2-48 16,-1 0-6-16,5 0 0 0,-5-1 5 0,1 0 0 16,2 0-3-16,-2 1 1 0,0 0 2 0,1-2-5 15,-2 3 5-15,0-3-3 0,-1 1 0 0,2 0 5 16,0 0-1-16,-3 1 2 0,3 0-2 0,-3-3-1 15,1 3-5-15,1-3 1 0,0 1 2 0,0 1-1 16,0-2 5-16,0 1 1 0,-1-1-9 0,0 3 0 16,-1-3-3-16,4-1 0 0,-4 3 6 0,2-2 1 15,-1 0-1-15,0 1 0 0,1 0 0 16,-1 1-1-16,0 1 3 0,0 1 0 0,0-1 3 16,0 1-2-16,1 0-1 0,-1 1-4 0,1 0-2 15,-2 0 3-15,5 1 5 0,-3-1-2 0,-3-1 3 16,2 2-1-16,0 1-11 0,0-4 8 0,-1 4 0 15,2-1-5-15,-1-2 9 0,-1 2-1 0,1-1-3 16,-1 0 0-16,2 2-3 0,-2-3 0 0,-1 0 3 16,-1-1 4-16,3 2 1 0,-1 0-11 0,0 1-3 15,0 0 1-15,0-1-2 0,0 3 3 0,2 0 12 16,1-1-4-16,-2 0 4 0,2-1 6 0,-1 0-12 16,1 1 3-16,-1 1-2 0,-2 0-7 0,1 0 6 15,-1 1 0-15,-1 4 4 0,-1 0 5 16,1 1 1-16,-2-1-7 0,5 1-6 0,-3-2 5 15,3 0-6-15,-1-3 11 0,-2 3 3 0,3-5-14 16,0 3 9-16,-1-2-10 0,-1-2 4 0,-1 2 9 16,1 1-7-16,3-2 7 0,-1 1-13 0,2-2 1 15,-2 1 0-15,0 2-4 0,-1-1 18 0,1-2-2 16,-1 2-1-16,2 0 0 0,-3 0-11 16,1 0 3-16,2 0-4 0,-3 1 6 0,4 0 1 15,-1 0 0-15,-2 2 2 0,2-2-3 0,-2 3 2 0,2-3-3 16,0 3 7-16,0-2-6 0,-2-1 2 0,0 3 6 15,0-4-6-15,1 1 0 0,-1 0-5 0,2-2 3 16,-1 2-1-16,2-1 3 0,-2-2 5 0,2 1-7 16,-1 1 2-16,-1-2 0 0,1 1 0 15,-1 0 3-15,0-1-1 0,1 1-5 0,0-1 3 16,1-2-4-16,-2 2 4 0,0-1 5 0,0 0-2 16,1 2-1-16,-1-4-5 0,1 1 2 0,-2 0-2 15,4 1 3-15,-3 0 2 0,1-2-5 0,0 1 4 16,3 0-4-16,-2 1-1 0,2 1 6 0,-1 0-5 15,-1-1 10-15,0 2-4 0,4-2-7 0,-4 2 2 16,0 2-5-16,0-2 9 0,2 0-1 0,-2 1 1 16,3 0 2-16,0 0-2 0,-3 2-8 15,1-2-2-15,0 2 3 0,2-3-7 0,-3 4 10 16,0-3 10-16,-1 1-7 0,1-4 11 0,1 3-1 16,-1-1-23-16,-2-2 4 0,3 0-7 0,-3 1 14 15,1-1 86-15,-1 0 52 0,1 0-1 0,1 1-14 16,0-1-74-16,-2 0-59 0,1 2 10 0,0-2 1 15,1 0 4-15,-1 1 0 0,1-1-12 0,0 3 5 16,-1 0 3-16,1 0 3 0,1 0 1 0,0 3-1 16,-1-4-3-16,3 3-3 0,-3-2-1 0,1 0 1 15,2-1-1-15,-2 1 1 0,0-3 6 0,0 0-3 16,1 1 0-16,-4-1 0 0,1-1-3 0,0-1 0 16,1 1-4-16,-1 0 3 0,1-1 1 0,0 0 0 15,-2 1 3-15,1 0 0 0,3-1-3 16,-3 2-1-16,1-2-2 0,0 1 3 0,-1 0 3 15,1 0 3-15,0 0-3 0,0-2-3 0,-3 2-3 16,1 0 3-16,1-3 3 0,-2 3 0 0,2 1 0 16,-2-3 3-16,1 2-10 0,0 0 10 0,4 0-6 15,-3 1-3-15,-1-1 12 0,1 0-12 16,2 4 6-16,-3-5-3 0,0 3-7 0,1-1 11 16,-1-1-1-16,0 2 0 0,0-2 7 0,-1 3-10 15,1-3 3-15,-1 0-3 0,-2 2-3 0,4-3 3 0,-1 1 0 16,0 3 0-16,-2-3 0 0,-1 1 4 0,-1 0 0 15,1-1-4-15,0 0 0 0,0 2 4 0,0-2-6 16,1 1 5-16,-1 1 4 0,4-2-10 16,-1 1 9-16,0 0-3 0,0-1-2 0,3 1 9 15,-1 0-5-15,1-1 5 0,-1 3-7 0,0-4-2 16,4 2-7-16,-4 1 4 0,2-1 2 0,-1-3-2 16,0 5 12-16,-1-4-3 0,0-1 1 0,1 1-1 15,-1-1-4-15,-2-2-8 0,0 0 6 0,1 1 0 16,0-1-4-16,1-3 3 0,-2 3 0 0,-1-2-3 15,-1-1 3-15,2 1 0 0,-2-1 1 0,1 1 2 16,-2-1-6-16,2 1 7 0,0-1-4 0,-2 0 3 16,1 1 1-16,0 0 0 0,1 0 3 0,-1-2-4 15,1 1 7-15,-1 0-4 0,3-2 5 16,-2 1 3-16,1-1 2 0,1 0-6 0,2 0-6 16,1 0-5-16,-3 0-8 0,1 0 15 0,3 0-7 15,1 0 1-15,-2-17 6 0,-1 17-9 0,3 0 5 16,-3 0-2-16,3 0 0 0,-2 0-6 0,-2 0 0 15,0 0 6-15,0 0 3 0,1 0 0 0,-3 0 0 16,-2-7-6-16,0 7-7 0,1 0 10 0,-4 0-3 16,5 0 6-16,-1 0 3 0,3 0-3 0,-3 0-3 15,3-4-3-15,1 4-3 0,2 0 2 0,-3 0 8 16,1 0-5-16,-2 0 14 0,2 0-13 0,-1 0 0 16,-1 0 1-16,1 0-10 0,-2 0 10 0,2 0-1 15,-2 0 5-15,3 0-5 0,-1 0 3 16,-3 0 5-16,6 0-8 0,-4 0 9 0,2 0 6 15,-2 0 11-15,5 0 8 0,-2 0-5 0,0 0-7 16,1-21-10-16,-1 21-6 0,2 0 6 0,-3-12 11 16,1 12-3-16,-1-11 13 0,-1 4 2 0,3 1-12 15,-2-1-3-15,1-1-6 0,-3 0-9 0,3-2-2 16,-1 2 1-16,0-1-5 0,0 1 5 16,0 0-1-16,-3-1-1 0,1 2-1 0,2 0-7 15,-1-1 5-15,0 2 0 0,-1 0 0 0,1-1 4 0,2 0-6 16,1 0-4-16,-2 1 7 0,-1-1-3 0,3 3 4 15,-1-3 3-15,0 1-8 0,0 0 4 0,1 3-6 16,-1-4 4-16,2 2 1 0,-1 0 1 0,2 0 0 16,-2 2-3-16,1-1 3 0,-1 1 2 15,1-2-2-15,1 0 0 0,-1 1 1 0,1 0-1 16,-1 0-1-16,0 1 4 0,1-3-5 0,3 5-5 16,0-1 4-16,3-2-5 0,1 4 7 0,2 0 1 15,3 0 0-15,-1 0 2 0,0 0-4 0,3 0 7 16,-3 0-5-16,-2 0 0 0,-5 19-3 0,-1-19 0 15,-1 0 2-15,-4 0 4 0,0 0 0 0,-1 12-1 16,1-12-4-16,-3 0-1 0,2 0 3 0,-1 7 2 16,-1-7 1-16,1 0-3 0,-2 0 0 15,-2 4-2-15,-1-4 0 0,0 0-1 0,-2 0 0 0,0 3 0 16,-1-3 3-16,0 0-1 0,0 3-4 16,0-1-1-16,2-1 3 0,-2 3 1 0,0-1 4 15,1 1 2-15,0 0-2 0,1 1 1 0,-1 1-3 16,0-1-2-16,-1 0 0 0,0 0 0 0,0 2 2 15,2-3 0-15,-2 1 4 0,0 0-6 0,0 3-1 16,0-1 3-16,0 0 3 0,2-2 4 0,-1 0-4 16,-1 2 3-16,1 0-5 0,0 0 0 0,1-2 0 15,-1 0-2-15,0 5-3 0,2-3 1 0,-1-1 4 16,1 0-2-16,2 2 5 0,-3 0 3 0,3 0-2 16,1 0-1-16,-1 0-3 0,1-1-5 0,-2 1-1 15,-1-2 6-15,2-1 0 0,-1 2 3 16,-2-3 0-16,1 2-3 0,-2-2 8 0,0 0-4 15,0 0 1-15,1-1 0 0,-2 0-7 0,1-2-1 16,-1 4 3-16,2-4-2 0,-2 3 1 0,2-2 3 16,-1 2-2-16,1-3 2 0,0 2-1 0,0-1 4 15,1 1-5-15,-2-2 0 0,4 0-1 16,-2 1-1-16,-1 0 5 0,2-2-1 0,-2 3-1 16,2-3 2-16,4 0-7 0,-4 2 0 0,3 0 1 15,-1-1 0-15,-1 0 5 0,2 0 0 0,-2-1 0 0,4 2 3 16,-2-2-3-16,-1 0-3 0,-1 0-2 0,2 3 2 15,0-1 0-15,-2-2 1 0,1 0 7 0,-1 0-10 16,2 0 2-16,0 0 5 0,0 0-5 0,3 2 1 16,3-1 1-16,-1-1-1 0,1 2-1 15,0-2 2-15,2 0-1 0,-1 0-1 0,-2 0 5 16,-1 0-9-16,-1 0 1 0,0 0-1 0,0 0-5 16,0 0 12-16,0 0-1 0,-1-17 2 0,1 17-1 15,-3 0 1-15,3 0-3 0,-1 0 4 0,-2 0 5 16,0-14 9-16,0 14 6 0,1 0 4 0,-3-8 0 15,1 8-15-15,-1-9-1 0,5 4-7 0,-4-2-4 16,2 2 3-16,3-2-2 0,-2-1-2 0,0 2-8 16,1-2-4-16,2 2-2 0,-2-2 5 0,-1 2 12 15,2 0-1-15,0 0 0 0,-2-3-6 16,2 1-1-16,-1 2 4 0,3-2-2 0,-3 2 2 16,1-3-3-16,1 0-5 0,2 1 5 0,0 1 6 15,0-3-1-15,1 1 2 0,-3 1-1 0,1-1-5 16,2 0 0-16,-1 1-1 0,-2 0 1 0,1 1-3 15,0-2 1-15,-2 4-1 0,1 0-1 0,1 0 3 16,0 3-1-16,0-2-1 0,2 3-2 0,2 1 1 16,0 0 6-16,0 0-2 0,0 0 7 0,-1 0 0 15,-1 0-7-15,0 0 12 0,-4 0-12 0,3 0 0 16,-3 0-3-16,3 0 5 0,-3 16 4 0,3-16-4 16,1 0 4-16,-4 0-10 0,6 0 2 0,-4 0 4 15,2 8 1-15,-2-8-1 0,-1 0 0 0,-3 3 2 16,0-3 0-16,0 0 3 0,0 4-5 15,0-4-2-15,-1 0-1 0,3 3-1 0,-1-1 1 16,0 1 4-16,1 1-4 0,-1-1 4 0,0 2-3 16,1 0-5-16,0 2 6 0,-1-3 0 0,1 3 1 15,0-1 3-15,-2 1-2 0,0 0-3 0,-1 0 5 16,4-2-2-16,-3 3 2 0,-1-1 0 16,-1-2-2-16,1 1 0 0,1-1 1 0,-2 1 0 15,-2-2-3-15,-1 1 4 0,0 2-7 0,-1-2 3 0,0 0-3 16,0 0 2-16,-2 1 1 0,-1-2 2 0,1 3 1 15,-1-2 5-15,0 0-8 0,0 0 7 0,0-1 2 16,0 2-8-16,0 0 9 0,0-1-10 16,0 0-2-16,0 0-1 0,0 0 4 0,0 3 4 15,-19 0 0-15,19-2-3 0,0 3 3 0,0 0-2 16,-12-1-2-16,12 1-62 0,0-1-112 0,-9 1-173 16,9-3-159-16,0-2 1 0,0 1 107 0</inkml:trace>
  <inkml:trace contextRef="#ctx0" brushRef="#br0" timeOffset="25135.6">18758 16262 492 0,'0'0'4'0,"0"0"14"15,15-6 13-15,-15 6 14 0,0-2 3 0,0-3-7 16,10 3-4-16,-10-2 1 0,7 1 22 0,-7-1 7 16,9-1 4-16,-5 1-5 0,1 0-9 15,-1-1 14-15,-1 0 6 0,0 3 7 0,0-1-10 16,0 1-28-16,-3-1-4 0,0 3-15 0,0-2-10 16,0 0-1-16,0 1-13 0,0 1-6 0,0-3-1 15,0 2 1-15,0-2-3 0,0 3 3 0,-20-4 0 16,20 3 3-16,0-1 0 0,0-1 3 0,0-1 3 15,-15 3-5-15,15-2-1 0,0 1 0 0,0-2-1 16,-9 0 5-16,9 1 19 0,-7-1-3 0,4 1 3 16,1 0 4-16,-2-2-11 0,3 5 3 0,-3-4-9 15,2 3-4-15,0-2 4 0,2 2 6 16,-2 1 7-16,2 0 2 0,0 0-3 0,-2 0-6 16,2-3-3-16,-1 3-4 0,0 0-6 0,0-2-3 15,-1 0 0-15,1 1 3 0,0-1 0 0,0 0 28 16,1 0 6-16,-2-1-3 0,1 2 3 0,0-2-29 15,-1 1-3-15,2-1 0 0,-1 1-2 0,-1-1 6 16,2 2-5-16,-4-2-1 0,3 2 3 0,1-2-5 16,-1 1 3-16,1 2-1 0,-1-3-3 0,-1 2 0 15,0 0 2-15,2-2-2 0,-2 3 1 0,2-2-3 16,-1 0 0-16,0 1 3 0,0 1 2 0,-1-3 2 16,1 2-3-16,1 1-5 0,0 0 1 0,-1 0-4 15,1 0 4-15,0 0 2 0,0 0 0 0,0 0 3 16,0 0 0-16,0 0 3 0,0 0-1 15,0 0-4-15,-1 0 2 0,-1 0-3 0,2 0 1 16,-1 0 5-16,1 0-6 0,-1 0 1 0,0 0-4 16,1 0 0-16,-2 0 3 0,2 0-2 0,-2 0 2 15,2 0-3-15,0 0-3 0,0 0 1 0,0 0 2 16,0 0 3-16,0 0-3 0,0 0 3 16,0 0 0-16,-2 0-3 0,1 0 8 0,-2 19-8 15,-2-19 3-15,1 0 8 0,-2 22-6 0,1-22 6 16,-4 21-8-16,1-11-1 0,0 3 4 0,2 1 0 0,-3 0 4 15,2 3-3-15,-1-2-7 0,2 2 4 0,0-1 2 16,0 2-2-16,1 2 2 0,-2-2 1 16,3 2-1-16,-2 0 6 0,3 1-1 0,-3-2-10 15,1 0 1-15,-1 1-1 0,3-2 5 0,-4 0 7 16,4-1-10-16,-5 0 3 0,3-2-6 0,0 0 9 16,0-1 6-16,1 2-6 0,-2-3 0 0,3 0-3 15,-2-2 2-15,2 1-3 0,-1-1 1 0,2-1-7 16,-1-1 2-16,1-2-2 0,0 1 8 0,0-2-3 15,1-1 3-15,-3-1-1 0,3 0-2 0,0 0 4 16,-1-2-1-16,1 0-1 0,1-1-3 0,0 1 3 16,-1-2-3-16,1 0 4 0,0 0 6 0,0 0-6 15,0 0 6-15,0 0-64 0,0 0-149 0,0 0-178 16,0-21-162-16,0 21 63 0</inkml:trace>
  <inkml:trace contextRef="#ctx0" brushRef="#br0" timeOffset="26623.33">16121 16424 439 0,'0'0'4'0,"0"-2"5"16,0-1-2-16,0 3 16 0,0-3 8 0,0 2 14 15,0-1 11-15,0-1-15 0,0 2-6 0,0-3-13 16,0 3-5-16,0-1 21 0,0 2 4 0,0-4 2 16,0 3 13-16,0-1-11 0,0 2-6 0,-11 0-10 15,11-2-16-15,0 1-14 0,0-1-4 16,0 2 1-16,-7 0 4 0,7 0 6 0,-2-3 2 16,1 3-5-16,-2 0-1 0,1 0-6 0,1 0 3 15,-2 0 3-15,-1 0-6 0,2-2 3 0,-1 2-7 16,-1 0 1-16,1-2 6 0,0 2 0 0,1 0-3 15,-3 0 7-15,1 0-4 0,-1 0 3 0,0 0 0 16,0 0-7-16,0 0 8 0,-1 0 5 0,-1 0 11 16,2 0 4-16,-1 0-4 0,1 0-2 0,0 0-11 15,-1 0 25-15,0 0 7 0,-2 0-4 0,3 0 15 16,-1 0-21-16,1 0-11 0,-1 0-7 0,2 0-7 16,0 0-4-16,-1 0-4 0,0 0 11 0,1 0-7 15,2 0-3-15,-2 0 10 0,2 0-7 16,-1 0-4-16,1 0 4 0,-1 0-7 0,2 0 3 15,-1 15 4-15,0-15 4 0,0 0 0 0,-2 0-4 16,0 13 0-16,2-13 0 0,-3 11-4 0,0-5 0 16,1 2 8-16,-1-1 0 0,1 3-1 0,0-1 1 15,2 1-4-15,-1 0 0 0,0 3 4 0,0 0 0 16,1-1 4-16,0 1-8 0,1-1 4 0,1 2 0 16,0-1-8-16,-1 1 12 0,0-2-12 15,1 0 8-15,-3 2 4 0,3-1 4 0,0 0-4 16,-2 1-7-16,-1-3 3 0,2 4-7 0,1 0 4 0,-1-1-1 15,-1 0 1-15,1-2-4 0,-1 2 7 0,0-2 4 16,-1-1-9-16,0 2 9 0,1 0 3 0,-1 1-8 16,1-2 12-16,-2 3 0 0,0 2 59 15,-1-2 18-15,1 1-9 0,-3-1-4 0,2-1-67 16,-1 0-13-16,-2-1 4 0,4 0-1 0,-2-4 0 16,1 1 0-16,-1-3-3 0,2-1 4 0,-1-2-3 15,1 1 3-15,-1-1 6 0,2 1-8 0,-2-2 9 16,-2-2-2-16,1 3 14 0,0 0 9 0,-2-3 0 15,1 3-5-15,1-4-19 0,-1 0-4 0,0 3-3 16,3-1 4-16,-1-2 2 0,1 0-6 0,2 0 6 16,-2 0-5-16,3 0-27 0,1 0-94 0,-2 0-129 15,2 0-150-15,0 0-77 0,0 0 96 16</inkml:trace>
  <inkml:trace contextRef="#ctx0" brushRef="#br0" timeOffset="27036.83">15588 16749 719 0,'0'0'23'0,"-1"-1"7"0,0 1 22 15,1 0 26-15,0 0 1 0,-2 0 17 0,1 0-2 16,-1 0-22-16,2 0-28 0,0 0-24 16,0 0-20-16,-2 0 0 0,2 0 0 0,0 0 0 15,0 13 0-15,0-13-4 0,0 0 8 0,0 0 0 0,29 8 4 16,-29-8 0-16,30 7-4 0,-30-7 1 0,38 4 12 15,-15-4 24-15,-1 2 5 0,5 0-1 0,-3-2-13 16,0 2-21-16,-1-2-7 0,-1 0 3 0,-1 2-7 16,-3-1 0-16,-3 1 0 0,-2-2-7 15,-3 0 16-15,-2 0-5 0,-3 0 7 0,-1 0 4 16,-3 0-27-16,-1 0-53 0,0 0-73 0,0 0-64 16,0 0-56-16,0 0 3 0,0 0 4 0,0 0 59 15,-20 0 71-15</inkml:trace>
  <inkml:trace contextRef="#ctx0" brushRef="#br0" timeOffset="27885.89">16106 17198 481 0,'2'0'4'0,"-2"0"1"0,0 0 12 16,1 0 12-16,-1 0 11 0,0 0 14 0,0 0 13 0,0 0 5 15,0 0 5-15,0 0 7 0,0 0-8 16,0 0 0-16,0 0-10 0,0 0 2 0,0 0 2 16,0 0-4-16,0 0-7 0,0 0-19 0,0 0-18 15,0 0-8-15,0 0-3 0,0 0-14 0,0 0-1 16,-20 0-7-16,20 0 8 0,0 0 6 0,-16 0-3 15,16 0 1-15,-10 0-8 0,10 0 3 0,-11 0 8 16,11 0-4-16,-11 0 0 0,6 0 0 0,0 0-4 16,-1 0 4-16,2 0 0 0,-1 0 3 15,0 0 1-15,0 0-4 0,0 0 4 0,-2 0-11 16,0 0 3-16,2 0 7 0,-1 0-3 0,1 0 4 16,-1 0-1-16,1 0-3 0,1 17-7 0,-1-17 7 15,-1 12 7-15,2-12-4 0,-1 14 7 0,1-14-3 16,-1 15-10-16,3-6 3 0,-2-1 3 0,1-1 4 15,2 3-4-15,0 1 0 0,0-3 1 0,1 2-4 16,0 0 3-16,0-2 4 0,0 0-3 0,0 4 2 16,0-4 5-16,0 1-4 0,21-1 3 0,-21 1 0 15,0-1 45-15,21-1 5 0,-21-1 4 0,20 0 37 16,-20-1-37-16,24-3-7 0,-13 0-3 0,2-1-31 16,2 2-10-16,-3-3 14 0,2 0 1 0,-2 0 2 15,1 0 1-15,-4 0-12 0,1 0-2 0,-2 0-10 16,-2 0-3-16,2 0-1 0,-1 0-5 15,-3 0 4-15,-1 0-1 0,2-16 2 0,-4 16 3 16,1 0-5-16,-2 0 2 0,0 0-4 0,0 0 1 16,0 0 2-16,0 0 1 0,0 0 0 0,0 0-58 15,0 0-92-15,0-9-133 0,0 9-135 16,0-11-70-16,0 4 68 0,0-4 132 0</inkml:trace>
  <inkml:trace contextRef="#ctx0" brushRef="#br0" timeOffset="30067.63">18680 17042 446 0,'0'0'1'0,"0"-1"5"0,0-2-2 15,0 3 27-15,0-2 16 0,0-1 5 0,0 3 5 16,0-2-15-16,0-1-12 0,0 3-2 16,0-4 18-16,0 4-9 0,0-1-1 0,0-2-4 15,0 2-25-15,0 1-3 0,0-1-4 0,0-1 1 16,0 2 3-16,0-2 3 0,0 2 27 0,0-1 1 15,0 1 3-15,0 0 11 0,0-2-28 0,0 2-2 16,0 0-5-16,0 0-3 0,0 0 0 0,0 0-4 16,0 0 4-16,0 0-10 0,0 0-5 0,0 0 4 15,0 0-3-15,0 0-1 0,-11 0 4 0,11 0-1 16,-9 0-3-16,9 0 1 0,-11 0-1 0,3 0 4 16,0 0 1-16,1 0-5 0,1 0 8 0,1 0-12 15,0 0 8-15,-3 0 0 0,2 18-3 16,0-18 7-16,1 0-4 0,0 16 1 0,-1-16-1 15,1 15 1-15,-1-15 0 0,2 17 2 0,-2-4-5 16,3-4 6-16,-2 3-1 0,1 0 2 0,2 2 6 16,-1-2-10-16,0 2-4 0,1-1 3 0,1 2-3 15,0-3 4-15,-1 5 6 0,1-3-7 0,0 1 4 16,-1 2 0-16,0 0-4 0,1 2 4 0,-2-2 2 16,2 1-2-16,1 2-1 0,-1-3 1 15,1 3 0-15,0-1-1 0,0-1 1 0,0 0 2 0,0 2-6 16,0 0 4-16,-1-5 3 0,-1 5-4 0,-1-5 4 15,0 2 3-15,-1-3-3 0,-1 2 0 0,-1 0 0 16,-1-2-7-16,0-2 3 0,0 2 1 0,-2-1-1 16,-1-3 8-16,3 2-4 0,-2-2-3 15,0-1 79-15,-1 1 11 0,3-3-4 0,-1 0 7 16,-2-1-80-16,4-4-10 0,-2 2 13 0,2-3-7 16,0 2-6-16,0-3 3 0,-1 0 0 0,3 0 5 15,-2 0 7-15,2 0-24 0,-2 0-74 0,3 0-100 16,0-25-108-16,1 25-96 0,-1-19 9 0,0 19 98 15</inkml:trace>
  <inkml:trace contextRef="#ctx0" brushRef="#br0" timeOffset="30482.2">18141 17556 658 0,'-1'0'21'0,"1"0"13"0,-2 0 16 0,2 0 13 16,0 0-12-16,0 0-5 0,0 0-16 0,0 0-13 16,0 0-7-16,0 0-10 0,0 0 3 0,0 0-3 15,23 0 0-15,-23 0 3 0,20 14 1 0,-20-14-1 16,36 0 27-16,-18 0 22 0,4 0-1 0,1 6 11 16,-2-6-34-16,3 0-14 0,-2 0-10 15,-1 0-8-15,1 0 8 0,-2 0-4 0,0 0 7 16,-4 0-4-16,0 0-3 0,-1 0-3 0,-2 0-1 0,-2 0 4 15,-4 0 1-15,0 0-15 0,-5 0-68 16,2 0-54-16,-4 0-64 0,0 0-60 0,0 0 33 16,0 0 53-16</inkml:trace>
  <inkml:trace contextRef="#ctx0" brushRef="#br0" timeOffset="31333.25">18698 17792 645 0,'0'0'7'0,"1"0"6"0,2 0 12 16,-3 0 22-16,2-14 4 0,0 14 6 0,-2 0 0 0,2 0-15 16,-1 0 2-16,0 0-16 0,-1 0 1 0,0 0-1 15,0 0-2-15,0 0 17 0,0 0 5 16,0 0 8-16,0 0 12 0,0 0 0 0,0 0 3 16,0 0-11-16,0 0-21 0,0 0-24 0,0 0-16 15,0 0-6-15,-21 0 4 0,21 0-1 0,0 0-7 16,-20 0 8-16,20 0-8 0,-14 0 8 0,14 0 6 15,-15 0 4-15,15 0-6 0,-14 0 2 0,7 0-6 16,0 0-4-16,-2 0 7 0,-1 0 0 0,3 0 0 16,-3 0-6-16,1 17 3 0,1-17 8 0,-1 15 3 15,0-15 3-15,1 17-3 0,4-6-14 0,-2 0 4 16,3-2 3-16,0 1 0 0,2 1 11 0,1-2-8 16,0 2 5-16,0-3-1 0,0 1 0 0,0-4 8 15,29 3-4-15,-29-1-3 0,25-2-4 16,-25 2-8-16,33-3 3 0,-14 2 0 0,5-2-19 15,-2-1-83-15,3 0-119 0,0-2-111 0,1-1-55 16,-4 0 86-16</inkml:trace>
  <inkml:trace contextRef="#ctx0" brushRef="#br0" timeOffset="31801.23">18710 17524 444 0,'0'0'12'15,"0"0"0"-15,0 0-2 0,0 0-2 0,0 0-10 16,0 0 0-16,0 0 0 0,0 0 7 0,0 0-10 15,0 0 5-15,0 0-1 0,0 0 7 0,0 0 41 16,0 0 9-16,0 0 31 0,0 0 15 0,0 0-18 16,26 15-7-16,-26-15-12 0,22 0-7 0,-7 0-21 15,1 0-3-15,3 0-16 0,2 0-18 0,0 0 3 16,3 0-2-16,-1 0 2 0,-1 0-3 0,-1 0 0 16,2 0 0-16,-3 0 0 0,-1 0-63 0,-3 0-75 15,-1 0-76-15,0 0-78 0,-5 0 67 0</inkml:trace>
  <inkml:trace contextRef="#ctx0" brushRef="#br0" timeOffset="32236.05">18904 17396 736 0,'-2'0'22'15,"-1"0"4"-15,1 0 25 0,-1 0 17 0,3 0-6 16,0 0 3-16,-1 0-15 0,1 0-17 0,0 0-16 16,0 0-13-16,0 0-10 0,0 13 2 0,0-13 1 15,0 0 6-15,0 0 0 0,0 0-3 0,0 0 3 16,0 0-6-16,0 0 3 0,0 0 3 0,0 0-6 15,0 0 0-15,0 0 3 0,0 0-7 0,0 0 1 16,0 0 6-16,0 0-4 0,0 0 1 0,0 0 6 16,0 9 0-16,0-9-3 0,0 5 3 0,0-2-3 15,0 2 0-15,0-1-3 0,0 1 3 16,0 2 4-16,0 0-4 0,-19 1 3 0,19-1 0 16,0 5-3-16,0-4 6 0,-8 5 1 0,8-3-11 15,0 5 7-15,-8 2-7 0,8-3 7 0,-4 1 13 16,0 2-13-16,2-2 7 0,1 0-7 0,-2 1-7 15,3-2 11-15,-1-2-7 0,1 0 7 0,-1-4-4 16,1-1 4-16,0-2 11 0,0-3-15 0,0 1-21 16,0-3-91-16,0 0-112 0,0 0-80 0,0 0 25 15</inkml:trace>
  <inkml:trace contextRef="#ctx0" brushRef="#br0" timeOffset="32931.57">19476 17014 804 0,'0'-3'3'0,"0"1"11"0,0-1 18 0,0-1 14 15,0 4 24-15,-18-3-3 0,18 1-10 0,0 1-15 16,0 1-31-16,-10-2-8 0,10 2-11 0,-6 0-2 16,6 0-1-16,-6 0 4 0,3 0 4 0,2 0 4 15,-1 25 3-15,-2-25-4 0,4 19 2 0,0-2-1 16,-1 0 3-16,-1 2 8 0,0 3-14 0,-1 1 6 16,1 0-3-16,-3 4-4 0,0-1 14 0,0 0-7 15,-4 1 1-15,3-2-2 0,-2 1 8 0,2 1-4 16,-1-2 7-16,1 2-11 0,1 1-6 15,1-5 6-15,0 2-3 0,0-1 7 0,1-1 3 16,1-1-3-16,-2-1-4 0,2-4 0 0,-1-1-3 16,1 1 3-16,-2-4-3 0,1-3 0 0,-2 1 7 15,3-4 3-15,-2 2 1 0,-4-5 0 16,4 1-8-16,-3-1 1 0,2-1 7 0,0-1 7 16,-1-2 1-16,1 2-4 0,0-2-40 0,0 0-102 15,-1 0-95-15,2 0-92 0,-1-26 12 0,3 26 94 16</inkml:trace>
  <inkml:trace contextRef="#ctx0" brushRef="#br0" timeOffset="33181.05">19162 17504 825 0,'0'0'19'0,"0"0"6"0,19 0 20 16,-19 0 17-16,0 16-6 0,0-16-6 0,0 0-12 15,15 0-14-15,-15 0-17 0,16 0-1 0,-3 0-9 16,4 0 3-16,4 0 4 0,0 0-4 16,5 0 3-16,-3 0-3 0,3 0-10 0,0 0-50 15,0 0-69-15,-2 0-68 0,-1 0-46 0,-1 0 14 16,-2 0 69-16</inkml:trace>
  <inkml:trace contextRef="#ctx0" brushRef="#br0" timeOffset="33998.14">19493 17681 836 0,'0'1'13'0,"0"-1"13"0,0 2 25 0,0-2 13 16,0 0 4-16,0 0 5 0,0 0-27 16,0 0-7-16,0 2-21 0,0-2-18 0,0 0 7 15,0 0-11-15,0 1 0 0,0 1 1 0,0 0-8 16,0-2 3-16,0 1 5 0,0 1-1 0,0 4-4 15,0 2 5-15,0-1 6 0,0 4 3 0,0 3 1 16,0-2-5-16,0 5-3 0,0 0-11 0,0-1 15 16,0 3 7-16,0 0-3 0,0-1 15 0,0 2-12 15,0-1-7-15,-20 0 5 0,20-2-9 0,0 0 4 16,-12-5-8-16,12 0 1 0,0-4 4 0,-11-2-1 16,11-3 18-16,0 0-8 0,-6-3 4 0,6 0 4 15,0 0 100-15,0 0 50 0,0 0 27 0,0 0 15 16,0 0-105-16,0 0-51 0,0 0-34 0,23 0-23 15,-23 0-3-15,0-29 3 0,26 29 2 16,-26 0 4-16,22-24 3 0,-10 24 1 0,2 0-9 16,1-16-1-16,-1 16 1 0,3 0 4 0,-3 0-8 15,-1 0-3-15,0 0-4 0,-1 0 2 16,-2 0 4-16,-4 0 4 0,0 22 4 0,-2-22-7 16,-2 0 12-16,0 21-3 0,-2-21-2 0,0 0-1 15,0 18-4-15,0-18-1 0,0 0 2 0,0 10 3 16,0-10 0-16,-24 0 3 0,24 9-3 0,0-5 6 0,-19 2-1 15,19-2-3-15,-19 3 7 0,19-2-11 0,-20-1 4 16,9 1 5-16,-1-5-6 0,-3 1-66 0,-1-1-159 16,-1 0-181-16,1 0-124 0,-2 0 73 15</inkml:trace>
  <inkml:trace contextRef="#ctx0" brushRef="#br0" timeOffset="36197.01">13152 15956 260 0,'0'0'2'0,"0"0"0"16,0-14-3-16,0 14 0 0,0 0-2 0,0 0 3 15,0-10 2-15,0 10 1 0,0 0 2 0,0-6-3 16,16 6 2-16,-16-1-2 0,0-1 8 0,0-1 8 16,10 2-3-16,-10-2 5 0,8 0-12 0,-5 1-6 15,3-1 3-15,-3 1-1 0,1-1 5 0,1 0-4 16,0 1 6-16,-1-1-9 0,-2 3-3 15,2-1 2-15,1 0-7 0,-1-2 7 0,-3 1 2 16,5 2-3-16,-3 0 16 0,-2-1 20 0,2 1 2 16,-3 0 15-16,0 0 1 0,0 0-19 0,0 0-2 15,0 0-13-15,0 0-10 0,0 0 3 0,0 0-2 16,0 0 1-16,0 0-6 0,0 0-8 0,0 0 5 16,0 0-2-16,0 0-3 0,0 0 37 15,0 0 2-15,0 0-1 0,0 0 6 0,0 0-32 16,0 0-4-16,0 0-2 0,0 0-5 0,0 0-2 0,0 0-2 15,0 0 1-15,0 0 2 0,0 0-1 0,0 0 3 16,-19 19 1-16,19-19 2 0,0 0 0 16,0 0 0-16,-15 12 1 0,15-12-7 0,0 0 0 0,0 7 5 15,-11-7-7-15,11 0 2 0,0 2 3 16,0-2-9-16,0 2 12 0,0-2 0 0,-4 2-6 16,4-1 6-16,-4 1-2 0,3 0-1 0,1 0 3 15,-2 0 0-15,1 0-3 0,-1 0 3 0,0 1-11 16,0 0 3-16,0 1 3 0,0 0 0 0,0 4 11 15,-3 0-7-15,2 1 5 0,-1 1-6 0,1 2-1 16,-1 2 4-16,-1-1-6 0,2 3 3 0,-3 1-2 16,2 0 1-16,1-2 1 0,-2 1 3 0,0-2 5 15,-3 2-5-15,0-1 3 0,1-2-9 0,0 1 5 16,-3 0-4-16,0 0 2 0,1 0 2 16,1 0-3-16,0-1 7 0,1-1-4 0,1 1 2 15,2-3 4-15,-1 1-2 0,1-1-48 0,0-1-84 16,3-3-99-16,-1 1-16 0,1-2 49 0</inkml:trace>
  <inkml:trace contextRef="#ctx0" brushRef="#br0" timeOffset="37667.39">12695 16640 447 0,'0'-2'5'0,"0"-1"1"0,0 0 9 15,0 2 19-15,0-1-2 0,0 2 9 0,0 0-2 16,0 0-23-16,0 0 0 0,0 0-10 16,0 0 8-16,0 0 7 0,0 0 16 0,0 0 9 15,0 0-6-15,0 0 2 0,0 0-28 0,0 0-4 16,0 0-14-16,0 0-7 0,0 0 10 0,0 0-4 0,0 23 6 15,0-23 0-15,-23 16-1 0,23-16 4 0,-18 19-2 16,18-5-1-16,0-2 2 0,-22 1 3 16,22-1-2-16,0 0 2 0,0 1 2 0,0 3-11 15,0 0 7-15,0 2-5 0,0 1-1 0,0 3 6 16,0 2 3-16,0 2 7 0,0 1-4 0,23 0-2 16,-23 2-3-16,0 0-2 0,19-3-4 0,-19 1 3 15,0 0 0-15,15-1 0 0,-15 0 3 0,0-3-1 16,10 0-3-16,-10-2 4 0,0-1-1 0,0 1-3 15,0-4 3-15,0 0 6 0,0-1 52 0,-27-3 43 16,27 1 0-16,-20-2-5 0,20 1-42 0,-22-4-37 16,22 0-3-16,-25-3-1 0,25 1-3 0,-21-5-4 15,13 3 1-15,-2-2-4 0,1-3 3 0,1 0 0 16,-1 0-6-16,-2 0-11 0,6 0-88 16,-2 0-75-16,0 0-79 0,2-22-81 0,1 22 38 15,2 0 74-15</inkml:trace>
  <inkml:trace contextRef="#ctx0" brushRef="#br0" timeOffset="38032.55">12444 17176 659 0,'0'0'8'15,"0"0"0"-15,0 0 2 0,-19 0 17 16,19 0 4-16,0 0 4 0,0 0-5 0,0 0-13 0,0 0-17 15,0 0 0-15,0 0 2 0,0 0-2 0,0 0 0 16,0 0 1-16,0 22 1 0,33-22 3 16,-33 0 0-16,31 0-1 0,-7 0 4 0,0 0-5 15,3 0 3-15,2 0 0 0,-3 0-3 0,4 0-3 16,-5 0 2-16,5 0 1 0,-4-18-12 0,-3 18-63 16,-3 0-67-16,-4 0-82 0,-1 0 9 0</inkml:trace>
  <inkml:trace contextRef="#ctx0" brushRef="#br0" timeOffset="39026.75">13057 17331 439 0,'0'0'-1'0,"0"0"2"16,0 0 1-16,0 0 10 0,0 0 9 0,0 0 10 15,0 0 7-15,0 0 4 0,0 0 4 0,0 0-2 16,0 0 3-16,0 0 6 0,0 0 2 0,0 0 20 15,0 0 12-15,0 0 2 0,0 0-11 0,0 0-26 16,0 0-24-16,0 0-31 0,0 0-1 0,0 0-3 16,-19 0-4-16,19-14 11 0,0 14-3 0,0 0-4 15,-20 0 4-15,20 0-1 0,0 0 1 0,-14 0 3 16,14 0-1-16,-10 0 1 0,2 0 3 0,3 0-10 16,0 0 0-16,0 0 1 0,-2 0-4 0,0 0 14 15,-1 0-1-15,0 0 0 0,-1 0 8 0,3 0-12 16,-3 19 1-16,2-19-3 0,1 0-7 0,-1 12 10 15,2-12-7-15,1 13 7 0,-1-6 0 16,3 2 4-16,0 3 3 0,0 0 3 0,0 2 1 16,0-2-8-16,2 1 1 0,0 1-4 0,0 1 7 15,0-3 0-15,0 2 6 0,0-2-6 0,0-4 0 16,25 3-3-16,-25-4 3 0,19 0 11 0,-19-3-7 16,31 3 3-16,-12-4-6 0,0-1-12 15,6 0 16-15,2 1-1 0,-2-3 32 0,4 0 8 16,-4 0-15-16,-1 0 3 0,-3 0-32 0,-1 0 0 15,-4 0-4-15,-2 0 1 0,-6 0-1 0,-1-17 41 0,-3 17 6 16,0 0 3-16,-2 0-1 0,-2 0-42 16,0 0-4-16,0 0-6 0,0 0-3 0,0 0-1 15,0 0 4-15,0 0-1 0,0 0 4 0,0 0-6 16,0 0-13-16,0 0-68 0,0 0-72 0,0 0-86 16,0 0-93-16,0 0-14 0,0 0 71 0</inkml:trace>
  <inkml:trace contextRef="#ctx0" brushRef="#br0" timeOffset="40413.64">13160 16868 368 0,'-3'0'2'0,"1"0"1"0,2 0 3 16,0 15 12-16,-3-15 1 0,3 0 21 0,0 0 9 16,-1 0-1-16,1 0 10 0,0 0-14 0,0 10-1 15,0-10-5-15,-2 0-1 0,2 0 12 0,-1 0-7 16,1 0 4-16,0 0 18 0,0 0-17 0,0 0-2 16,0 0-8-16,0 0-30 0,0 4 1 0,0-4 3 15,0 0 48-15,0 0 27 0,0 0 1 0,0 0-5 16,30 0-54-16,-30 0-21 0,24 0-11 15,-6 0 8-15,0 0 3 0,2 0-10 0,0 0 10 16,-2 0-4-16,2 0 1 0,-1 0-4 0,-3 0 3 16,-1 0-18-16,-4 0 4 0,1 0 7 0,-4 15 4 15,-2-15 4-15,0 0 7 0,-4 0 1 0,2 0-8 16,-3 0 11-16,-1 0-8 0,0 0-49 0,1 0-120 16,-1 0-95-16,0 0-92 0,3-22 15 0,-2 22 115 15</inkml:trace>
  <inkml:trace contextRef="#ctx0" brushRef="#br0" timeOffset="41063.81">14155 16433 538 0,'0'0'-3'15,"-22"0"1"-15,22 0 14 0,-14 0 3 0,14 0 3 16,-16 7 3-16,16-7-8 0,-18 5 1 0,10-1-1 15,1 0 0-15,1 3-14 0,-3 0 4 0,1-1 0 16,4 3-6-16,-4 0 6 0,5 3-3 16,-7-2-2-16,5 2 2 0,-3 0 1 0,3 0 1 15,0 2 72-15,-1-1 4 0,2 2 1 0,2 0-10 16,-1 1-71-16,3 1-1 0,0 0 1 16,-2 1 12-16,2 1-4 0,0 1 1 0,0 0 6 15,0 0-9-15,0 3-5 0,0 0 8 0,0 1-11 16,0 2 12-16,0-2 8 0,0 2-16 0,0 4 6 15,0-3-3-15,0 0-1 0,0-1 7 0,-19 1-4 0,19-1-3 16,0-1 5-16,-15-1-5 0,15-3 5 0,0-4 0 16,-15 3-6-16,15-5 6 0,-9 0-9 15,2-1 136-15,0-3 11 0,-1 1-1 0,0 0 10 16,-1-4-140-16,3 1-8 0,-6-4-2 0,1 0-1 16,3 0 6-16,-4 0 0 0,3-3 4 0,-3-2 0 15,1 0-77-15,3 0-102 0,-1 0-99 0,-1 0-108 16,2-31 10-16,3 31 99 0</inkml:trace>
  <inkml:trace contextRef="#ctx0" brushRef="#br0" timeOffset="41446.83">13704 16994 617 0,'0'0'3'0,"0"0"0"0,0 0 10 0,0 16 10 16,0-16 10-16,0 0 13 0,0 0 9 0,0 0-4 15,0 0-3-15,20 0 37 0,-20 0-18 0,22 8-17 16,-22-8 1-16,33 0-47 0,-12 5-8 0,2-5 11 16,2 0-10-16,-3 1-4 0,5-1 7 15,-1 0-3-15,-1 0 6 0,-2 0-17 0,-2 0-97 16,0 0-74-16,-1 0-82 0,-1 0-4 0,-3 0 95 0</inkml:trace>
  <inkml:trace contextRef="#ctx0" brushRef="#br0" timeOffset="43097.34">14218 17186 519 0,'0'0'17'16,"0"0"14"-16,0 0 10 0,0 0 12 0,0 0-4 15,0 0-8-15,0 0-1 0,0 0-10 0,0 0-10 16,0 0-13-16,0 0-2 0,0 0-4 0,0 0-8 16,0 0 7-16,0 0 0 0,0 0 0 0,0 0 0 15,0 0 3-15,0 0-9 0,0 0 5 0,0 0 1 16,0 0 0-16,15 0 0 0,-15 0-6 0,0 0 9 16,0 0-2-16,0 13 3 0,10-13 6 0,-10 16-6 15,6-7 3-15,-6 3 1 0,5 3-4 16,-3-1 3-16,1 1-5 0,0 2-1 0,0 0 6 15,-2-2-3-15,-1 1-1 0,3 1 3 0,-3-2-5 16,0-1 5-16,0 1-3 0,0-2-3 0,0-1 0 16,0-3-6-16,0 0 5 0,0-4 1 0,0 1 7 15,0 0-4-15,0-3 0 0,-18-1 6 0,18 0-6 16,0-2 0-16,0 0 4 0,0 2-3 0,0-2 3 16,0 0 33-16,0 0 64 0,0 0 39 15,0 0 20-15,0 0-5 0,0 0-73 0,18 0-39 16,-18-21-27-16,0 21-27 0,24-16 5 0,-24 16-4 0,25-19 4 15,-11 19 3-15,0-20 3 0,0 12-7 0,-1-1 1 16,0 9 0-16,1-9 0 0,-3 9-3 0,-1-5 0 16,-4 5-1-16,2 0-6 0,-3 0 9 15,0 0 1-15,-2 0 2 0,1 0 5 0,-3 0-1 16,0 26-3-16,1-26 3 0,-2 0-6 0,1 25 3 16,-1-25 6-16,0 19-2 0,0-19-1 0,0 19-1 15,0-19-1-15,0 16-1 0,0-8 3 0,0-3-2 16,0 0 2-16,-25 1-6 0,25-4 10 0,-21 3-1 15,21-2-2-15,-35-2 6 0,14-1-40 0,-1 0-106 16,-5 0-116-16,-1 0-117 0,1-27-25 0,-1 27 106 16</inkml:trace>
  <inkml:trace contextRef="#ctx0" brushRef="#br0" timeOffset="49180.1">19103 13566 327 0,'0'0'0'15,"0"0"0"-15,0 0 11 0,0 0 5 0,0 0 4 16,0 0 5-16,0 0 4 0,0 0 6 16,0 0 1-16,0 0-3 0,0 0-16 0,0-15-11 15,0 15-3-15,16 0-3 0,-16 0-2 0,0 0 5 16,14 0-3-16,-14 0-3 0,11 0 6 0,-11 0-9 15,9 0 1-15,-9 0 3 0,8 0-3 0,-6 0 2 16,-1 0 5-16,0 0-2 0,-1 0-4 0,2 0 4 16,-2 14-2-16,0-14 2 0,0 0 4 0,0 0 1 15,0 0-5-15,0 0-3 0,0 0 6 0,0 0-5 16,0 0 2-16,0 6 2 0,0-6-5 0,0 0 3 16,0 4-2-16,0-1 3 0,0 2-1 0,0-1-2 15,0 2 6-15,0 1 0 0,0-1-5 16,0 3 5-16,0 2 0 0,0 1 0 0,0 0 2 15,15 2-1-15,-15 3-3 0,0-2 1 0,0 5 2 16,0-2-1-16,0 2 3 0,0-2-1 0,0 3 1 16,0-4 1-16,0 2-4 0,0-1 1 0,0-3-2 15,0 1-3-15,0-1 6 0,0 1-11 0,0-3 9 16,0-2 1-16,0-1-4 0,0 1 7 0,0-3 1 16,0-2-5-16,0-2 3 0,0 1 2 15,0-2-2-15,0-1 5 0,0-1-29 0,0-1-71 16,0 0-86-16,0 0-2 0</inkml:trace>
  <inkml:trace contextRef="#ctx0" brushRef="#br0" timeOffset="49915.76">19167 13854 303 0,'-4'0'0'0,"0"0"-3"16,-1 0 5-16,3 0 23 0,-2-15 6 0,-1 15 13 16,1-9 18-16,-1 9-20 0,-2-8 20 0,1 3 1 15,2 2-8-15,0-1 20 0,0 1-12 0,2-1 20 16,-1 2-1-16,3-1-10 0,0 1-15 0,0-1-33 16,0-1-17-16,0-1-8 0,0 0 1 0,34-3-4 15,-34-1-3-15,31 1 4 0,-11 1-4 16,2-2 7-16,1 1 3 0,-1 3-6 0,3-2 3 15,-6 5 0-15,0-2 0 0,-3 1 0 0,-1 2-4 16,-3 1 1-16,-5 0-4 0,0 0 7 0,-1 0-3 16,-2 0-3-16,0 0 6 0,1 0-6 0,-1 22 6 15,0-22 7-15,1 0-7 0,-4 22 6 16,1-22-2-16,-2 20-4 0,0-7 3 0,0-1-6 0,0 1 0 16,0 2 0-16,-25-3-1 0,25 0-2 15,0-1 9-15,-21 1 0 0,21-1 1 0,-15-3-2 16,15-2-2-16,-15 1 4 0,15-2-4 0,-14 0 10 0,14-4-3 15,-7 2 0-15,7-2 3 0,-5 0-3 0,5-1-3 16,0 0 13-16,0 0 0 0,0 0-7 0,0 0 1 16,0 0-18-16,0 0 0 0,26 0 7 15,-26-20 3-15,0 20-3 0,23 0 0 0,-23 0-4 16,16-12-6-16,-16 12 0 0,14 0-4 0,-14 0 8 16,16 0 2-16,-9 0 7 0,-2 0 0 0,-1 23-3 15,1-23-3-15,0 22-1 0,-3-22 7 0,1 26-7 16,-1-10 7-16,-1-2-3 0,2 3-4 0,-2-2 6 15,-1-1 1-15,0 1-10 0,0-3 10 0,0 1-7 16,0-2 3-16,0 0 11 0,-26-3-7 0,26 2 7 16,-26-5-6-16,26 0-4 0,-34-2 11 0,11-2-4 15,2-1 4-15,-3 0 7 0,4 0-10 0,1 0 7 16,3 0-4-16,3-27-7 0,3 27-62 16,1-23-79-16,4 23-79 0,2-27-97 0,3 13 58 15</inkml:trace>
  <inkml:trace contextRef="#ctx0" brushRef="#br0" timeOffset="51546.58">19467 13930 225 0,'0'-1'-2'0,"0"-1"14"0,0 2 14 16,0-1 18-16,0 1 10 0,0 0-5 0,0 0-14 15,0 0-14-15,0 0-12 0,0 0-7 0,0 0-1 16,0 0-3-16,0 0 8 0,0 0 10 0,0 0 6 16,0 0 15-16,0 0 9 0,0 0 13 15,0 0 5-15,0 0-4 0,0 0-7 0,0-2-21 16,0 1-9-16,0 0-6 0,0-1 3 0,0 1 19 0,0-1-9 15,0-1 3-15,0 0-4 0,0 1 16 16,0-2 10-16,0 1 0 0,0 1 11 0,0 2-23 16,0-4-4-16,0 1-7 0,0 2-14 0,0-3-14 15,0 4-4-15,14-1 0 0,-14-3-4 0,0 4-3 16,0 0 4-16,0-3 3 0,0 3-4 0,0 0 8 16,10 0-4-16,-10-2-1 0,0 2 5 0,0 0-4 15,3 0 0-15,-3 0-4 0,0 0 5 0,0-3-5 16,0 3 8-16,3 0-1 0,-3 0-6 0,3 0-5 15,-1 0 1-15,-1-2 4 0,4 2-1 0,-1-1 12 16,0 1-5-16,2-1-3 0,2 1 4 0,-3 0-4 16,0-3 0-16,0 3 0 0,-1-2 3 0,2 2-3 15,-4-1 0-15,1 0 0 0,-1-1 0 0,1 0 0 16,-2 1 0-16,2-2 0 0,-2 3-7 16,1-2 4-16,-1 0 3 0,1 2 3 0,-2-1-3 15,1 1 3-15,-1 0-3 0,2 0-3 0,1-2 7 16,-3 2-4-16,2 0 0 0,0 0-4 0,0 0 4 15,-2 0-3-15,3 0-1 0,-1 0 8 0,-1-1-8 16,3 1 0-16,-1 0 4 0,-2 0-3 0,2 0 6 16,-2 0 5-16,0 0-12 0,-1 0 0 0,1 0 1 15,-1 0-8-15,0 0 11 0,0 0-4 0,0 0-3 16,0 0 7-16,0 0-7 0,0 0 7 0,0 0 0 16,0 18-4-16,0-18 4 0,0 0 0 0,0 21 0 15,0-21 4-15,0 20 0 0,19-8-4 0,-19-1 0 16,0 2 0-16,0 2-4 0,0-1 0 15,13 0 4-15,-13 1 4 0,0 0 3 0,11 1 1 16,-11-2-4-16,7 2-4 0,-2-3 3 0,-1 1-6 16,-1-2 3-16,-1-1 3 0,0-3-6 0,1 2 3 15,-2-1 0-15,-1-2-8 0,0-2 8 0,0-1 4 16,0-2 0-16,0 1 4 0,1-2 2 16,-1-1 5-16,0 0-4 0,0 0 7 0,0 0 1 15,2 0-5-15,-1 0 3 0,2 0-6 0,-1 0-8 16,3-25-7-16,-1 25 0 0,2-19-3 0,4 19-1 15,-1-21 5-15,-2 21 6 0,3-21 3 0,-2 12-3 0,1 9 4 16,-2-14-7-16,0 8-7 0,-1 6 7 16,-3-7-3-16,1 4 2 0,-1 1 5 0,-1 1-1 15,1 0 4-15,-1 1-17 0,2 0 6 0,-3 0-2 16,1 0-1-16,0-2 3 0,0 2 4 0,2 0 0 16,0 0 0-16,-2 0 10 0,2-2-10 0,0 2-3 15,2-1 6-15,-1 1-3 0,1 0 0 0,-1 0 3 16,-1 0-10-16,-1 0 1 0,1 0-5 0,-2 0 1 15,0 0 7-15,1 0-4 0,-1 0 11 0,1 0-4 16,0 0-4-16,0 0 4 0,1 23-7 0,-1-23 7 16,2 0 0-16,-1 20 1 0,-3-20 2 15,2 14 1-15,1-14 4 0,-2 15-8 0,2-15 0 0,0 16-4 16,-1-9 1-16,2 1 7 0,1-2 0 16,-1 0-1-16,1-1-2 0,-2-1 2 0,0-1 5 15,-1-1-1-15,2 1 7 0,-2-3-3 0,3 0-1 16,-1 0 52-16,3 0 2 0,3 0 3 0,-2 0 3 15,5 0-27-15,0-25 0 0,-2 25-12 0,1-22-5 16,-2 22-19-16,-2-28-10 0,-1 11 1 0,-4-3-3 16,-3 0-5-16,-1-3 0 0,0 1 8 0,0-1 6 15,0 2-11-15,-25 0 9 0,25 4-3 0,0 0-12 16,-17 6 9-16,17 1-14 0,0 3-6 0,-16 3-70 16,16 2-89-16,0 1-96 0,-12 1-98 0,12 0 11 15,0 0 91-15</inkml:trace>
  <inkml:trace contextRef="#ctx0" brushRef="#br0" timeOffset="51997.34">20045 14212 779 0,'0'0'-2'16,"0"0"9"-16,0 0 24 0,0 0 18 15,0 0 6-15,0-17 25 0,30 17-23 0,-30 0-18 16,34-12-3-16,-14 12-36 0,0 0 0 0,5-13 0 15,0 13 4-15,0-6 3 0,-2 6 1 0,-1 0-1 16,-2-4-7-16,-3 4-10 0,-3 0-69 0,-2 0-65 16,-4 0-63-16,-3 0-61 0,0-1 56 0,-1-1 66 15</inkml:trace>
  <inkml:trace contextRef="#ctx0" brushRef="#br0" timeOffset="52237.72">19918 14412 689 0,'0'0'14'0,"0"0"3"16,0 0 21-16,0 0 14 0,0 0-6 0,0 0 1 15,23-19-24-15,-23 19-12 0,0 0-7 0,22 0-5 0,-22-16 4 16,22 16-7-16,-22 0 4 0,24 0-9 0,-9 0-63 16,0 0-64-16,1 0-74 0,2 0-15 15,-3 0 61-15</inkml:trace>
  <inkml:trace contextRef="#ctx0" brushRef="#br0" timeOffset="55113.16">21309 13762 205 0,'0'-3'1'16,"0"3"-3"-16,12 0 4 0,-12 0 13 0,0-2 8 15,0 2 16-15,0 0 4 0,0 0-8 16,0 0-3-16,0-3-7 0,0 3-5 0,0 0-3 0,0 0 1 15,0-2-1-15,0 2 7 0,0-1 11 16,0 0 5-16,0-1 17 0,0 1-3 0,6 1-6 0,-6-2-15 16,0 1-20-16,0 0-10 0,0-2 17 15,0 2 35-15,0 0 3 0,0-2 14 0,0 2-11 16,0-1-34-16,0 0-3 0,0 0-13 0,-17 0-8 16,17 1 4-16,0-1 32 0,0 0 10 0,0 2 1 15,0-3 0-15,-10 1-13 0,10 2-9 0,0 0-6 16,-5 0-4-16,5-2-14 0,-5 1-4 0,4 1 3 15,-2 0 1-15,1-1-1 0,2 1 1 16,-3 0-4-16,-1 0 0 0,0 0 0 0,2 0-4 0,0 0 4 16,-2 0 4-16,-1 0-8 0,-1 0 4 0,-1 0-3 15,2 0-4-15,-2 0 7 0,1 0 0 0,-2 0-4 16,0 20 1-16,0-20-4 0,-1 0 3 16,-2 20 7-16,1-20 1 0,-2 23-1 0,-1-10-3 15,2 1 4-15,-2 1 0 0,0 1-1 0,3 0 4 16,2 0-3-16,2-1 2 0,0 1 1 0,4 2 0 15,1-3-6-15,1 2-4 0,0 1 0 0,0 0 0 16,0-1 7-16,0 2 3 0,0-1-3 0,25 0-7 16,-25 0 7-16,0 1 0 0,0-1 1 0,0-2 6 15,0 3 4-15,0-3 8 0,0 2 0 0,0-4 8 16,0 0-8-16,-23 0-7 0,23-1 10 0,0-1-10 16,-28-2 13-16,28 0-2 0,-20-2-5 0,20 0-3 15,-19 0-20-15,19-1 5 0,-20-2 1 16,9 2-1-16,1-2 10 0,0 0-17 0,1-1 6 15,1 0 1-15,-1-2-7 0,3-2 13 0,3 2-16 16,1-2-38-16,1 0-107 0,1 0-132 0,0 0-110 16,0-21-12-16,0 21 107 0</inkml:trace>
  <inkml:trace contextRef="#ctx0" brushRef="#br0" timeOffset="55498.24">20889 14139 487 0,'0'0'3'0,"-9"0"8"16,6 0 14-16,0 0 16 0,0 0 6 0,3 0-1 15,-1 0-13-15,1 7-16 0,-3-7-7 16,3 0-14-16,0 0 4 0,0 0 0 0,0 2-3 16,0-2 8-16,0 0-2 0,0 1 3 0,0-1-2 15,0 0 2-15,20 0 3 0,-20 2 11 0,15-2 62 16,-15 0-1-16,30 0-8 0,-9 0-14 0,1 0-59 15,5 0 1-15,3 0 3 0,-1 0-1 0,2 0 5 16,0 0-5-16,-3 0 4 0,0 0-3 0,-2 0-1 16,-1 0-31-16,-6 0-89 0,1 0-67 0,-6 0-89 15,-2 0 29-15,-4 0 85 0</inkml:trace>
  <inkml:trace contextRef="#ctx0" brushRef="#br0" timeOffset="56046.7">21414 14330 511 0,'0'0'7'16,"0"0"17"-16,0 0 17 0,0 0 12 0,0 0 17 16,0 0 0-16,0 0 4 0,0 0 8 0,0 0-6 15,0 0-11-15,0 0-15 0,0 0-15 16,0 0-15-16,0 0 4 0,0 0 17 0,0 0-1 16,0 0-3-16,0 0-13 0,0 0-24 0,0 0-8 15,-14 0 0-15,14 0-1 0,-11 0 5 0,1 0 4 16,0 0-1-16,-1 20 1 0,-3-20 0 0,-1 0 4 15,0 20-3-15,0-20-1 0,-1 21-8 0,-1-9 0 16,3 2 4-16,1 2 9 0,3-2 3 0,2 2-4 16,2-1 4-16,4-2-8 0,2-2 4 0,0 1 5 15,0-1 3-15,0-3 4 0,25 0-4 0,-25-3-4 16,30 0-5-16,-30-2 5 0,41-3-1 0,-17 1 1 16,5-1-8-16,-1 0-65 0,0 0-100 0,1 0-108 15,-3 0-77-15,-4-26 62 0</inkml:trace>
  <inkml:trace contextRef="#ctx0" brushRef="#br0" timeOffset="56698.62">21430 14103 304 0,'-7'2'0'0,"1"-2"10"15,1 2 12-15,1-1 7 0,0-1 1 0,4 0-14 16,0 0-8-16,0 1-10 0,0 0-4 0,0-1 10 16,0 2-4-16,0-2 18 0,0 0 22 0,0 3 0 15,0-3 46-15,23 2 1 0,-23-2-28 0,17 0 3 16,-17 0-44-16,29 3-18 0,-15-3 7 0,2 0-4 16,1 0 1-16,0 0-1 0,-1 0 4 0,1 0-9 15,1 0-3-15,-2 0 6 0,2-21-5 16,-1 21 1-16,3 0-28 0,-1 0-55 0,-2 0-49 0,1-13-52 15,-3 13 10-15,-1 0 51 0</inkml:trace>
  <inkml:trace contextRef="#ctx0" brushRef="#br0" timeOffset="57013.58">21579 14022 613 0,'-3'0'11'0,"0"0"2"16,0 0 28-16,1 0 29 0,-2 0 15 0,2 0 26 16,-2 0-17-16,1 0-25 0,1 0-28 0,0 0-27 15,0 0-18-15,1 0 0 0,1 0-3 0,0 0 3 16,0 0 4-16,0 0 0 0,0 0 0 16,0 0 0-16,0 0-1 0,0 19-2 0,0-19 9 15,0 16-6-15,0-16 3 0,0 18 4 0,0-8-8 16,0 2 4-16,0 0 0 0,0-1 0 0,0 2-8 15,0-2 8-15,0 1 4 0,0 0-12 0,0 3 8 16,0-4-7-16,0 2 6 0,0 0 8 0,0 3 0 16,0-3 8-16,0-2-30 0,0 1-71 0,0 0-68 15,0-2-77-15,0-4-56 0,0 1 68 0,0-5 68 16</inkml:trace>
  <inkml:trace contextRef="#ctx0" brushRef="#br0" timeOffset="57463.31">22085 13905 434 0,'0'-3'-2'0,"-21"2"2"15,21 0 53-15,0-3 30 0,-14 1 46 0,14 1 1 16,0-1-57-16,-14 3-29 0,14-1-47 0,-6 1-9 16,2 0 5-16,0 0 1 0,0 0 2 0,1 0 6 15,-6 0-5-15,5 0 0 0,-2 27 3 0,0-27 0 16,-1 17 2-16,0-17 0 0,2 23-2 0,0-10-1 15,1-2 3-15,1 4 0 0,0 0 3 0,2 0 1 16,-1 1-4-16,2-1 2 0,0 3 3 0,0 0-5 16,0 0 4-16,0-1-8 0,0 1-9 0,0 0 12 15,0 1-6-15,0-4 6 0,0 4 6 0,0-2 0 16,0 1-3-16,0-2 3 0,0 1 4 16,0 0-13-16,0-2 9 0,0-2-5 0,0-2-3 15,0-2 4-15,-20 3-2 0,20-5-3 0,0 0 3 16,-22-1 4-16,22-1 0 0,0 1 10 0,-15-2-7 15,15 0 3-15,0-1-64 0,-9-2-86 0,9-1-97 16,0 0-23-16,0 0 61 0</inkml:trace>
  <inkml:trace contextRef="#ctx0" brushRef="#br0" timeOffset="57681.43">21832 14276 606 0,'0'0'6'0,"-10"0"2"16,10 0 10-16,0 0 17 0,0 0 22 0,0 0 15 15,0 0-6-15,0 8-13 0,0-8-36 0,24 0-18 16,-24 0-4-16,27 0-3 0,-9 0 6 16,1 0 9-16,6-21-7 0,2 21 4 0,-3 0-1 0,3 0-74 15,-6-14-74-15,1 14-85 0,-3 0-4 16,-7-16 67-16</inkml:trace>
  <inkml:trace contextRef="#ctx0" brushRef="#br0" timeOffset="58282.38">22058 14357 372 0,'0'2'-1'0,"0"-2"15"0,0 3 23 15,0-3 12-15,0 0 9 0,0 0-16 0,0 0-21 16,0 0-11-16,0 0-14 0,0 0-3 0,0 0-1 15,0 0 0-15,0 0 6 0,0 0 3 0,0 0 2 16,0 0-5-16,0 18 2 0,0-18-7 0,0 21 2 16,0-7 3-16,0 2 1 0,0 4 3 0,0-1 3 15,0 3-3-15,0-2-1 0,0 1 6 0,0 1-9 16,0-2 3-16,0 1 3 0,0-2-6 0,0-2 5 16,0 1-3-16,0-4-1 0,0 1 10 0,0-3-3 15,-15 0-3-15,15-3 5 0,0-1-10 16,0-3 0-16,0 0 8 0,-9-2-3 0,9-2 6 15,0-1 10-15,0 0 94 0,0 0 39 0,0 0 26 16,0 0-9-16,0 0-93 0,0 0-43 16,0-22-25-16,0 22-8 0,0-19 0 0,22 19-4 0,-22-21 1 15,17 21-1-15,-17-22 4 0,20 22 4 0,-20-17-8 16,21 17 4-16,-10-14-8 0,1 14 0 0,1-7 5 16,-1 7 3-16,0-4 0 0,-2 4-4 0,-1 0-8 15,-1 0-7-15,-3 0 4 0,-1 0 8 16,-1 0 3-16,-2 24 12 0,-1-24-4 0,0 15-8 15,0-15 8-15,0 20-8 0,0-8-3 0,0-1 7 16,0 0-7-16,0 0 11 0,0-1-1 0,0 1 1 16,-22-5-4-16,22 2 0 0,0-3 4 0,-26 2 0 15,26-4 7-15,-20 1-11 0,10-4 7 0,-5 0-3 16,1 0 3-16,-1 0 8 0,2 0-33 0,0 0-94 16,2 0-130-16,-1-27-96 0,4 27 25 0</inkml:trace>
  <inkml:trace contextRef="#ctx0" brushRef="#br0" timeOffset="62309.1">22496 14229 447 0,'0'0'-2'0,"0"0"2"0,0 0 1 16,0 0 2-16,0 0 1 0,0 0-5 0,0 0 0 16,0 0-2-16,0 0-2 0,0 0 6 0,0 0-5 15,0 0 1-15,0 0 4 0,0 0-6 0,0 0 5 16,0 0-3-16,0 0 0 0,0 0 9 0,0 0-6 16,0 0 3-16,0 0-3 0,0 0-3 15,0 0 3-15,0 0 0 0,0 0-1 0,0 0 5 16,0 0 1-16,0 0-8 0,0 0 4 0,0 0-2 15,0 0-4-15,0 0 8 0,0 0-3 0,0 0-3 16,0 0 3-16,0 0 0 0,0 0-3 0,0 0 4 16,0 0-2-16,0 0 2 0,0 0 2 0,0 0-2 15,0 0-1-15,0 0-1 0,0 0 0 0,0 0 1 16,0 0-2-16,0 0 2 0,0 0 0 0,0 0-2 16,0 0 4-16,0 0-2 0,0 0 2 0,0 0-5 15,0 0-2-15,0 0 2 0,0 0 0 0,0 0 6 16,0 0 57-16,0 0 6 0,24 0 0 15,-24 0 2-15,18 0-55 0,-18 0-3 0,25 0-7 16,-12 16 0-16,2-16-4 0,1 0 1 0,-2 0 46 16,0 0 20-16,0 9 3 0,0-9-7 0,1 6-40 15,-5-6-22-15,0 4 4 0,-2-1 3 0,1-2-4 16,-5 0 1-16,1-1-4 0,-2 0 8 16,-1 0-1-16,1 0-6 0,-2 0 13 0,0 0 52 15,-1 0 1-15,2 0 7 0,-2 0-11 0,2 0-59 16,-2 0 0-16,1 0 0 0,-1 0-12 0,0 0 8 15,1 0-4-15,1 0 1 0,-1 0 6 0,0 0-6 16,2 0-1-16,-2 0 0 0,2 0 0 0,0 0 4 16,0 0 4-16,-2 0-15 0,0 0 11 0,-1 0 0 15,3 0-15-15,-3 0 30 0,0 0-7 0,0 0-8 16,0 0 14-16,0 0-10 0,0 0-4 0,0 0 4 16,0 0 0-16,0 0-4 0,0 0 4 0,0 0 0 15,0 0 0-15,0 0 0 0,0 0-4 0,0 0 0 16,0 0 0-16,0 0-4 0,0 0 0 0,0 0-12 15,0 0 1-15,0 0 4 0,17 0 0 0,-17 0 14 16,0 0-3-16,13 0-3 0,-13 0 7 0,11 0 72 16,-11 0 24-16,0 0 14 0,6 0-4 0,-6 0-52 15,0 0-11-15,0 0-10 0,0 0-3 16,0 0-23-16,0 0-11 0,0-18-4 0,0 18-2 16,0 0 6-16,0 0-4 0,0 0 5 0,0 0 1 15,0 0-8-15,0 0 5 0,0 0 1 0,27 0-1 16,-27 0 4-16,17 0-6 0,-17 0 5 0,19 0 1 15,-19 0-6-15,16 0 2 0,-16 0-5 0,11 0 1 16,-11 0 5-16,0 0 3 0,0 0 0 0,0 0 3 16,0 0 0-16,0 0-3 0,0 0-9 0,0 0-3 15,0 0 3-15,0 0 0 0,0 0 8 0,0 0 1 16,0 0-5-16,0 0 2 0,-16 0 0 0,16 0-3 16,0 0 2-16,0 0 1 0,0 0 0 0,0 0 6 15,0 0-3-15,0 0-3 0,0 0 3 16,0 0-5-16,0 0 2 0,0 0 0 0,0 0 3 15,0 0-7-15,0 0 5 0,0 0 1 0,0 0-8 16,0 0 9-16,-23 0 0 0,23 0-6 0,-22 0 3 16,22 0 0-16,-23 0 0 0,23 0 0 0,-22 0 0 15,22 0 0-15,-15 0-3 0,15 0 0 0,-14 0 3 16,9 0-6-16,-1 0-3 0,-2 0 10 0,2 0-4 16,-4 0 6-16,5 0 3 0,-2 0-6 15,-1 0 0-15,-2 0 1 0,3 0 2 0,-1 0-6 16,-2 0 3-16,3 0 6 0,-3 0-6 0,2 0 3 15,-1 0 0-15,2 0-9 0,0 0 6 0,2 0 0 16,-2 0-3-16,3 0 6 0,1 0-7 0,-1 0 4 0,3 0-2 16,-2 0-4-16,2 0 3 0,1 0 3 15,-2 0 3-15,2 0 0 0,-1 0 0 0,0 0-3 16,1 0-2-16,-3 0 2 0,3 0-1 0,-2 0 1 16,2 0 0-16,-1 0 3 0,-2 0-5 0,2 0-2 15,-1 0-41-15,0 0-77 0,0 0-90 0,2 0-97 16,-2 0-65-16,-1 0 40 0,-1 0 96 0</inkml:trace>
  <inkml:trace contextRef="#ctx0" brushRef="#br0" timeOffset="63012.1">23317 14054 481 0,'0'-2'-2'0,"0"0"15"16,0 2 19-16,0-3 19 0,0 2 11 0,0 0-9 0,0 0-12 16,0 1-17-16,0 0-11 0,0 0-7 15,0 0-13-15,0 0-2 0,0 0 6 0,-16 0-1 16,16 0 4-16,0 0-3 0,0 0-4 0,0 0 4 16,0 0-3-16,-10 0 5 0,10 0 1 0,-5 0-2 15,-2 18 4-15,-1-18-6 0,4 0 3 0,-2 17 0 16,-4-17-1-16,5 17 6 0,-5-6-2 0,2-1 4 15,0 3 9-15,1 4 66 0,0-2 0 0,0 1-14 16,0 1-7-16,1 2-72 0,1 0 16 0,1 2 11 16,0 1-6-16,1-2 6 0,0 0-13 0,0 2-1 15,2-1 5-15,1 4-3 0,-3-1-7 0,3-2 3 16,0 2-4-16,0 1 12 0,0 2 1 16,0-1-2-16,0-1 2 0,0-2-3 0,0-2 0 15,0 1 0-15,0-2 3 0,-23-1-4 0,23-1-3 16,0-3 9-16,-17 1 45 0,17-5 3 0,0 1 6 15,-17-3-5-15,17-1-52 0,-13-2-4 0,13-1 1 16,-14-1-4-16,5 0 4 0,0-1 3 0,2-3 0 16,0 0 7-16,-1 0-14 0,1 0-79 0,1 0-90 15,2-24-106-15,1 24-74 0,1-24 75 0</inkml:trace>
  <inkml:trace contextRef="#ctx0" brushRef="#br0" timeOffset="63346.12">23030 14501 469 0,'-17'0'11'0,"17"0"17"0,0 0 24 16,0 0 13-16,0 0 2 0,0 0-3 15,0 0-17-15,0 0-5 0,0 0-15 0,0 0-1 16,0 0 6-16,0 0-4 0,0 0 15 0,0 0 38 16,0 0-16-16,0 0 10 0,25 0-15 0,-25 0-49 15,28 0-3-15,-9 0-4 0,4 0 0 0,5 0-4 16,0 0 8-16,0 0-4 0,2-18 0 0,-1 18 0 15,-3 0-47-15,-2 0-89 0,-1-10-76 0,-6 10-73 16,1-9-7-16,-6 9 86 0</inkml:trace>
  <inkml:trace contextRef="#ctx0" brushRef="#br0" timeOffset="63853.57">23360 14650 206 0,'0'2'0'0,"0"0"19"16,0-1 10-16,0 1 2 0,0-2 23 0,0 0-19 15,0 1-1-15,0-1 18 0,0 0-15 0,0 0 30 16,0 1-6-16,0 2-14 0,0-3-12 0,0 0-28 16,0 4-3-16,-14-3-6 0,14 5 12 0,-13-2-3 15,13 3 1-15,-16 0 3 0,5 2-6 16,0 2 0-16,-3-2 5 0,4 4-5 0,0 0-4 15,0 1 5-15,4-1-7 0,-2 2 2 0,2-1 6 16,2-1-5-16,2 1 5 0,-2-2 19 0,4-1 13 16,0 0 8-16,0-1 32 0,0 0 9 0,0-2-10 15,29 2 4-15,-29-1-15 0,26-1 3 0,-26-1-11 16,35-2-3-16,-11 1-25 0,-2-3-31 0,2-1 0 16,-6 0 3-16,0-2 3 0,-4 0 4 0,-1 0 3 15,-6 0 8-15,-2 0 40 0,-5 0 3 0,0 0-4 16,0 0-8-16,0 0-49 0,0 0 0 0,0 0-1 15,0 0-10-15,0-15 2 0,0 15-4 0,0 0-43 16,0 0-70-16,0 0-88 0,0 0-98 0,0-7-65 16,0 7 47-16,0-8 93 0</inkml:trace>
  <inkml:trace contextRef="#ctx0" brushRef="#br0" timeOffset="65437.02">23352 14509 80 0,'0'0'3'16,"0"0"-1"-16,0 0 0 0,0 0 1 15,0 10-2-15,0-10-3 0,0 0 4 0,0 0 1 16,0 0 9-16,0 0 23 0,0 0-7 0,0 0 5 16,0 0 7-16,0 0-17 0,0 0 7 0,0 0-15 15,0 6-9-15,0-6 0 0,0 0-5 0,0 0 7 16,0 0-4-16,0 0-4 0,0 0 0 0,0 0 3 16,0 0-5-16,0 0 4 0,0 0 1 15,0 0-3-15,0 0 1 0,0 0 5 0,0 0 20 16,0 0 16-16,0 0-1 0,0 0-2 0,0 0-7 15,0 0-9-15,0 0 5 0,0 0-4 0,0 0-13 16,0 0-6-16,0 0-1 0,0 0 2 0,0 0-6 16,0 0 1-16,0 0 1 0,0 0 0 0,0 0 1 15,0 0 1-15,0 0-6 0,0 0 3 0,0 0-1 16,0 0 3-16,0 0 4 0,25 0-7 0,-25 0 4 16,0 0-4-16,18 0 0 0,-18 0 59 0,15 0 3 15,-15 0 6-15,15 0 3 0,-15 14-60 0,15-14-1 16,-8 0-10-16,2 0-9 0,5 7 10 0,-2-7-4 15,1 0 4-15,3 6 9 0,-3-6-7 0,1 0 0 16,-1 0 1-16,-2 2-4 0,-4-2 3 0,-1 0 1 16,-5 0 2-16,1 0 77 0,-1 0 4 0,-1 0 0 15,0 0 4-15,0 0-75 0,0 0-12 0,0 0 4 16,0 0-8-16,0 0 0 0,0 0 4 16,0 0-8-16,0 0 0 0,0 0 0 0,0 0 0 15,0 0 4-15,0 0-16 0,0 0-85 0,0 0-58 16,0 0-74-16,0-13-66 0,0 13 70 0,0 0 58 15</inkml:trace>
  <inkml:trace contextRef="#ctx0" brushRef="#br0" timeOffset="66373.42">23369 14519 149 0,'0'14'-4'16,"0"-14"2"-16,0 0 7 0,0 0 9 0,0 0 6 15,0 0 2-15,0 0 3 0,0 0-3 0,0 0-4 16,0 0-4-16,0 0-8 0,0 8-9 15,0-8 6-15,0 0-1 0,0 0-2 0,0 0-1 16,0 0-1-16,0 0-1 0,0 0-2 0,0 0 5 16,0 4-1-16,0-4 6 0,0 0-1 0,0 0 1 15,0 0-4-15,0 0-2 0,0 0 20 0,0 0 35 16,0 0 8-16,0 0-4 0,0 0-18 0,0 0-33 16,0 0-9-16,0 0 2 0,21 0 3 0,-21 0-5 15,0 0 3-15,13 14 6 0,-13-14 0 0,15 0 70 16,-15 0 1-16,17 9-8 0,-7-9-5 15,-1 0-62-15,4 0-3 0,-1 4 3 0,0-4 4 16,3 0-7-16,1 0-3 0,3 0 3 0,1 0-3 0,0 0 3 16,0 0 3-16,-1 0-3 0,-2 0 6 15,-1 0-9-15,-3 0 3 0,-2 0-3 0,-1 0 0 16,-4 0 9-16,0 0-5 0,-4 0 6 0,0 0-7 16,-2 0 4-16,0 0-1 0,0 0 0 0,0 0 3 15,0 0-6-15,0 0 4 0,0 0-4 0,0 0 3 16,0 0-7-16,0 0 1 0,0 0 3 0,0 0-3 15,0 0 7-15,0 0-5 0,0 0 1 0,0 0 1 16,0 0-7-16,0 0 6 0,0 0 0 0,0 0-4 16,0 0 10-16,0 0-6 0,0 0-50 0,0 0-53 15,0 0-65-15,0 0-48 0,0 0 46 16</inkml:trace>
  <inkml:trace contextRef="#ctx0" brushRef="#br0" timeOffset="66885.96">23570 14425 93 0,'0'0'1'0,"0"0"-3"16,0 0 1-16,0 0 1 0,0 0 1 0,0 0 2 15,0 0 0-15,0 0-6 0,0 0-2 0,0 0 6 16,0 0-2-16,0 0 3 0,0 0-3 0,0 0-2 15,0 0 2-15,0 0 2 0,0 14 0 0,0-14-1 16,0 0 2-16,0 0-4 0,0 0 7 0,0 0-7 16,0 0-2-16,0 0 3 0,0 0-5 0,0 0 6 15,0 0 2-15,0 0-2 0,0 0 2 0,0 0-20 16,0 0-3-16,0 0 0 0</inkml:trace>
  <inkml:trace contextRef="#ctx0" brushRef="#br0" timeOffset="68679.37">23151 14006 325 0,'0'0'8'0,"0"0"11"16,0 0 9-16,0 0 3 0,0 0-10 0,0 0-6 16,0 0-13-16,0 0-2 0,0 0 2 0,0 0-7 15,0 0 6-15,0 0-8 0,0 0 7 0,0 0-2 16,0 0-1-16,0 0 7 0,0 0 15 15,0 0 6-15,0 0 3 0,0 0 18 0,0 0-17 16,0 0-5-16,0 0-3 0,0 0-16 0,0 0-8 16,0 0-1-16,0 0 0 0,0 0-10 15,0 0 8-15,0 0 2 0,-14 0-4 0,14 0 7 0,0 0 1 16,0 15-2-16,-10-15 4 0,10 0 2 0,-6 12-3 16,1-12 2-16,0 8-2 0,2-8-1 15,-5 9 2-15,5-7-3 0,1 3 0 0,-3-3 4 0,0 3-9 16,1 1 6-16,-1-1 0 0,-1 0-3 15,2 1 5-15,-2 1-3 0,1-2 2 0,-1 2 1 16,1-2 6-16,-1 2 56 0,1-2 10 0,-1 1-9 0,1-1-1 16,-3 1-52-16,2-2-13 0,3 0 5 15,-3 0-1-15,3 1-7 0,0-1 4 0,0 1 2 16,1 0-4-16,-2 0 1 0,2 0-9 0,-2 0 2 16,2 2 3-16,-2-2 2 0,0 2 8 0,2 0 0 15,-2 0-2-15,1 1-1 0,0 2 0 0,0-3-4 16,-2 4 0-16,1-2 1 0,0 1 5 0,0 1 4 15,-2 1 3-15,0 0-1 0,-1 0-11 0,2-2-1 16,0 0 3-16,0 0-1 0,-2-1 2 0,2-1 1 16,-2 2-1-16,2 1 0 0,0-2-1 0,0 3 4 15,0 1-9-15,0 2-3 0,0-1 5 16,1 1-5-16,2 2 6 0,-2-2 3 0,-1 2 1 16,1 1-3-16,0 0 8 0,0 1 1 0,0 0-7 15,0 1 9-15,0 1-5 0,0-1-1 0,1 2 0 16,-1-1 0-16,0 1-3 0,-2 2 3 0,2-3 5 15,1 2-8-15,-4-2 2 0,2-1-3 0,1 1 1 16,-2-2 2-16,1 1 0 0,3 0-6 0,0 1 15 16,0-1 58-16,0-3 4 0,2 3 6 0,0-2-18 15,0-2-56-15,0 2-7 0,0-3 3 0,0 2 4 16,0-4 4-16,23 2-4 0,-23 0-7 0,0-2 0 16,19 1 0-16,-19-3 3 0,0 1 4 15,22-1-7-15,-22-2 0 0,12 3 0 0,-12-3 15 16,16 0 30-16,-10 1 8 0,2-2-4 0,3 1-10 15,-2 0-22-15,4-2-6 0,0 0 7 0,-2 1-1 16,3 0-4-16,1-3-6 0,0 1 10 0,-1 1-13 16,3-3-1-16,-4-1 7 0,3 1-13 0,-2 0 10 15,1-1-1-15,-4-2-3 0,1 0-2 0,-1-1 2 16,-2 0-2-16,-1 0 2 0,1 0 3 0,-5 0-6 16,1 0 6-16,0 0-16 0,-1 0-48 15,-2 0-93-15,1 0-112 0,0 0-97 0,1-20-3 16,-1 20 95-16</inkml:trace>
  <inkml:trace contextRef="#ctx0" brushRef="#br0" timeOffset="69712.28">23578 14449 103 0,'1'0'3'0,"-1"0"4"0,0 0 0 16,1 0-1-16,-1 0-1 0,0 0 0 0,0 0-6 15,0 0 1-15,0 0-7 0,0 0-18 0,0 0-6 16,0 0-1-16</inkml:trace>
  <inkml:trace contextRef="#ctx0" brushRef="#br0" timeOffset="70563.22">23979 14313 330 0,'18'-4'5'0,"-18"-1"6"16,0 2 10-16,0-2 18 0,0 3 22 0,0-1 18 16,0 1 18-16,0 0 1 0,0 1-16 0,0 1-6 15,0 0-16-15,0 0-14 0,0 0 0 0,0 0 2 16,0 0 11-16,0 0-3 0,0 0-7 0,0 0-15 16,0 0-26-16,0 0 4 0,0 0-12 0,0 0-4 15,0 0 4-15,0 0-8 0,0 0 4 0,0 0 0 16,0 0 0-16,0 0 4 0,0 0-4 0,0 0-3 15,0 0-1-15,0 0-8 0,0 0 9 0,0 0 6 16,-13 0 1-16,13 0 0 0,0 14 0 0,-8-14-12 16,8 0 4-16,-9 12 8 0,1-12-1 0,2 11 13 15,-4-4-5-15,1 1-8 0,2-1 8 16,-2 2-7-16,1-1 5 0,1 3-12 0,-2 2 8 16,3 0-1-16,1 3-10 0,1 2 26 0,-1 3-16 15,4 1 5-15,-2 0 3 0,3 2 1 0,0 0-1 16,0 0-1-16,0 0 8 0,0 1-7 0,0 1-1 15,0 0 8-15,0-2-7 0,0 1-4 0,0-1 3 16,0-2-11-16,17 1 8 0,-17-1 3 0,0-4 0 16,0 3 4-16,0-2-1 0,0-1-6 0,0-1 3 15,10-3-7-15,-10 1 0 0,0-3 3 0,0 1-3 16,0-1 6-16,0-5-6 0,0 2 3 0,0-2-6 16,0-2 7-16,0 1 2 0,-23-2 1 0,23 0 4 15,0-1-4-15,-16 0 3 0,16-1-76 16,-14-2-105-16,14 0-108 0,-15 0-90 0,7 0 72 0</inkml:trace>
  <inkml:trace contextRef="#ctx0" brushRef="#br0" timeOffset="70830.46">23658 14841 615 0,'-3'0'8'0,"3"0"10"0,0 0 18 15,0 0 24-15,0 0 6 0,0 0-5 0,0 0-19 16,35 0-20-16,-35 0-15 0,30 0-7 0,-9 0 3 16,1 0 1-16,4 0 0 0,1 0 2 0,-3-15-5 15,0 15-2-15,0 0 1 0,0 0-6 0,-2 0-42 16,-2 0-39-16,0-8-36 0,-1 8-35 0,1-6 1 15,-2 3 5-15,3-1 35 0</inkml:trace>
  <inkml:trace contextRef="#ctx0" brushRef="#br0" timeOffset="71362.17">24032 14829 306 0,'0'0'-1'16,"0"4"-6"-16,0-3 3 0,0 1-2 0,0 1 2 16,0-1 5-16,0 3-1 0,0-1 1 0,0 1-2 15,0 3 9-15,0 1-1 0,0 3 100 0,0 1 1 16,0 2-14-16,0-1 4 0,0 3-101 15,0-1 0-15,0 1 6 0,0 0-3 0,0 1 3 16,0-4-2-16,0 3 0 0,0-1 2 0,0-3 0 16,0 3 0-16,0-5 3 0,0 2-7 0,0-3 3 15,0-2-2-15,0 0 0 0,-14-1 4 0,14-3 2 16,0 0 0-16,0-1-1 0,0-1 7 0,-10-2-9 16,10 1 10-16,0-1 76 0,0 0 29 0,0 0 34 15,0 0 11-15,0 0-79 0,0 0-39 16,0 0-31-16,0-17-20 0,24 17 2 0,-24 0 4 15,0-19-3-15,25 19-1 0,-25-13 4 0,23 13-3 16,-10 0 2-16,-1-9 1 0,1 9-6 0,0 0-8 16,-1 0 4-16,-2 0 3 0,-2 0 0 0,1 0 7 15,-2 0-4-15,-3 0-3 0,-1 0 7 0,1 0 0 16,-3 0-3-16,2 22 3 0,-1-22-4 0,1 0-7 16,-2 19 8-16,0-19 3 0,-1 10-4 0,0-10 4 15,0 10-3-15,0-10 3 0,0 11 0 0,0-11 3 16,0 7 1-16,-25-3 0 0,25 0-1 0,-23-1 8 15,23-1-4-15,-29 0-3 0,14-1 6 0,-2-1 1 16,1 0-57-16,3 0-118 0,0 0-125 0,2 0-67 16,1-23 60-16</inkml:trace>
  <inkml:trace contextRef="#ctx0" brushRef="#br0" timeOffset="72079.13">24372 14375 328 0,'0'-2'7'0,"0"1"14"0,0 1 12 0,0 0 15 16,0 0 3-16,0 0-13 0,0 0-10 0,0 0-12 15,0 0-15-15,0 0-5 0,0 0 1 0,0 0-8 16,0 0 3-16,0 16 3 0,0-16 1 16,0 0 7-16,0 0-1 0,0 11 2 0,0-11-3 15,0 13 3-15,0-3-1 0,0 1 0 0,24 3 6 16,-24 2-4-16,16 1 124 0,-16 3-3 0,20 1-6 15,-20 1 0-15,19 2-118 0,-10 0 7 0,2 3-4 16,-1 2 7-16,-5 1 64 0,3 1-1 0,-5 1-1 16,5 3-4-16,-3-1-67 0,-3 0 1 0,0 2 6 15,-2-2 0-15,1-2 0 0,-1-1-3 0,0-2-3 16,0 0-4-16,0-5 6 0,0-3 11 0,-29-2 10 16,29-2 3-16,-28 0-7 0,11-4-9 0,-4-1-11 15,-3-2-2-15,-4-2-1 0,0 0 4 0,-2-1-1 16,-2-3-33-16,2-1-106 0,1-1-110 15,2-2-111-15,4 0-2 0,-1 0 106 0</inkml:trace>
  <inkml:trace contextRef="#ctx0" brushRef="#br0" timeOffset="74378.33">21873 13675 121 0,'5'0'0'0,"-5"0"1"15,0 0 2-15,0 0 0 0,0 0 0 16,0 0-2-16,0 0-1 0,0 0-4 0,0 0-3 15,0 0 3-15,0 0-3 0,0 0 5 0,0 0 1 16,0 0-3-16,0 0 2 0,0 0-1 0,-15 0 5 16,15 0 1-16,0 14 28 0,0-14 8 0,-10 0-4 15,10 0 2-15,-7 0-26 0,2 0-11 0,0 7 3 16,-2-7-2-16,-1 0-2 0,2 5 2 0,-3-2-3 16,2 2 4-16,-3 0 0 0,2-1 34 0,-4 3 12 15,0 1-12-15,0-1 3 0,-3 1-28 0,2 1 4 16,-2-2 28-16,0 1-3 0,0-1-1 15,1-1-20-15,-2 0-19 0,3 0 0 0,-1 0-3 16,0 0 4-16,0 2-1 0,-1 0-3 0,-2 1 3 16,0 0 3-16,1 2-3 0,-2 1 0 0,-2 0-3 15,4 1 1-15,-3-2 5 0,0 1 0 0,-1 1 32 16,-1 1 30-16,-3 0 1 0,3-1 2 0,-4 1-36 16,-2 0-31-16,-2 2-2 0,-1-1 5 15,-2 1 2-15,0 0 4 0,-2 1-7 0,0 0-1 16,-2 0-1-16,2 1-12 0,-1-2 5 0,1 1-3 15,3 0-3-15,2-2 13 0,1-1-1 0,1 1 4 16,7-4 3-16,3 1-5 0,3-2 6 0,-1 2-3 16,5-2 0-16,0-1 83 0,0-1-3 0,1 2 2 15,-2-2 7-15,-3-2-30 0,-2 4 1 0,3-5 4 16,0 1-12-16,-4-1-52 0,3 1 3 0,1-2-4 16,3-1 8-16,-1-1-4 0,6 1-8 0,-1-3-4 15,3 0 0-15,1 2 4 0,2-2 1 0,0 0 2 16,0 0 1-16,0 0 8 0,0 0-5 0,0 0 5 15,0 0-1-15,0 0-7 0,0 0 4 0,0 0-4 16,0 0-4-16,0 0 0 0,0 0-17 0,0 0-34 16,0 0-73-16,22 0-79 0,-22-14-79 0,0 14-60 15,20 0 71-15</inkml:trace>
  <inkml:trace contextRef="#ctx0" brushRef="#br0" timeOffset="76828.53">23640 14117 182 0,'0'0'1'0,"0"0"2"0,0 0 2 15,0 0 17-15,0 0 3 0,0 0-1 0,0 0 4 16,0 0-17-16,0 0-4 0,0 0-2 15,0 0-5-15,0 0 0 0,0 0-4 0,-19 0 3 16,19 0-3-16,0 0 3 0,0 0-1 0,0 0 0 16,-12 0-2-16,12 0 4 0,0 0 1 0,0 0-4 15,-7 0 5-15,7 0-8 0,0 0 5 0,0 0 3 16,0 0-2-16,0 0 3 0,-3 12 0 0,1-12 1 16,0 0 3-16,-2 0-12 0,2 0-1 15,-2 0 4-15,-1 5-3 0,1-5 12 0,2 5 1 16,-2-5-8-16,1 2 0 0,1-1 0 0,0-1-2 15,0 1 4-15,1-1-2 0,0 1 0 0,-2 1-2 16,3-2 0-16,0 1 5 0,-2 0 30 0,-1 0 15 16,1 1 1-16,-2 1-1 0,0-1-26 0,-1 1-15 15,0 0-11-15,-1 1 0 0,1 0-4 0,0-1-1 16,-1 2 11-16,2 0-3 0,-2-3 0 0,-1 1 2 16,3 2-2-16,-2-3 2 0,1 3-1 0,2 0-2 15,0-1 2-15,-1 1 1 0,1 0-2 0,1 1 3 16,0 2-2-16,2 0 4 0,-2-3 0 0,-1 3-1 15,0-2-7-15,0 2 3 0,-2-3 1 0,1 2 1 16,-1-3 53-16,0 1 30 0,0 0 6 0,1 0-11 16,0 0-40-16,-1-1-37 0,2 1 4 0,-3 0 8 15,-1 3-6-15,1-2 0 0,1 0-7 0,-4 0 0 16,-1 0 4-16,3-2 1 0,-1 4 0 0,-2-3-1 16,4 3-9-16,-4 1 3 0,1 0-3 15,-1 2 0-15,0 2 6 0,1 0 1 0,-4 0 2 16,2 1-3-16,-1 2 7 0,1-1-9 0,-1 1 13 15,-1 1 2-15,3 1-7 0,-4 1 4 0,3 0-13 16,1 1 3-16,-3 1-3 0,1-1 6 0,1-1-6 16,-1 0 9-16,1 0-7 0,-3 1 116 0,3-2 20 15,-2-2-4-15,-2 1 13 0,1-4-126 0,-1 2-3 16,-1 0-20-16,-1 1 9 0,-1 0 7 0,-1-2-7 16,-1-1 39-16,0 1 12 0,3 1 3 0,-4 0-3 15,2-1-32-15,1 0-19 0,-2 0-3 0,4 0-1 16,-1 0 6-16,0 1-11 0,0 0 6 15,0-2-6-15,1 2 2 0,1 0 7 0,-2 0-5 16,0-2 5-16,1 1 0 0,0 0 0 0,1-1-5 16,-3 0 6-16,3 0-6 0,-2-2 3 0,2 1 5 15,0 2-8-15,2-4 5 0,-2 1-6 0,3-1-2 16,1-2 3-16,2 0 0 0,-1-1 0 0,3-1 6 16,1 1 5-16,-1-3 49 0,3-3 5 0,-2 2 2 15,4-3 13-15,1 3-36 0,-3-2-3 16,3-1-2-16,-1 1-18 0,2-1-14 0,0 0-3 15,0 1-3-15,0-1-2 0,0 0-1 0,0 0 1 16,-2 0 0-16,2 0 0 0,0 0 0 0,0 0-4 16,0 1 1-16,0-1 3 0,0 0-4 0,0 0 8 15,0 0-4-15,0 0 2 0,0 0 0 0,0 0-6 16,0 0 4-16,0 0 0 0,0 0 0 0,0 0 5 16,0 0-1-16,0 0-4 0,0 0-3 0,0 0-14 15,0 0-35-15,0 0-45 0,0 0-60 0,0 0-102 16,17 0-116-16,-17-14-110 0,0 14 62 0,0 0 114 15</inkml:trace>
  <inkml:trace contextRef="#ctx0" brushRef="#br0" timeOffset="78977.89">22131 15504 351 0,'0'-2'6'0,"0"0"0"16,0 2 6-16,0-1-5 0,0 1-4 15,0 0-1-15,0 0-4 0,0 0 8 0,0 0-2 16,0 0-2-16,0 0 2 0,-17 0-4 0,17 0 2 16,0 16 0-16,0-16-2 0,0 0 2 0,0 0-4 15,-12 0 2-15,12 13 5 0,-9-13-1 0,6 9 6 16,-5-9 4-16,2 13-13 0,-1-5 2 0,0 1-4 16,0 1-3-16,-1 6 9 0,-3-1-3 0,1 2 13 15,4 1 71-15,-2 5-13 0,-2-2 6 0,3 0-10 16,-2 2-69-16,5-1 6 0,-2 1 7 0,5 1 0 15,1 0-7-15,0 2 2 0,0 1-5 0,0-1-3 16,0 3 3-16,0 0 3 0,0-1-5 0,21 2 6 16,-21-3 4-16,0 2-1 0,0-3-3 0,0-1-5 15,20-1 2-15,-20-2 96 0,0-3 24 0,0 1 3 16,0-2-2-16,0-2-93 0,0 0-25 16,-30-3 1-16,30 1-8 0,-21-4 0 0,21 2 3 15,-24-3 0-15,24 1 4 0,-25-2-7 16,12 0 7-16,13-1-3 0,-18-1 3 0,9-3 4 0,1 2 2 15,2-3 4-15,-1-2-24 0,2 0-93 0,0 0-111 16,-4 0-96-16,2 0-45 0,-2-31 93 0</inkml:trace>
  <inkml:trace contextRef="#ctx0" brushRef="#br0" timeOffset="79297.2">21663 16032 558 0,'0'11'0'0,"0"-11"6"0,0 0 24 0,10 0 17 16,-10 0 22-16,0 0 3 0,8 0-21 0,-4 0-16 15,4 0-21-15,2 0-7 0,2 0-7 0,5 0 3 16,4 0 3-16,3 0-8 0,5 0 6 0,3 0-3 16,2 0 6-16,0 0-57 0,4 16-89 0,-2-16-87 15,-3 0-9-15</inkml:trace>
  <inkml:trace contextRef="#ctx0" brushRef="#br0" timeOffset="81212">21240 15676 37 0,'23'8'-3'0,"-23"0"1"0,0-2 1 0,0-3 1 16,0 1 1-16,0-2-2 0,0 0-3 0,0 1 17 16,0 1 37-16,0-1 3 0,0-3 6 0,0 2-21 15,0 1-34-15,0 0-1 0,0-1-3 16,0 0 46-16,0 1 1 0,0 0 2 0,0 3 4 15,0-2-51-15,0 1 5 0,-16 1-4 0,16-1-9 16,0 1 13-16,-14 0-5 0,14 1-2 0,-11-2 7 16,11 0 25-16,-11 3 28 0,3-2 1 0,3 1-8 15,-2-1-27-15,-1-2-24 0,1 1-2 0,0 1 7 16,-4 0-7-16,3-1-2 0,1 0 1 0,1-2-1 16,0-1 3-16,0 2 0 0,2-1 2 0,-1-2 3 15,2 1 8-15,3-2 48 0,0 0 4 0,0 0 43 16,0 0 24-16,0 0-6 0,0 0 7 0,0 0-42 15,0 0-36-15,0-20-35 0,20 20-13 0,-20-22-4 16,0 22 4-16,27-28-22 0,-27 15 5 0,25-4-1 16,-11 3-7-16,0 1 20 0,1 4-6 0,-3 0-1 15,4 4 8-15,-2-1-15 0,2 3 7 0,1 0 4 16,0 2 0-16,2 0 4 0,0 1-4 16,1 0-8-16,-4 0 4 0,4 0-4 0,-4 0-3 15,1 0 14-15,-5 28-4 0,2-28-3 0,-5 22 3 16,-2-22-7-16,1 31-3 0,-5-13 11 0,1 3 0 15,-4 3-8-15,3-3 11 0,-3 3 0 0,1-1 4 16,-1 1 0-16,0 0-11 0,0-2 11 0,0-2-11 16,0 2 4-16,0-1 3 0,0-2-6 0,-21 3 9 15,21-4-6-15,-22 3 3 0,22-2-3 0,-29-2-7 16,11 1 14-16,-1 0-7 0,-1-3 7 0,0-1 3 16,-4-1-6-16,3-4 9 0,-1 0-10 0,-2-1 7 15,-1-3 10-15,4 0 27 0,-2-3 36 0,3-1 25 16,1-1 16-16,2 0-24 0,2 0-32 15,3 0-28-15,5-30-26 0,1 30-10 0,4-24-1 16,2 24-8-16,0-27 0 0,0 27 0 0,0-26 0 16,24 14 3-16,-24 2 0 0,25 0-2 0,-25 10-6 15,35-14 5-15,-12 14 0 0,-1-10 1 0,2 10 6 16,1 0-5-16,3 0-3 0,-2 0 3 0,1 0 0 16,-1 0 2-16,1 0 2 0,-1 29-1 0,-1-29 2 15,-1 26 3-15,0-26 0 0,1 32 2 0,0-15-4 16,-4 0-54-16,3 2-73 0,-2-1-91 15,2-2-97-15,-4-1-37 0,2-1-22 0,0-4 68 16,0-2 99-16</inkml:trace>
  <inkml:trace contextRef="#ctx0" brushRef="#br0" timeOffset="82362.7">22197 15858 673 0,'-2'0'3'0,"2"0"4"0,-2 0 13 16,2 0 7-16,0 0 12 0,0 0-4 0,0 0-9 15,0 0-7-15,0 0-22 0,0 0 0 0,0 0-4 16,0 0-2-16,0 0 6 0,0 18 0 0,17-18 1 16,-17 11 3-16,0-11 0 0,0 17 0 0,10-5-2 15,-10 2 4-15,0 0-1 0,7 4 3 16,-7 3-3-16,0-2 0 0,0 4 3 0,0 0-3 15,0 2 5-15,0-1-2 0,0 1-1 0,0-2-3 16,0 1 5-16,0-2-6 0,0 3 0 0,0-4 3 16,-20-1 0-16,20 1 3 0,0-4-6 0,0 0 2 15,-18-4 1-15,18-1 0 0,0-1 2 0,-13-3-2 16,13-3-5-16,0 0 6 0,-6-3 8 0,6 0 104 16,0-2 37-16,0 0 68 0,0 0 37 0,0 0-101 15,0 0-35-15,0 0-75 0,29-29-50 0,-29 29-3 16,24-26-6-16,-24 26 3 0,33-34 11 15,-14 19-2-15,0-1-1 0,2 3-1 0,-3 1-1 16,-1 12-3-16,0-14 3 0,0 14-3 0,-4-7-2 16,0 7 2-16,-2 0-2 0,-2 0 4 0,1 0-8 15,-2 0 4-15,0 0 5 0,-3 23-1 0,2-23 9 16,-2 20 1-16,0-20-3 0,0 24-2 0,0-24 0 16,-2 26-1-16,0-15 0 0,-1 3 0 0,-1-4-6 15,-1 2 4-15,0-3-1 0,0 1 2 0,0-3 7 16,0-2-3-16,-26 0 0 0,26-3 6 0,-25-1-3 15,5-1 1-15,1 0-8 0,-4 0-45 0,-3 0-72 16,-2-24-97-16,-1 24-104 0,0-30-68 0,1 13 24 16,1-5 98-16</inkml:trace>
  <inkml:trace contextRef="#ctx0" brushRef="#br0" timeOffset="83112.53">20690 15575 177 0,'-4'0'-2'0,"1"0"5"0,-2 0 19 0,2 0 10 16,-2 0 20-16,0 0 9 0,1 0-8 0,0 0-9 15,-2 0-13-15,2 0-16 0,-1 0-6 0,0 0 24 16,-1 0-1-16,3 0 0 0,0 0-3 0,-1 0 4 16,4 0-5-16,-1 0 5 0,-1 0 17 0,2 0-9 15,0 0 3-15,0 0-6 0,0 0-15 0,0 0-20 16,0 0 2-16,0 0 8 0,0 0-6 0,0 0 44 16,0 0-1-16,0 0 5 0,22 0-4 0,-22 0-32 15,17 0-3-15,-4 0-7 0,4 0-1 0,1 0-8 16,2 0 4-16,1 0 0 0,2 0 4 15,2 0-4-15,-1 0 4 0,0 0-3 0,-1 0-1 16,1 0 4-16,-4 0-7 0,-2 0-49 0,-3 0-69 16,-5 0-78-16,-3 0-70 0,-4 0 3 0,0 0 70 15</inkml:trace>
  <inkml:trace contextRef="#ctx0" brushRef="#br0" timeOffset="83411.28">20663 15898 552 0,'-2'0'27'0,"2"0"20"0,0 0 36 15,0 0 13-15,0 0-13 0,0 0-13 0,0 0-42 16,0 0-10-16,0 1-18 0,23-1-3 0,-23 0 3 16,0 0-3-16,23 1 3 0,-23-1-2 0,23 0 2 15,-12 3 3-15,-1-3 4 0,6 0-1 16,-2 1-5-16,6-1-8 0,0 0-95 0,5 0-98 16,5 0-49-16,5 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8:54:20.9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731 3344 221 0,'0'0'6'16,"0"0"6"-16,0 0 8 0,0 0 8 0,0 0-2 15,0 0 1-15,0 0 4 0,0 0-2 0,0 0-3 16,0 0-7-16,0 0-11 0,0 0-6 16,0 0 0-16,0 0 4 0,0 0-3 0,0 0 12 0,0 0 3 15,0 0 2-15,0 0 8 0,0 0-5 16,0 0 4-16,0 0 2 0,0 0 1 0,0 0 1 15,0 0-9-15,0 0 2 0,0 0-2 0,0 0-4 16,0 0 1-16,0 0-9 0,0 0 6 0,0 0-3 16,0 0-2-16,0 0 0 0,0 0-9 0,0 0 13 15,0 0 2-15,0 0 4 0,0 0 18 0,0 0-20 16,0 0 20-16,0 0 4 0,0 0-13 0,0 0 15 16,0 0-18-16,0 0 3 0,0 0 0 0,0 0 8 15,0 0 0-15,0 0-3 0,0 0 1 0,0 0-20 16,0 0 0-16,0 0-8 0,0 0-5 0,0 0 20 15,0 0 4-15,0 0 3 0,0 0-3 16,0 0-8-16,0 0-7 0,0 0 3 0,0 0 7 16,0 0-7-16,0 0 3 0,0 0-4 0,0 0-6 15,0 0-1-15,0 0 5 0,0-11 1 0,0 11-3 16,0 0-4-16,0 0-3 0,0-7-3 0,0 7 7 16,0-5-1-16,0 5-6 0,0-2 10 0,0-1 7 15,0 1 3-15,0 1 5 0,0-2-9 0,0 2-5 16,-16 1 2-16,16-2-7 0,0 1-1 0,0-1-5 15,0 1-3-15,0-2 5 0,-10 1-5 16,10 0 3-16,-5 0-1 0,5 0-8 0,-5 1 2 16,2-1 6-16,1 1 1 0,-1-1 3 0,1 1 0 15,0-1-6-15,-1 1 0 0,0 0 3 0,1 0 2 16,0-2-5-16,0 1 2 0,-1 1 1 0,1 0 0 16,-2 0 6-16,3-1-5 0,-1 0-2 0,-1 2-2 15,2-1 0-15,-2 1-1 0,2-1 4 0,0-2 0 16,-2 3-6-16,1 0 9 0,0-3-7 0,1 3-2 15,-4 0 6-15,3-1-3 0,-2 1 3 0,-1-1 2 16,1 1-2-16,-2 0 3 0,1 0-3 0,0 0 3 16,1-2 0-16,3 2-7 0,-2-1 4 0,2 1-6 15,-1 0 3-15,0 0 0 0,-2 0 0 0,1 0 3 16,-1 0 0-16,-1 0 0 0,-1 0 2 0,1 0-2 16,1 0 0-16,0 0-3 0,-1 0 0 15,1 0-3-15,0 0 6 0,0 0 3 0,-1 0-6 16,0 0 5-16,-1 0-5 0,0 0 1 0,-1 0 5 15,3 0-3-15,-2 0 0 0,3 0-3 0,-2 0-6 16,2 0 3-16,-3 13-1 0,3-13 0 0,-1 0 4 16,2 0-3-16,-2 12 0 0,0-12 7 0,2 8 3 15,-2-4 4-15,0 3 0 0,-2-1-4 0,3-2-4 16,1 3-3-16,-1-2 3 0,-1 2-8 0,2-1-3 16,1 1 6-16,-2-2-1 0,3 1 6 0,-2 1 4 15,2-2 0-15,0 2-6 0,0-1 7 0,0 1-5 16,0-2-2-16,0 2 7 0,0 0 0 0,0-2 3 15,0 0 0-15,0-1-1 0,20 0-3 16,-20 0 4-16,0 1 0 0,16-1-6 0,-16-1-5 16,14-1 4-16,-14 4 1 0,20-2-2 0,-7 0 11 15,-1-1-11-15,2 0 5 0,-2 0-1 0,0 0-2 16,-1 0 5-16,0-1-11 0,-2-1 8 0,0 1-9 16,-1-1 0-16,2 0 6 0,-1 0-10 0,4 1 10 15,-3-1 3-15,1 0-8 0,0 2 7 0,-3 1-11 16,0-2-2-16,0 2 12 0,-4 3 0 0,2-2 8 15,-4 2-5-15,1 1-6 0,-2-1-2 16,0 0-1-16,-1 0-4 0,0 2 4 0,0-3 3 16,0 1-7-16,0 1 14 0,0-2-4 0,0 2 0 15,0-1 7-15,0 0-10 0,0-2 1 0,0 1-1 16,0 0-2-16,0-1 3 0,-18 0 0 0,18 0-4 16,0-3 11-16,0 3-4 0,-15-2 12 0,15 1 3 15,-12 0-13-15,12-1 7 0,-16 0-12 0,9 3 3 16,-2 0 3-16,-2-5 7 0,3 3 0 0,-1 1 25 15,1-3 4-15,3 0 4 0,-3-2 3 0,2 0-20 16,-1 0-8-16,-2 0-12 0,-1 0 3 0,-1 0-11 16,2 0 3-16,-4 0 3 0,1-22-4 0,1 22 2 15,0 0 5-15,0-22-12 0,4 22 4 0,-2-16-10 16,0 16-22-16,1-12-24 0,1 12-41 16,1-14-49-16,1 14-82 0,-3-9-75 0,3 9-83 15,-1-9 3-15,2 2 102 0</inkml:trace>
  <inkml:trace contextRef="#ctx0" brushRef="#br0" timeOffset="1300.64">1037 3331 365 0,'0'0'7'0,"0"0"6"16,0 0 9-16,0-18 7 0,0 18-5 0,0 0 4 15,0 0 2-15,0 0 2 0,0 0 5 0,0 0 2 16,0 0-4-16,0 0-2 0,0 0-3 0,0 0-16 16,0 0 4-16,0 0-4 0,0 0 7 15,0 0 13-15,0 0 1 0,0 0 1 0,0 0 2 16,0 0-5-16,0 0-5 0,0 0-1 0,0 0-12 15,0 0-4-15,0 0 3 0,0 0 11 0,-23 0-5 16,23 0 1-16,0 0-7 0,0 0-17 0,0 0-1 16,0 0 0-16,0 0 4 0,0 0 0 0,0 0-1 15,0 0-3-15,0 0-3 0,0 0-4 0,0 0 7 16,0 0 0-16,0 0 1 0,0 17-1 0,0-17 4 16,0 0 3-16,0 0 0 0,0 15 4 0,-20-15-8 15,20 10-3-15,0-2 3 0,0 1 0 0,-14 0 0 16,14 4 7-16,0-3-4 0,-12 3 0 0,12 0 3 15,-7-1 5-15,7 0 1 0,-7 0-3 16,3 0 2-16,1-1-1 0,0 2-4 0,-1 1 4 16,1-1-5-16,2 3-3 0,-1-1 8 0,0 2-5 15,2-2 1-15,0-1-4 0,0 1-5 0,0 1 9 16,0-3-1-16,0-1 4 0,0 2 0 0,0-3-4 16,0 1 4-16,22-2-18 0,-22-1 7 0,0 3-4 15,22-4-7-15,-22 1 18 0,14-2-4 0,-14 1 15 16,17 0 3-16,-7-2 1 0,-1 1-4 0,2-2-7 15,0 0-1-15,0 0-22 0,4-3-87 16,-5 0-110-16,5-2-111 0,0 0 19 0</inkml:trace>
  <inkml:trace contextRef="#ctx0" brushRef="#br0" timeOffset="1967.72">1205 3384 666 0,'0'0'7'0,"0"0"10"0,0 0 2 15,0 0 10-15,0 0 0 0,0 0-7 0,0 0 7 16,0 0-15-16,0 0-6 0,0 0-8 0,0 0-1 15,0 0 4-15,0 0-4 0,0 0-1 16,0 0-8-16,0 0-1 0,0 0 3 0,0 15 8 16,0-15-2-16,0 0 4 0,0 11-1 0,0-11 1 15,0 12 0-15,-7-4 2 0,7 1-4 0,0 1-3 16,0 1 5-16,0 0-8 0,0 3 7 0,0 1-1 16,0 2-3-16,0 0 9 0,0 2-3 0,0 3 1 15,0-2-6-15,0 1-1 0,0 0 3 0,0-3-4 16,0-1 6-16,0 0 0 0,0 0-5 0,0-2-1 15,0-2 9-15,15 0-6 0,-15-1 11 0,0-1 3 16,0-2-6-16,12 0 0 0,-12-1-2 0,0-2-1 16,14 0 0-16,-9-1 2 0,2 0 0 0,1-3-5 15,1-1-21-15,1-1-69 0,2 0-80 0,0 0-48 16,0 0 20-16</inkml:trace>
  <inkml:trace contextRef="#ctx0" brushRef="#br0" timeOffset="2250.42">1024 3606 670 0,'0'-2'17'0,"0"1"4"0,0-1 7 16,0 1 0-16,0 0-11 0,0-1 11 0,0 0 0 16,0-1 6-16,22 2-8 0,-22-1-12 0,19 0 0 15,-19-2-10-15,23 3 5 0,-10-1-6 0,2-1-3 16,-1 3 1-16,-1-2-5 0,-1 1 4 0,-2 0-4 16,3-2 0-16,-2 1-58 0,0 0-65 0,-1-1-70 15,0-1-33-15,0 0 58 0</inkml:trace>
  <inkml:trace contextRef="#ctx0" brushRef="#br0" timeOffset="2716.71">1429 3352 655 0,'0'0'9'0,"0"0"11"15,0 0 20-15,0 0 14 0,0 0 15 0,-10 0 2 16,10 0-16-16,0 0-12 0,0 0-31 0,0 0-12 16,0 0-1-16,0 0-7 0,0 15 14 0,0-15-4 15,0 0-3-15,0 17 6 0,0-17-13 0,20 15 13 16,-20-5-4-16,0 3 0 0,22-1 7 0,-22 1-19 16,18 0 19-16,-18 2 95 0,19 2 11 0,-8 1 10 15,-2 3-12-15,1 1-98 0,-2 3-8 0,0 1 1 16,1 0-5-16,-3-1 11 0,-2 1-7 15,-3 0-1-15,-1-3-5 0,0 0-8 0,0-2 8 16,0-3 3-16,0 0 10 0,-32-3-4 0,32-1-5 16,-23-3-1-16,23-1 0 0,-27 0 1 0,27-2-40 15,-29-4-91-15,29-2-113 0,-24-2-118 0,24 0 5 16,-20 0 87-16</inkml:trace>
  <inkml:trace contextRef="#ctx0" brushRef="#br0" timeOffset="3200.62">1649 3595 865 0,'0'0'14'0,"0"0"-3"15,0 0 3-15,0 0 3 0,17 0-10 0,-17 0 10 0,0 0 2 16,0 0-7-16,11 0-1 0,-11 0-7 0,12 0-5 15,-5 0 5-15,4 0-1 0,-1 0-3 16,7 0-3-16,-1 0 3 0,-1 0 0 0,1 0 1 16,0 0 2-16,-1 0-51 0,-3 0-87 0,-1 0-105 15,-3 0-8-15,1 0 46 0</inkml:trace>
  <inkml:trace contextRef="#ctx0" brushRef="#br0" timeOffset="3463.87">1657 3798 396 0,'-1'2'0'16,"-1"3"0"-16,1-2 2 0,1-1 3 0,-1-1 10 15,1-1 16-15,0 1 4 0,0-1 12 0,0 0 5 16,0 0-15-16,0 0-3 0,0 0-16 0,0 0-14 16,24 0 0-16,-24 0-1 0,0 0-3 0,21 0 3 15,-21 0-3-15,18 0-3 0,-18 0 5 0,21 0-61 16,-10 0-61-16,2 0-50 0,3 0-2 0</inkml:trace>
  <inkml:trace contextRef="#ctx0" brushRef="#br0" timeOffset="4211.18">2121 3543 583 0,'-19'0'8'0,"19"0"-1"16,0 0-1-16,0 0 1 0,0 0-13 0,0 0-1 15,0 0 0-15,0 0 0 0,0 0 0 16,0 0 6-16,0 20 2 0,0-20 1 0,-8 17 2 16,8-17-1-16,0 23-9 0,0-8 1 0,-4 1 0 15,4 0 0-15,-3 1 9 0,3 0-4 0,0-1 3 16,-1 1 1-16,1-2-4 0,-1 0 5 0,0 0-6 16,-1-1 0-16,1-1 2 0,1 0 0 0,-1-3 1 15,-3-1 6-15,3 1 69 0,-2-3 2 16,2 1 7-16,-1-6-7 0,0 1-69 0,1 1 4 0,-3-3 63 15,4-1 42-15,0 0 64 0,0 0 58 0,0 0-53 16,0 0-39-16,0 0-66 0,0-27-66 0,0 27-13 16,23-29-8-16,-23 12 0 0,0-4-3 0,0-4 1 15,19-4-1-15,-19-2-2 0,11 2 3 0,-11-5-1 16,13 3 8-16,-13 3 1 0,13 3-3 16,-6 4 1-16,0 0-1 0,4 4-3 0,-3 3 2 0,-1 4 0 15,1 0-3-15,0-2 8 0,1 3-2 16,-1 2 1-16,0 0 2 0,-1 1-9 0,-1-1 4 15,0 2-9-15,2 2 4 0,-2 2 2 0,-2-2 0 16,1 2 1-16,-3-1 0 0,1 2-4 16,-3 0-5-16,2 0 6 0,1 0-6 0,-2 0 3 0,3 0 6 15,-3 0-7-15,3 21 9 0,1-21 0 0,-1 17 0 16,2-17 5-16,-2 22 1 0,2-22-1 0,0 21 0 16,-1-8 6-16,0 1-9 0,-1 0 2 0,0 2-2 15,2-1-4-15,-1 1 3 0,-2 4-2 16,0 0 0-16,1 0 6 0,-2 1 2 0,1-4 5 15,-1 3 1-15,1-2-8 0,-2 1-6 0,2-4 1 16,-1 2 0-16,-2-5 3 0,3 0 3 0,-2-1 0 16,0-2 1-16,0-1-3 0,1-2 1 0,-1 1-15 15,0-4-82-15,-1-1-98 0,3 0-77 0,-2 1-67 16,0-3 2-16,2 0 42 0,0 0 76 0</inkml:trace>
  <inkml:trace contextRef="#ctx0" brushRef="#br0" timeOffset="4501.35">2005 3671 430 0,'-5'0'2'0,"5"16"1"0,-2-16 1 16,1 0 3-16,1 0 3 0,0 0 13 0,0 0 23 15,0 0 10-15,0 0 16 0,0 0-6 0,23 0-20 16,-23 0-14-16,23 0-11 0,-23 0-9 0,31 0-1 16,-15 0 1-16,3 0-12 0,1 0 2 15,-2 0-74-15,1-20-75 0,-1 20-67 0,-1 0 1 16</inkml:trace>
  <inkml:trace contextRef="#ctx0" brushRef="#br0" timeOffset="5584.56">2013 3668 103 0,'0'0'-3'0,"0"0"2"0,0 0-2 16,0 6 1-16,0-6 5 0,0 0-1 0,0 0 5 16,0 0 0-16,0 3-3 0,0-3-3 0,0 2-3 15,0-1-2-15,0 0 2 0,0-1 3 0,0 3 0 16,0 0 32-16,0-1 27 0,0 1 16 0,21 0 7 15,-21-2-12-15,0 2-23 0,14-3-14 0,-14 1-6 16,14 1 1-16,-14-1 2 0,18-1 0 0,-18 1 7 16,14-1-3-16,-6 0-8 0,-1 0-3 0,-1 2-6 15,1-2-17-15,3 1-1 0,-1-1 3 0,3 1-3 16,1-1 3-16,2 0 1 0,3 0-2 0,-1 0 2 16,3 0-3-16,0 0 0 0,-1 0 7 15,0 0-3-15,-1 0 4 0,-1 0 1 0,-1 0-4 16,-2 0 0-16,-3 0-6 0,2-19-6 0,-3 19 3 15,0 0 3-15,-3 0 2 0,-1 0 4 0,1 0-6 16,0 0-3-16,-1 0 0 0,-2 0 0 0,2 0 0 16,0 0 3-16,-3 0 0 0,1 0 0 0,1 0-4 15,-3 0-35-15,1 0-53 0,-2 0-75 0,2 0-36 16,-3 0 35-16</inkml:trace>
  <inkml:trace contextRef="#ctx0" brushRef="#br0" timeOffset="6216.95">2988 3568 606 0,'0'0'24'16,"0"0"22"-16,0 0 20 0,0 0 29 0,0 0-1 16,0 0-6-16,0 0-8 0,-16 0-29 15,16 0-20-15,0 0-15 0,0 0-20 0,-11 0 4 16,11 0 0-16,-13 0 4 0,6 0 20 0,-2 0 5 15,3 0-5-15,-2 0 1 0,-2 0 4 0,3 0-17 16,-2 0 5-16,1 0-13 0,1 0-8 0,-1 0 0 16,0 0-5-16,0 0 18 0,-1 0-9 0,0 20 12 15,0-20-8-15,-1 16-8 0,0-16 4 0,-1 20-4 16,0-10 0-16,-2 1 8 0,3 2 0 0,0 0-4 16,3 0 15-16,-2-1-11 0,1 0 0 0,2 0 0 15,3-2-8-15,0 2 12 0,1-1-12 0,0-2 11 16,2 3-3-16,0-3 7 0,0 0 11 15,0 1-7-15,0-1 6 0,0 0-13 0,30-1 3 16,-30-2 3-16,20-1-3 0,-20 2 3 0,30-5-7 16,-13 0 0-16,2-2-3 0,1 0-7 0,1 0-53 15,2 0-102-15,-3 0-83 0,1 0-70 0,-4 0-20 16,2-20 99-16</inkml:trace>
  <inkml:trace contextRef="#ctx0" brushRef="#br0" timeOffset="6700.64">3287 3659 749 0,'0'0'15'15,"0"0"28"-15,0-1 26 0,0 1 19 0,0 0 7 16,0 0 5-16,0 0-2 0,0 0-7 0,0 0-15 16,0 0-33-16,0 0-23 0,0 0-20 0,0 0 0 15,0 0-4-15,0 0-4 0,-22 0 8 0,22 0-12 16,-15 0 4-16,15 0 8 0,-20 23-8 16,20-23 12-16,-25 0-1 0,13 19-3 0,1-19 11 15,1 16-11-15,1-16-4 0,2 21 0 0,2-11-4 16,0 0 4-16,2 0 8 0,2-1 3 0,0 3 7 15,1-4 0-15,0 1-3 0,0-1 0 0,0-1-5 16,0 1 2-16,0-2 2 0,24-1 4 0,-24 2-3 16,0-3 3-16,27-1 0 0,-27-1-3 0,22-1-1 15,-22-1 0-15,23 0-3 0,-10 0-3 0,-4 0 0 16,-1 0-1-16,1 0 4 0,1 0 0 0,-4-19 0 16,2 19 4-16,-2 0-7 0,5-21-6 0,-1 21-3 15,0-18-7-15,2 18 6 0,-2-24 7 0,-4 10 3 16,1 1-6-16,-3-2-7 0,-3-1 3 15,-1 0-4-15,0 3 3 0,0 0 3 0,0 0-10 16,-28 2 4-16,28 2-12 0,-20-1-12 0,20 3-42 16,-20 4-57-16,20-1-31 0,-14 0-54 0,14 4-7 15,-13-3-12-15,13 2 23 0,0 1 66 0</inkml:trace>
  <inkml:trace contextRef="#ctx0" brushRef="#br0" timeOffset="7184.57">3625 3624 502 0,'0'0'3'16,"0"-10"-3"-16,0 10 1 0,-24 0 14 0,24 0 1 15,0 0 13-15,-16 0 8 0,16 0-13 0,-15 0 0 16,15 0-10-16,-16 0-12 0,16 0-2 0,-18 23-2 16,8-23 4-16,2 0 1 0,0 18 3 0,0-18 2 15,0 13-15-15,0-13 2 0,2 19-1 16,2-19-1-16,-1 15 11 0,3-8-1 0,-1 1 1 15,1 0 0-15,2-3 4 0,0 2-1 0,0-2 10 16,0 0-3-16,0 1 3 0,22-2 4 0,-22 1-8 16,21 0-1-16,-21-1-5 0,23 1-2 0,-23 1-4 15,25 0 3-15,-14-2 0 0,0 0-7 0,-11 0 3 16,17 1-6-16,-10 1-5 0,-2 0 6 0,-1 1-6 16,1-1 12-16,-2 2 3 0,-2 0 2 15,0 1 5-15,-1-1-4 0,0 2 3 0,0-3 42 0,0 1 6 16,0-1-6-16,0 1 0 0,-26-2-34 15,26-2 7-15,-20-1-1 0,20-1-3 0,-24-2-7 16,24 0-15-16,-30 0-55 0,16 0-80 0,2-26-89 16,-2 26-58-16,6-33 61 0</inkml:trace>
  <inkml:trace contextRef="#ctx0" brushRef="#br0" timeOffset="8050.21">4081 3667 658 0,'0'4'-5'0,"0"-1"1"0,0 0 9 15,0-3 19-15,0 0 25 0,-19 2 7 0,19-2 9 16,0 0-12-16,-11 0-5 0,11 0 14 0,-11 0-21 15,11 0 8-15,-9 0-7 0,9 0-19 16,-8 0 12-16,3 0 17 0,3 0 0 0,-2 0-8 16,-1 0 3-16,0 0-35 0,-1 0-4 0,-1-17 4 15,2 17-7-15,-2 0 10 0,-1 0-7 0,2-16 15 16,2 16 5-16,0-11-1 0,2 11 22 0,-1-9-3 16,1 9 1-16,2-10-6 0,0 4-19 0,0 5-18 15,0-4-10-15,0 1 3 0,0 0-4 0,0 0 4 16,0 0 0-16,26 1-7 0,-26-1 7 0,19 0 6 15,-19 2-3-15,19 0 3 0,-19-1-10 16,19 3 0-16,-19 0 3 0,18 0 0 0,-9 0 7 16,-1 0-7-16,0 0-3 0,-1 0-1 0,-2 21 10 15,2-21-7-15,-2 18-3 0,0-18 7 0,-2 23-14 16,-1-23 6-16,2 29 15 0,-4-14-18 0,0 0 7 16,0 2-3-16,0 0 3 0,0-3 17 0,0 4-6 15,-26-1 6-15,26-2-13 0,-20 1-3 0,20 0 6 16,-24 0-5-16,8-2 9 0,2 1-4 0,-4-1 4 15,3-2 3-15,-4 2-9 0,2-2-8 0,0-1-5 16,1 1-1-16,4-3 7 0,-1-2 7 0,5-1 0 16,3-2 7-16,1 0-4 0,1-4 14 0,3 0 7 15,0 0 2-15,0 0 4 0,0 0-13 0,0 0-7 16,0 0-3-16,0 0-3 0,0 0-2 16,24 0-2-16,-24 0-3 0,0 0-1 0,25-16 4 15,-25 16 3-15,29 0-6 0,-12 0 7 0,3 0-7 16,-1 0 0-16,1-7 6 0,1 7-6 0,-2 0 1 15,3-4-9-15,-5 4-83 0,1-3-112 0,-1 1-108 16,-4 0-116-16,3-3 84 0</inkml:trace>
  <inkml:trace contextRef="#ctx0" brushRef="#br0" timeOffset="8617.35">4451 3661 808 0,'0'0'0'15,"-8"0"-1"-15,8 0 0 0,0 0-3 16,0 0-7-16,-5 0 5 0,5 0-1 0,-2 0 5 0,1 16 9 15,-3-16-3-15,0 0 4 0,0 15-3 16,1-15-16-16,-2 21 4 0,0-9 0 0,-3 1 5 16,1 2 10-16,-1-1-3 0,2 1-6 0,-2-1 0 15,1 0-3-15,1-1 0 0,1-2 5 0,-2 1 3 16,2-3 3-16,-1-1-4 0,2-1 0 0,-2-2-2 16,4 0 2-16,-1-3 0 0,2 0 1 0,0 0 3 15,1-1-2-15,0-1 14 0,0 0 60 0,0 0 51 16,0 0 35-16,0 0-22 0,0 0-67 0,0-28-53 15,23 28-30-15,-23-28 0 0,21 11 3 0,-21-4 1 16,26-1-12-16,-10 1 15 0,-2 1 0 0,-2 0-3 16,2 2 7-16,-3 3-4 0,0 2-3 0,-2 2-1 15,0 3 0-15,0 2 0 0,-3 1 4 0,0 2 0 16,-2 0-4-16,-2 1-4 0,2 2 4 0,-3-2 0 16,1 2 0-16,-2 0 8 0,0 0-8 15,1 0 0-15,3 0-1 0,-1 0 1 0,-1 0 8 16,3 0-4-16,-2 0 4 0,0 22-8 0,2-22-8 15,0 18 7-15,0-18 1 0,-3 20 4 0,2-4 9 16,-3 0-9-16,-1-2 0 0,3 3 0 0,-3 1-4 16,0-3 4-16,0 3 4 0,0-3 0 0,0-1 7 15,0 0-7-15,0-2 0 0,0-2 0 0,0 0-1 16,0-2 1-16,0-1 3 0,0 0-7 0,0-2-77 16,0 0-66-16,0-1-74 0,0-4-69 0,0 3 10 15,0-3 73-15</inkml:trace>
  <inkml:trace contextRef="#ctx0" brushRef="#br0" timeOffset="8884.6">4300 3613 914 0,'-3'0'7'16,"3"-4"1"-16,0 4 6 0,0 0 12 16,0 0 35-16,0 0 41 0,0 0 14 0,23 0 1 15,-23-3-40-15,20 0-41 0,-20-1-20 0,30 1-20 16,-13-1 0-16,3 3 4 0,0-4-4 0,1 4 12 16,1-3-8-16,-5 4-12 0,1 0-28 0,-2 0-73 15,0 0-61-15,-1 0-45 0,-1 0-26 0,-3 0 4 16,1 0 45-16,0 0 52 0</inkml:trace>
  <inkml:trace contextRef="#ctx0" brushRef="#br0" timeOffset="9266.77">4866 3442 671 0,'0'0'-2'0,"0"0"2"0,0 0 1 0,-18 18 23 15,18-18 28-15,0 0 23 0,-18 0 20 0,18 0-24 16,-11 11-27-16,11-11-24 0,-11 0-20 0,3 11 5 16,1-11 0-16,2 11 0 0,-2-2 5 0,2 6-4 15,-2-1 8-15,-3 5-5 0,5-1-3 0,0 1 7 16,2 3-12-16,-1-1 8 0,3-2 7 15,-1 0-11-15,2 4 4 0,0-2-4 0,0 1-8 16,0 0 12-16,0 0-12 0,0 0 0 0,0-1 1 16,0 4-8-16,0-5 21 0,19 1 1 0,-19 1 3 15,0-5-4-15,0 3-14 0,0-2 3 0,0-2-3 16,0-1 3-16,0-3 4 0,0-2-8 0,0 0 8 16,0-2 0-16,0-1 3 0,0-2 11 0,-17 0-7 15,17-1-46-15,0-3-95 0,0-1-95 0,-17 0-91 16,17 0 47-16</inkml:trace>
  <inkml:trace contextRef="#ctx0" brushRef="#br0" timeOffset="9484.28">4698 3805 1153 0,'0'0'0'0,"0"0"0"0,20 0 8 16,-20 0-5-16,0 0 0 0,19 0-3 0,-19 0-4 15,16 0 0-15,-8 0 0 0,7 0 4 0,-2 0-3 16,2 0 6-16,0-17-3 0,2 17-7 16,1 0-74-16,3 0-79 0,-3-13-59 0,0 13-62 15,-3-7 74-15</inkml:trace>
  <inkml:trace contextRef="#ctx0" brushRef="#br0" timeOffset="10017.29">4933 3914 545 0,'0'3'11'0,"0"-2"18"0,0-1 7 16,0 3 22-16,0-3 18 0,0 0 23 0,0 0 26 16,0 3 26-16,0-3 5 0,0 0-31 0,0 0-25 15,0 0-50-15,0 0-32 0,0 0-11 0,0 0-7 16,0 0 0-16,0 2-4 0,0-2 0 0,0 0 1 15,0 2-4-15,0 1 3 0,0-1 1 0,-15 0-8 16,15 2 8-16,0-1 3 0,-12 3-14 0,12 1 7 16,-11 0 0-16,5 2-4 0,0 0 15 0,1-2-5 15,0 4 5-15,1-2-1 0,-1 1-3 0,1-2 6 16,1 2-2-16,3-3 3 0,0 1 3 0,0-1 4 16,0-1-4-16,0 1 1 0,0-3-8 15,28-2-3-15,-28 1 3 0,23-2-20 0,-23-1-81 16,25 0-104-16,-25 0-99 0,27 0-81 0,-14 0 88 15</inkml:trace>
  <inkml:trace contextRef="#ctx0" brushRef="#br0" timeOffset="10784.52">5234 3505 850 0,'0'0'15'0,"0"0"11"0,0 0 13 16,0 0 24-16,0 0 14 0,0 0 26 0,0 0 22 0,0 0-9 16,0 0-16-16,0 0-47 0,0 0-33 0,0 0-21 15,0 0-10-15,0 0 3 0,0 0 0 0,0 0 11 16,0 0-4-16,0 0 1 0,0 0-1 0,0 23-3 16,0-23 4-16,0 22 10 0,0-6 19 0,0-1 20 15,0 1 1-15,0 1-7 0,0 3-10 0,0-1-25 16,0 2-3-16,0-2 3 0,0 4-4 15,0-2 3-15,0 1 3 0,0-1-6 0,-14 1-2 16,14 1 0-16,-9-2 3 0,9-1 0 0,-10 0-4 16,7-3 2-16,0-2-1 0,2 0-2 0,-3-2 0 15,4-2-4-15,0-1 17 0,0 0 16 0,0-3 1 16,0 2 7-16,0-3-18 0,0 0-10 0,0 1 1 16,0-3-7-16,28 0 3 0,-28 1 0 0,0 0-2 15,23-5 2-15,-23 2-8 0,19 0-5 0,-19-1-38 16,21-1-87-16,-11 0-84 0,0 0-93 0,0 0-43 15,2-22-6-15,-4 22 76 0,1-23 98 16</inkml:trace>
  <inkml:trace contextRef="#ctx0" brushRef="#br0" timeOffset="11083.16">5103 3735 670 0,'0'0'13'0,"0"0"36"15,0 0 41-15,22 4 41 0,-22-4 14 0,18 0-27 16,-18 0-41-16,27 0-41 0,-10 0-28 0,0 0-13 16,3 0 5-16,-1 0-8 0,3-18-73 0,1 18-96 15,-2 0-115-15,-1 0-34 0,2-19 73 0</inkml:trace>
  <inkml:trace contextRef="#ctx0" brushRef="#br0" timeOffset="23884.75">15273 3645 103 0,'0'0'0'0,"0"0"6"15,0 0 1-15,0 0 9 0,0 0-1 0,0 0-1 16,0 0-2-16,0 0-7 0,0 0-1 0,0 0-3 16,0 0 0-16,0 0 2 0,0 0-2 0,0 0 2 15,0 0-2-15,0 0 36 0,0 0 17 0,0 0-4 16,0 0 6-16,0 0-42 0,0 0-12 0,0 0-7 15,0 0-1-15,0 0 3 0,0 0-2 0,0 0 8 16,0 0-6-16,0 0 0 0,0 0 0 16,0 0-1-16,0 0 6 0,0 0-2 0,0 0 1 15,0 0 2-15,0 0-7 0,0 13 5 0,0-13-4 16,0 0-2-16,0 0 11 0,0 0-3 0,0 0-2 16,0 10 5-16,0-10-8 0,0 9-2 0,0-2 7 15,0-2-4-15,0 2-1 0,0-1 4 0,0 1-5 16,0 0-1-16,0-1 4 0,0 2 1 0,0-3 4 15,0 2-1-15,0-2-3 0,0 0-1 0,0-1-2 16,0 0 1-16,0-2 6 0,0 2-4 0,0-3 1 16,0 2 2-16,0-2-2 0,0 2-5 15,0-3 5-15,0 0-1 0,0 1-5 0,0-1 6 0,0 1-3 16,0-1-2-16,0 0 4 0,0 2 2 0,0-2 0 16,0 0-2-16,0 0-1 0,0 0-3 15,0 1 2-15,0-1-2 0,0 1 3 0,0-1 0 16,0 0-2-16,0 2 2 0,0 0 4 0,0-1 0 15,0 2-3-15,0-3 6 0,0 4-9 0,0-4 3 16,0 3 6-16,0 0-7 0,0-3 3 0,0 2-6 16,0-2 2-16,0 0 7 0,15 0-5 15,-15 0 2-15,0 0-3 0,0 0-5 0,0 0 8 0,0 0-1 16,0 0-5-16,7 0 1 0,-7 2 2 0,6-2-4 16,-3 0 8-16,1 3 1 0,1-3-6 0,1 0 0 15,1 2-4-15,2 1 11 0,1-1 0 0,-1-1 4 16,0 2-3-16,-1-1-7 0,0 0-1 15,0-1 1-15,0 2 0 0,1-2-1 0,0 2 2 16,3-2-2-16,0 0 1 0,0 0 0 0,4 0 0 16,-3 1 1-16,0-2 2 0,-5 3 0 0,3-3-1 15,0 0-5-15,-5 0 3 0,-2 1-3 0,2-1-1 16,1 0 4-16,2 0-3 0,-1 0 4 0,-2 0 1 16,3 0 1-16,-1 0-3 0,1 0-1 0,-1 0-1 15,3 0 3-15,-5 0-2 0,2 0-2 0,-1 0 3 16,2 0-5-16,0 0 6 0,0 0 2 0,2 0-1 15,-1 0-1-15,2 0-1 0,1 0 0 16,-2 0-5-16,3 0 4 0,-3 0 1 0,-2 0-2 16,2 0 6-16,2 0-2 0,-5 0-3 0,4 0 1 15,-2 0-1-15,0 12 1 0,5-12 3 0,-3 0-1 16,1 0 0-16,0 0-2 0,1 6-7 0,0-6 6 16,1 0-2-16,0 0 1 0,-1 3 4 0,2-3-4 15,-1 1 3-15,1-1 1 0,3 3-2 0,-2-3-2 16,3 3 2-16,-2-1 0 0,1-2 2 0,1 2-1 15,-4 1-6-15,3-1 4 0,-3 0-5 0,-2-1 5 16,0 2 1-16,0-1-1 0,-4-1 3 0,4 2-5 16,-2-1 1-16,-1 0 1 0,3-1 2 0,0 2-1 15,-1-3 0-15,3 1-3 0,1 0 3 0,2-1-2 16,-2 2 2-16,1-2-1 0,-3 1-2 16,5-1 5-16,-4 1-3 0,0-1 3 0,-1 2-2 15,2-1 4-15,-2 0 2 0,0 0-3 0,-3 2 0 16,3-3-4-16,-1 3 0 0,0-2 2 0,-3 0-1 15,4 2-3-15,-4-2 4 0,3 2-3 0,1-3 0 16,-1 0 5-16,2 3-5 0,-1-3 6 16,1 0-2-16,-3 0-1 0,1 0-4 0,-3 0 3 0,-3 0 4 15,3 0-4-15,-1 0-1 0,2 0-4 16,-4 0 1-16,4 0 4 0,4 0 1 0,-2 0 2 0,1 0-8 16,1 0 1-16,1 0 7 0,-1 0-3 0,5 0 4 15,-1 0-4-15,0 0-4 0,3 0 1 0,1 0 2 16,-2 17 0-16,1-17 3 0,-2 0-2 15,0 12-4-15,-3-12 6 0,0 0-4 0,-2 10-1 16,-4-10 3-16,-1 4-4 0,-3-4 8 0,-1 4-1 16,-2-3 0-16,-2-1 2 0,-1 0-7 0,0 0 2 15,0 0 0-15,-1 0-2 0,2 0 0 0,-1 0 2 16,5 0 4-16,-1 0-4 0,-3 0 4 0,4 0-7 16,-2 0-4-16,1 0 6 0,1 0-3 0,0 0 7 15,0 0-3-15,0 0-1 0,1 0 2 0,0 0-3 16,1 0 4-16,1 0 2 0,1 0-6 0,-1 15 4 15,3-15-4-15,1 0-1 0,1 0 4 0,1 0-4 16,1 9 5-16,-1-9-4 0,3 0 1 16,-1 6 2-16,-2-6-5 0,0 2 4 0,-2-1-3 15,-3 1 2-15,-2-1 1 0,-1 0 4 0,-2-1-3 16,-3 0-2-16,-1 0 6 0,0 0-5 0,-1 0-1 16,-1 0 3-16,2 0-4 0,0 0-3 0,2 0 7 15,0 1-6-15,1-1 4 0,1 2 5 0,3-2-6 16,1 1 3-16,0-1-4 0,0 3-1 0,0-2 4 15,1 0 3-15,-2 1-3 0,-1-1-1 0,-1 0 0 16,-2 2-5-16,-3-3 4 0,2 0 1 0,-2 0 0 16,0 0 5-16,-2 0-1 0,0 0-4 0,0 0-2 15,0 0 1-15,0 0 1 0,1 0 1 0,-1 0 0 16,0 0-1-16,0 0 0 0,0 0 2 0,0 0-2 16,0 0-3-16,0 0 3 0,0 0-2 15,0 0 3-15,0 0 4 0,0 0-7 0,0 0-2 16,0 0 4-16,0 0-2 0,0 0 5 0,0 0 2 15,0 0-2-15,0 0-1 0,0 0 2 0,0 0-2 16,0 0-2-16,0 0 3 0,0 0-2 0,0 0 0 16,0 0 3-16,0 0-4 0,0 0-5 0,0 0 8 15,0 0-3-15,0 0 5 0,0 0 2 0,0 0 15 16,0 0 9-16,0 0-2 0,0 0 10 0,0 0-2 16,0 0-10-16,0 0 4 0,0 0 4 0,0 0-6 15,0 0 1-15,0 0-11 0,0 0-16 0,0 0-6 16,0 0-4-16,0 0 1 0,0-17 6 0,0 17-6 15,0 0 8-15,0-12-2 0,0 12-3 16,0 0 6-16,0-12-6 0,0 12 8 0,0-7-3 16,0 1-5-16,0 2-2 0,0-4 2 0,0 2 4 15,0-2 1-15,0 0 0 0,0-3-1 0,0 1-4 16,0-1 2-16,0 1 3 0,0-3-4 0,0 2 0 16,0 0 3-16,18 1-1 0,-18-1 1 0,0 3 7 15,0 1-8-15,0 1-9 0,0 1 3 0,0 0 3 16,0 2 0-16,0 0 6 0,0 1-3 0,0 0-3 15,0 0 0-15,0 1 5 0,0-1 1 0,0 2-6 16,0-1 9-16,0 1-7 0,0-3 1 16,0 2 6-16,0 1-10 0,0 0-2 0,0-3 3 15,0 2-3-15,0 1 6 0,0-1-1 0,0 0-1 16,0 1-4-16,0 0 0 0,0 0 3 0,0 0 0 16,0 0 5-16,0 0-2 0,0 0 3 0,0 0-28 15,-18 0-46-15,18 0-50 0,-15 0-49 0,15 0 19 16,-16 0 43-16</inkml:trace>
  <inkml:trace contextRef="#ctx0" brushRef="#br0" timeOffset="95777.34">14382 10459 55 0,'0'-4'7'0,"0"4"2"16,0 0 2-16,0-3 1 0,0 2-7 0,0-1 1 15,0 2-2-15,0-2 4 0,0 2 3 0,0-1 4 16,0 1 5-16,0-2 1 0,0 2 1 0,0-1-3 16,0 0 1-16,0 1-2 0,0-2-1 0,0 2-2 15,0-1-5-15,0 1 15 0,0-1-1 0,0 0-2 16,0-1 3-16,0 2-15 0,0 0 2 16,0 0 0-16,0-3 1 0,0 3-5 0,0-2-4 15,0 2 0-15,0-2-6 0,0 2 6 0,0 0-3 16,0-3 1-16,0 3 4 0,0-2-6 0,0 1 0 15,0 1 0-15,0 0-2 0,0-2 2 0,0 2 3 16,0-1-3-16,0 1 0 0,0-1-2 0,0 1 3 16,0-1-2-16,0-1 5 0,0 2-2 0,0-1-3 15,0-1-2-15,0 1-1 0,0 1 2 0,0-1 3 16,0 0 7-16,0-1-5 0,0 2 0 16,0 0 0-16,0 0-3 0,0 0 3 0,0 0 4 15,0 0 10-15,0 0 2 0,0 0 9 0,0-1-9 16,0 1-7-16,0-1-2 0,0 1-12 0,0-1 10 15,0 0-1-15,0 1-3 0,0-2 2 0,0 2 3 0,0 0-6 16,0 0-1-16,0-2 0 0,0 2-2 16,0 0-3-16,0 0 3 0,0 0-1 0,0 0-4 15,0 0 4-15,0 0 0 0,0 0 1 0,0 0 0 16,0 0 1-16,0 0-1 0,0 0-3 0,0 0 2 16,0 0-1-16,0 0-3 0,0 0 2 0,0 0 3 15,0 0 2-15,0 0 3 0,0 0-2 0,0 0-3 16,0 0 0-16,0 0 1 0,0 0 0 0,0 0-2 15,0 0 1-15,0 0-6 0,0 0 8 0,0 0 1 16,0 0-3-16,0 0 6 0,0 0-5 0,0 0-2 16,0 0-1-16,0 0 1 0,0 0-3 15,0 0 1-15,0 0 0 0,0 0 0 0,0 0 1 16,0 0-3-16,0 0 7 0,0 0-5 0,0 0 2 16,0 0 1-16,0 0-6 0,0 0 6 0,0 0-1 15,0 0-1-15,0 0 2 0,0 0-5 0,0 16 1 16,0-16 5-16,0 0-2 0,0 0 6 0,0 0-1 15,24 10-7-15,-24-10 3 0,0 0-4 0,0 10 1 16,0-10 8-16,0 7-7 0,0-5 3 0,0 1 1 16,0 1 2-16,0 0 1 0,0 0 2 0,0-2-7 15,0 2-3-15,0 0 0 0,0 0 0 0,10-2 10 16,-10 1-10-16,0 0 4 0,0 1 1 0,0-1-13 16,0-1 4-16,0 3-1 0,0-2 2 15,0 1 5-15,0-1 6 0,0 2 3 0,0-2-9 16,0-1 7-16,0 1-4 0,0-2-2 0,0 2-1 15,0-3-3-15,0 4 0 0,0-2 1 0,0 0 2 16,0 0 3-16,0 1-1 0,0-2 1 0,0 2 1 16,0 0-4-16,0-1 2 0,0 0 2 0,0-2-3 15,0 3 1-15,0-1 0 0,0-2-4 16,0 0 3-16,0 0 4 0,0 0-4 0,0 2 3 0,0-2 0 16,0 0-3-16,0 0-2 0,0 0 3 15,0 0-4-15,0 0 3 0,0 0 0 0,0 0-3 16,0 0 6-16,0 0 0 0,0 0-3 0,0 0 2 15,0 0-2-15,0 0-3 0,0 0 6 0,0 0-3 16,0 0 0-16,0 0 0 0,0 0-1 0,0 0 4 16,0 0-5-16,0 0 4 0,0 0 3 0,0 0-10 15,0 0 11-15,0 0-2 0,0 0-1 0,0 0 6 16,0 0-9-16,0 0-3 0,0 0 4 0,0 0-7 16,0 0 6-16,0 0 1 0,0 0-1 0,0 0 5 15,0 0-4-15,0 0-2 0,0 0 1 0,0 0-3 16,0 0 9-16,0 0-3 0,0 0 1 0,0 0-1 15,0 0-6-15,0 0 2 0,0 0-2 0,0 0 6 16,0 0-2-16,0 0-3 0,0 0 1 16,0 0-2-16,0 0 2 0,0 0 7 0,0 0-7 0,0 0 2 15,0 0 0-15,20 0-7 0,-20 0 7 16,0 0-4-16,0 0 3 0,0 0 6 0,18 0-8 16,-18 0 5-16,0 0-3 0,12 0-6 0,-12 0 8 15,10 0-3-15,-10 0-1 0,9 0 4 0,-4 0-4 16,1 0 2-16,-2 0 2 0,-1 0-4 0,1 0 2 15,2 0 0-15,-2 0 0 0,1 0 2 0,-1 0 2 16,1 0-6-16,1 0 6 0,0 0-1 0,-2 0-3 16,2 0 3-16,-2 0-6 0,3 0-3 0,-2 0 6 15,1 0-2-15,0 0 2 0,-1-17 0 0,-4 17 3 16,4 0 0-16,-2 0-4 0,-1 0 1 16,0 0-6-16,0 0 6 0,2 0 0 0,-3 0 1 15,3 0 2-15,-2 0-3 0,1 0-3 0,1 0 3 16,-1 0 2-16,2 0-4 0,3 0 3 0,-3 0-1 15,0 0-5-15,0 0 7 0,1 0-1 0,-1 0 2 16,4 0-2-16,-4 0-4 0,0 0 2 0,1 0 1 16,-1 0 0-16,2 0 0 0,0 0-2 0,-2 0 2 15,2 0 0-15,-2 0 3 0,1 0-1 0,1 0-2 16,-4 0 2-16,3 0-5 0,-2 0 6 16,1 0-3-16,0-14 1 0,0 14-3 0,-1 0-6 15,0 0 7-15,0 0 0 0,-1 0 2 0,4 0 2 16,-4 0-7-16,1 0 3 0,0 0 2 0,2-7-1 15,-1 7 0-15,2 0 0 0,-1 0 2 0,0 0-5 16,-1 0 3-16,2-3 9 0,1 3-12 0,-3 0 15 16,2-2-6-16,-1 2-11 0,0 0 15 0,3 0-16 15,-2-2 9-15,2 2-3 0,-1-1-3 0,1 1 6 16,-2-2-8-16,2 2 7 0,2 0 1 0,-3 0-3 16,0 0 2-16,-2 0 0 0,2 0-4 0,-1 0 0 15,-1 0 2-15,0 0-8 0,-3 0 7 0,1 0 3 16,2 0-3-16,-2 0 6 0,0 0-4 0,2 0-4 15,-2 0 7-15,3 0-7 0,1 0 6 0,-3 0 0 16,0 0-5-16,0 0 5 0,4 0-6 16,-3 0 3-16,1 0-2 0,1 0-1 0,2 0 5 15,-3 0-3-15,2 0 4 0,1 0-2 0,0 0-4 16,-1 0 4-16,-1 0-2 0,0 0 4 0,2 0-1 16,-4 0-4-16,1 0 2 0,0 0-4 0,1 0 2 15,-4 0 7-15,3 0-2 0,-1 0-2 0,-1 0 2 16,1 0-1-16,-2 0-2 0,0 0 2 0,-1 0-2 15,0 0-2-15,1 0-1 0,-1 0 4 0,-1 0-4 16,2 0 0-16,-2 0 1 0,-1 0 1 0,-1 0 3 16,2 0-2-16,-2 0 3 0,1 0-3 0,0 0-2 15,2 0 2-15,-1 0 2 0,0 0-2 0,1 0 2 16,1 0-2-16,-1 0 0 0,-1 0 1 16,3 0-4-16,-1 0 9 0,-2 0-6 0,5 0 0 15,-4 0 3-15,1 0-9 0,1 0 7 0,0 0-4 16,-1 0 2-16,0 0 1 0,-2 0-10 0,2 0 4 15,-2 0 4-15,4 0-4 0,-6 0 4 0,1 0-1 16,0 0 5-16,0 0-5 0,4 0 14 0,-4 0-13 16,1 0-6-16,-2 0 9 0,3 0-15 0,0 0 16 15,1 0-2-15,2 0-1 0,-1 0 6 16,1 0 2-16,-1 0-2 0,0 14-2 0,1-14-1 16,-2 0-7-16,-1 0 5 0,-2 0 5 0,0 0-3 15,0 0 3-15,-1 0-10 0,0 0 5 0,0 0-4 16,0 0 0-16,0 0 5 0,0 0-5 0,0 0 5 15,0 0 4-15,0 0-3 0,0 0 0 0,3 0-2 16,-2 0-1-16,2 8 1 0,-1-8 3 0,0 0-1 16,3 0-2-16,-2 0-2 0,1 0 1 0,-1 0 1 15,0 5 1-15,1-5-1 0,-4 0 0 0,0 0-1 16,1 0-2-16,-1 0 4 0,0 0-3 0,0 0 2 16,0 0 3-16,0 0-3 0,0 0-2 0,0 0 4 15,0 0-4-15,0 0-1 0,0 0 9 0,0 0-7 16,0 0 0-16,0 0 4 0,0 0-3 0,19 0-5 15,-19 0 5-15,0 0-3 0,0 0-2 0,0 0 4 16,0 0 2-16,0 0 2 0,0 0-2 0,0 0 2 16,0 0 0-16,0 0-6 0,0 0 6 0,0 0 0 15,0 0-2-15,0 0 2 0,0 0-6 16,0 0 3-16,0 0-3 0,0 0 0 0,0 0 7 16,0 0-4-16,0 0 3 0,0 0-2 0,0 0-5 15,0 0 1-15,0 0 2 0,0 0 1 0,0 0 3 16,0 0 1-16,0 0-3 0,0 0-1 0,0 0 1 15,0 0-2-15,0 0 3 0,0 0 1 0,0 0-2 16,0 0 0-16,0 0-8 0,0 0 10 0,0 0-5 16,0 0 0-16,0 0 5 0,0 0-6 0,0 0 3 15,0-13-3-15,0 13 12 0,0 0-3 0,0 0 2 16,0 0-5-16,0 0-3 0,0 0-3 16,0-5 1-16,0 5 11 0,0 0-9 0,0 0 4 15,0 0-4-15,0-4 0 0,0 4-3 0,0 0 2 16,0 0 1-16,0 0-3 0,0 0 6 0,0 0-2 15,0 0-1-15,0 0 1 0,0 0-1 0,0-2-1 16,0 2 4-16,0 0-4 0,0-1 1 0,0-1 1 16,25 2 1-16,-25-1-2 0,0-1-2 0,0 1-5 15,0 0 5-15,0-1-1 0,0 2 2 0,0-1 4 16,0-1-4-16,0 2 3 0,0-2-1 16,0 2-4-16,0 0 3 0,0-3 1 0,0 3-2 15,0 0 4-15,0 0-3 0,0-2 3 0,0 2 2 16,0-2-4-16,0 1-3 0,0 1-1 0,0-2-4 15,0 2 4-15,0-2 6 0,0 1-3 0,0-1 1 16,0-1 2-16,23 1 3 0,-23-2 52 0,0 0 4 16,0 0 0-16,0-1-8 0,0 0-47 0,0 1 27 15,0-1 5-15,0 0-8 0,0 0 2 0,0 1-29 16,0-1-14-16,0 1 16 0,0 0-9 0,0 1 0 16,0 1 6-16,0-1-6 0,0 1 3 0,0 1 0 15,0-2 0-15,0 3 0 0,0-3-3 0,0 3 0 16,0-1 3-16,0 1 3 0,0-1-3 0,0 1 0 15,0 0-7-15,0 0-3 0,0 0 7 0,0 0 2 16,0 0 4-16,0 0-3 0,0 0 0 16,0 0-3-16,0 0-3 0,0 0 2 0,0 0 7 15,0 0 0-15,0 0-3 0,0 0-2 0,0 0-1 16,0 0 0-16,0 0 9 0,0 0 4 0,0 0-6 16,0 0 2-16,0 0-2 0,0 0-1 0,0 0 3 15,0 0-6-15,0 0 0 0,0 0-3 0,0 0 0 16,0 0 0-16,0 0 3 0,0 0-3 0,0 0 3 15,0 0-7-15,0 0 4 0,0 0 0 0,0 0-3 16,0 0 6-16,0 0-3 0,0 0 3 0,0 0 0 16,0 0 3-16,0 0 3 0,0 0 4 0,0 0-4 15,0 0 0-15,0 0-6 0,0 0 0 0,0 0-6 16,0 0 6-16,0 0 0 0,0 0-6 16,0 0 6-16,0 0-6 0,0 0 0 0,0 0 6 15,0 0 6-15,0 0-6 0,0 0-3 0,0 0 0 16,0 0-3-16,0 0 12 0,0 0-3 0,0 0-42 15,0 0-57-15,0 0-76 0,0 0-82 0,0 0 41 16</inkml:trace>
  <inkml:trace contextRef="#ctx0" brushRef="#br0" timeOffset="108796.18">18611 3250 13 0,'0'0'0'0,"0"0"0"0,0 0 1 15,0 0-2-15,0 0 5 0,0 0-3 0,0 0-2 16,0 0 3-16,0 0-5 0,0 0 3 16,0 0 1-16,0 0-1 0,0 0-2 0,0 0 2 15,0 0 0-15,0 0 1 0,0 0 2 0,0 0-2 16,0 0-2-16,0 0 1 0,0 0-6 0,0 0 5 16,0 0 2-16,0 0-2 0,0 0 1 15,0 0 1-15,0 0-2 0,0 0-1 0,0 0 4 0,0 0-3 16,0 0 3-16,0 0-2 0,0 0 3 0,0 0 0 15,0 0-5-15,0 0 3 0,0 0-2 0,0 0 3 16,0 0 2-16,0 0-2 0,14 0 1 0,-14 0-6 16,0 0 2-16,0 0 1 0,8 0 1 0,-8 0-3 15,7 0 2-15,-7 10 2 0,7-10-5 0,-4 0 7 16,-1 0 1-16,2 6 31 0,0-6 6 0,-1 2-5 16,0-2 0-16,0 0-29 0,2 2-7 15,0 0 1-15,-1-2 3 0,3 0-7 0,-2 1 3 16,2 0-2-16,0 0 0 0,0-1 2 0,0 0 3 15,4 2-6-15,-2-1 4 0,1-1 0 0,1 2-2 16,3-1 5-16,-2-1-7 0,2 1 3 0,0-1-1 16,-1 1 3-16,0-1 1 0,1 0-5 0,-3 2 1 15,0-1-1-15,1-1 1 0,-2 2 0 0,3-1 2 16,-1 1-2-16,1-1-2 0,3 2-1 0,0-2-2 16,1 1 6-16,2-1 3 0,-1 0 4 15,1 0-7-15,-1-1-2 0,0 2-2 0,-2-2-2 16,-1 0 57-16,0 0 3 0,-3 0 2 0,-2 0 3 15,-1 0-25-15,-2 0-5 0,-1 0-2 0,1 0-4 16,-3 0-23-16,-2 0-1 0,3 0 1 0,-2 0 1 16,1 0-2-16,1 0-3 0,-2 0 3 0,1-14 0 15,0 14-3-15,-1 0 4 0,2 0-1 0,-1 0 0 16,-3 0 0-16,-1 0 5 0,0 0-6 0,0 0 1 16,0 0 1-16,0 0-4 0,0 0 0 0,0 0 1 15,0 0-1-15,0 0 3 0,0 0 0 0,-20 0-1 16,20 0-1-16,0 0 0 0,0 0 5 0,0 0 1 15,-12 0 2-15,12 0-8 0,0 0 2 0,0 0-17 16,0 0-42-16,0 0-51 0,0 0-29 0,0 0 17 16</inkml:trace>
  <inkml:trace contextRef="#ctx0" brushRef="#br0" timeOffset="109745.29">19785 3255 35 0,'2'-4'-3'0,"2"3"3"15,1-3 20-15,-3 4 7 0,0-3 6 0,-1 2 9 16,2-1-8-16,-2 0-5 0,0 1 8 0,-1-2-10 16,1 3-9-16,-1-3-1 0,3 1-19 0,-3 0 4 15,0-1-5-15,1 1 1 0,0 0 8 0,1-1 13 16,-1 3 8-16,0-1-5 0,2-1 2 0,-3 1-16 15,1 0-8-15,-1-1 0 0,1 2 1 16,-1 0-3-16,3 0 7 0,-3 0-1 0,0-1-3 0,0 1 11 16,0 0 21-16,0 0 5 0,0-2-5 15,0 2-11-15,0-2-24 0,0 2 4 0,0 0 2 16,0 0 3-16,0-3-5 0,0 3-9 0,0 0 2 16,0 0-3-16,0 0 0 0,0 0 9 0,0 0-5 15,0 0-3-15,0 0 3 0,0 0-6 0,0 0 3 16,0 0 7-16,0 0 3 0,0 0 0 0,0 0-4 15,0 0-1-15,0 0-4 0,0 0 4 0,0 0-1 16,0 0 1-16,0 15 1 0,0-15-5 0,0 0 9 16,-18 12-3-16,18-12-1 0,0 9 3 0,0-9 5 15,0 12-3-15,-10-4-7 0,10 0 1 0,0-1-10 16,-11 1 5-16,11 2 13 0,-6-1-4 0,2 1 2 16,0 1-2-16,0-1-4 0,-2 2 2 15,1-2 0-15,1 1-1 0,1 1 5 0,-2-1-2 16,1-2 1-16,0 2-4 0,-1-1 6 0,3 3 0 15,-1-4-14-15,1 1 12 0,-2-2 0 0,1-1-14 16,-2 0 13-16,3-2-5 0,-1 2-7 0,1-2 8 16,-4 3-7-16,3-2 3 0,2 2-3 0,-2 2 3 15,3-3 9-15,-2-2-4 0,2 1 2 0,-1-1 1 16,1-2 1-16,0-1-1 0,0 0 1 0,-2-2 0 16,1 0 0-16,1 1-3 0,0-1-3 15,0 0 7-15,0 0-2 0,0 0 4 0,0 0-5 16,0 0 0-16,0 0-5 0,0 0 2 0,0 0 2 15,0 0-4-15,0 0 9 0,0 0-6 0,0 0 3 16,0 0 4-16,0 0-6 0,0 0 0 0,0 0-1 16,0 0-4-16,0 0 6 0,0 0 2 0,0 0-1 15,0 0 6-15,0 0-3 0,0 0-1 0,0 0 4 16,0 0-4-16,0 0 5 0,0 0-2 0,0 0 3 16,0-19-23-16,0 19-48 0,0-15-26 0,0 15-55 15,0-17 22-15</inkml:trace>
  <inkml:trace contextRef="#ctx0" brushRef="#br0" timeOffset="111596.51">19921 3205 140 0,'0'-3'-4'0,"0"1"1"15,0 0-5-15,0 1 6 0,0-1 2 0,0 0 1 16,0 1 2-16,0-2-3 0,-13 2 20 15,13 1-1-15,0-1 2 0,0-1 0 0,-10 1-21 16,10-1 0-16,-6 0 1 0,2 0 3 0,2-1 16 16,-3 1 0-16,-1 0 2 0,4 0-9 0,-3 0-15 15,2 0 5-15,0 1-8 0,-1-1 4 0,1 2-1 16,-2-2-4-16,0 1 1 0,0-1 5 0,-2 1-1 16,1 1 1-16,0-1 6 0,0 1-3 0,-1-1-4 15,3 1 0-15,-3-2-2 0,1 2 3 0,2 0 1 16,0 0-1-16,0 0-4 0,0-1 0 0,0 1 0 15,-1 0 0-15,-1 0 8 0,1 0-1 0,-4-2 1 16,1 2 0-16,0 0-9 0,-1 0 1 0,-1 0 3 16,-2 0 3-16,2 0 5 0,-1 0-7 15,2 0 0-15,-3 0-2 0,4 0-1 0,-1 0 1 16,0 0 0-16,1 0 0 0,-1 0 1 0,0 0 0 16,0 0 0-16,3 0-2 0,-2 0 4 0,-1 17-1 15,1-17-2-15,-2 0 1 0,1 0-3 0,3 12 6 16,1-12 1-16,-3 0-4 0,2 7 0 0,0-7 1 15,-1 7-3-15,5-6 5 0,-2 3-3 0,-1-1 3 16,0 2-1-16,-1 0 1 0,1-1 2 0,0 1-15 16,4 1 7-16,-7-1-3 0,7-1 0 0,-3 2 13 15,0-1-4-15,1 0-1 0,0 0 0 0,-1-1-6 16,0 0 1-16,2 3 4 0,-3-2-2 16,1 3 4-16,3-2 3 0,-1 1-7 0,-2 1 7 15,4-2-3-15,-1 3 0 0,1-2 1 0,0 1-6 16,-2 1 1-16,2-2 0 0,-2 1 5 0,-1 0 2 15,1-2-5-15,-1 2 4 0,1 0-5 0,-3-1-5 16,2 0 10-16,-1 1-6 0,1-1 2 0,2 1 5 16,-2 1-16-16,1 2 4 0,-2-3 13 0,4-1-11 15,-3 0 3-15,3 1 0 0,0 2-14 0,-1-2 11 16,0 1 7-16,0 1-4 0,-1-1 2 0,2 2 1 16,-2 2 0-16,0-3 3 0,1 1 0 15,-1 0-2-15,2 0 1 0,0 1-2 0,0-2-3 16,0 4 4-16,0-4-2 0,0 0 0 0,0-1 3 15,0 0-3-15,0 0 1 0,0-1 1 0,0 0 0 16,0-2-5-16,0 1 3 0,0 1-1 0,0 0-2 16,15-3 3-16,-15 4 2 0,0-5 1 0,0 4 0 15,0-1-4-15,16 0 2 0,-16-1-2 0,0 2 3 16,7-2 1-16,-7 3 1 0,6-2 1 0,-5 1-5 16,3 0 3-16,-3 0-3 0,-1-1 0 0,2-1 2 15,-2-1 0-15,0 0-2 0,2-1 1 0,3 1 3 16,-4-2-2-16,3 2 2 0,-1-2-2 0,3 1 0 15,2-1-4-15,-2 1 6 0,2 0-11 0,-2 0 6 16,3-1 9-16,1 0-6 0,-4 1 9 16,3 0-10-16,-3-1-2 0,1-1 2 0,1 2-1 15,0-1-1-15,-2-1 0 0,-2 1-2 0,2 1 4 16,-1-4 0-16,-1 3 0 0,1-1-3 0,0 1 2 16,1 0 2-16,4-3-2 0,-4 2 5 0,2 1-2 15,1 0 1-15,2 0 3 0,-4-3-2 0,1 3 2 16,2-2-1-16,-3 1 3 0,2-2 23 0,-1 0-1 15,0 0-7-15,1 0 3 0,0 0-29 0,2 0-4 16,0 0 15-16,1 0-11 0,1 0 7 0,1 0-4 16,1 0-5-16,-1 0 0 0,2 0-1 0,-2 0 5 15,-1 0 1-15,1 0 4 0,0 0 0 0,-2 0 0 16,-4 0-5-16,2 0 3 0,-1 0-2 16,-4 0-2-16,1 0 2 0,-1 0 3 0,0 0 49 15,-1 0 3-15,2 0 1 0,-2 0 18 0,1 0-47 16,1 0 2-16,2 0-8 0,-1-20-22 0,2 20-1 15,2 0-4-15,-1-15 1 0,2 15 4 0,-1 0-1 16,1-15 4-16,1 15 2 0,-1-10-1 0,0 10 1 16,-1-10 0-16,1 10-2 0,0-8 0 0,1 3-5 15,-2 2-1-15,0-4 2 0,-2 1-3 0,0 1 9 16,-1-2-6-16,1 0 3 0,-3 0 1 0,2-1-4 16,-2 0-1-16,1-3 3 0,2 2-8 15,-3 0 8-15,2-2-5 0,1-2-4 0,-3 1 6 16,1 1-2-16,0-1 9 0,1 0-6 0,0 1 2 15,-2-1-9-15,3 2 0 0,-2-2 5 0,3-1 8 16,-1 3-4-16,-1-1-1 0,0-1-3 0,1 3-2 16,-1 1 4-16,-3-2 2 0,2 1 9 0,-2-1-2 15,0-2 2-15,0 3-3 0,0-1-8 0,0-1 8 16,1 0 6-16,-2 1-13 0,1 2 13 0,0 0-14 16,-2 2-3-16,2-2 4 0,-3-2-8 0,5 2-1 15,-5-2-1-15,3-1 8 0,-3 0 4 0,2 0 24 16,-1 0 16-16,-1 1 5 0,2-1-3 0,-3 3-21 15,1-2-15-15,0 1-7 0,-1 3 0 0,1-1-4 16,-1 0 7-16,-1 0 0 0,0 1-3 0,0 2 3 16,0-3-6-16,0 2-3 0,0-1-1 15,0 2 0-15,0-2 3 0,0 1 0 0,0 0 3 16,0 0 0-16,0 2-6 0,0-1 13 0,0-1-7 16,-19 2 0-16,19-2 4 0,0 1-4 0,0 0-3 15,-12-1 1-15,12 2-1 0,0-2-8 0,-13 1 8 16,13-1-4-16,-10 1 1 0,5 0 5 0,-4-1-1 15,0 0 5-15,2 0-5 0,-1 0 6 0,0 1 3 16,-1-1-7-16,-1 1 3 0,2 0-9 0,0 0-2 16,0 3-1-16,1-2 6 0,0 2 3 0,-2 0-4 15,1 0 4-15,2-1 0 0,-4 2-3 0,1-2 4 16,0 1-1-16,0-1-3 0,-2 1 6 16,1 0 0-16,-5 1 0 0,3-1 0 0,-1-1 0 15,-3 1-2-15,2-1-1 0,-2 0 3 0,1 1-5 16,-2-3-2-16,1 1 4 0,0 3-2 0,2-2 2 15,0 0 2-15,-1 1-2 0,3-1-3 0,-1 2 3 16,2-2-3-16,-3 2 2 0,4 0 4 0,-2 0-6 16,1 0 3-16,-2 0 0 0,1 0 3 0,1 0 6 15,-3 0-6-15,1 0-1 0,-2 17-51 0,-2-17-32 16,0 0-31-16,-4 0-45 0,1 0-5 0,-4 0 6 16,2 0 37-16</inkml:trace>
  <inkml:trace contextRef="#ctx0" brushRef="#br0" timeOffset="154944.1">693 3837 71 0,'0'0'-2'0,"0"0"3"0,0 11-2 0,0-11-3 15,0 0 6-15,0 0-6 0,0 0 6 0,0 0 0 16,0 0-7-16,0 0 3 0,0 0 0 0,0 0-2 16,0 0 7-16,0 0 1 0,0 0-6 0,0 0 7 15,0 0-3-15,0 0-6 0,0 0 4 0,0 0 1 16,0 0-2-16,0 0 0 0,0 0 2 0,0 7-5 16,0-7 0-16,0 0 3 0,0 0 1 0,0 0 0 15,0 0 3-15,0 0-1 0,0 0-2 0,0 0 2 16,0 0-1-16,0 0-4 0,0 0 3 0,0 0-2 15,0 0 0-15,0 0 5 0,0 0-7 0,0 3 6 16,0-3 0-16,0 0-5 0,0 0 6 0,0 1-7 16,0-1 3-16,0 0 4 0,0 0 0 15,0 0-1-15,0 1-2 0,0-1-1 0,0 0-4 16,0 0 3-16,0 0 3 0,0 0 1 0,0 0 1 16,0 0 1-16,0 0-1 0,0 0 4 0,0 0 10 15,0 0 3-15,0 0-1 0,0 0 2 0,0 0-7 16,0 0-1-16,0 0 0 0,0 0-3 15,0 0-9-15,0 0 1 0,0 0 2 0,0 0-4 16,0 0 8-16,0 0-6 0,0 0-4 0,0 0 3 16,0 0-6-16,0 0 1 0,0 0 6 0,0 0-2 15,0 0 3-15,0 0 2 0,0 0-3 0,0 0-2 0,0 0 1 16,0 0 3-16,0 0 15 0,0 0 10 0,0 0-5 16,0 0 13-16,0 0-4 0,0 0-7 15,0 0 6-15,0 0-9 0,0 0-7 0,0 0-1 16,0 0 2-16,0 0-8 0,0 0 2 0,0 0 0 15,0 0 0-15,0 0 2 0,0 0-6 0,0 0 3 16,0 0-4-16,0 0 13 0,0 0-10 0,0 0 1 16,0 0-6-16,0 0-9 0,0 0 24 0,0 0 4 15,0 0 5-15,0 0-3 0,0 0-12 0,0 0-4 16,0 0-1-16,0 0-8 0,0 0-2 0,0 0-6 16,0 0-1-16,0 0 6 0,0 0 2 0,0 0-2 15,0 0 0-15,0 0-1 0,0 0 1 0,0 0 0 16,0 0-1-16,0 0 1 0,0 0-5 15,0 0 8-15,0 0-2 0,0 0 2 0,0 15 3 16,0-15-6-16,0 0 5 0,0 12-5 0,0-12 6 16,0 9 0-16,0-9-2 0,0 10 2 0,0-4-5 15,0-1 1-15,0 2-4 0,0-2 2 0,0 3 2 16,0 0-1-16,0 0 5 0,0 1 2 0,19-1-2 16,-19-1 1-16,0 3-5 0,0-1-3 0,10-1 5 15,-10 1-1-15,0 0 4 0,0-1 1 0,0 1-4 16,4-1-1-16,-4-1-2 0,0 1-1 0,0-3 3 15,0 2 0-15,0-3 2 0,0 1-2 0,0 0 1 16,0-1-1-16,0-1 0 0,0 0 1 0,0-1 0 16,0 1 2-16,0-3 4 0,0 0-5 15,0 2 4-15,0-2-8 0,0 0 2 0,0 0 6 16,0 0-9-16,0 0 8 0,0 0 2 0,0 0-2 16,0 0 4-16,0 0-6 0,0 0-2 0,0 0-6 15,0 0 5-15,0 0-2 0,0 0 2 0,0 0-1 16,0 0-1-16,0 0 5 0,0 0-7 0,0 0 7 15,0 0-3-15,0 0-1 0,0 0 2 0,0 0 2 16,0 0 2-16,0 0-4 0,0 0 2 16,0 0-6-16,0 0-3 0,0 0-31 0,0 0-58 0,0 0-68 15,0 0-19-15,0-22 34 0</inkml:trace>
  <inkml:trace contextRef="#ctx0" brushRef="#br0" timeOffset="155731.98">742 4010 111 0,'0'0'7'16,"0"0"2"-16,0 2 4 0,0-2 3 0,0 0-5 0,0 1 7 16,0-1-4-16,0 0-2 0,0 0-4 0,0 0-2 15,0 0 1-15,0 0 14 0,0 0 9 0,0 0-4 16,0 0 0-16,0 0-15 0,0 0-3 0,0 0-1 16,0 0-6-16,0 0 3 0,0 0-7 0,0 0 3 15,0 0 4-15,0 0-6 0,14 0 4 16,-14 0-2-16,0 0 0 0,0 0 3 0,0 0 0 15,0 0 0-15,0 0 14 0,8 0 14 0,-8 0-3 16,6 0 2-16,-6 0-17 0,5 0-10 0,0 0 4 16,0 0-7-16,2 0 2 0,1 0-2 0,-1 0 0 15,-1-15 3-15,1 15 0 0,2 0-2 16,-4 0-4-16,3 0-1 0,-1 0 2 0,-3 0-3 0,0 0 8 16,0 0-5-16,-1 0 2 0,-1 0 3 0,1 0-5 15,-2 0 4-15,1 0-2 0,-2 0-2 0,1 0 5 16,1 0-2-16,-1 0-1 0,-1 0 4 15,0 0-8-15,0 0 3 0,2 0-1 0,-1 0 2 16,-1 0 1-16,1 0-1 0,1 0 3 0,0-8-2 16,0 8 2-16,-1 0-3 0,-1 0 0 0,0 0 0 15,0 0 4-15,0 0 2 0,0 0-1 0,0 0-3 16,0 0-11-16,0 0-19 0,0 0-30 0,0 0-20 16,0 0-7-16,-18 0-5 0,18 0 15 0,0 0 21 15</inkml:trace>
  <inkml:trace contextRef="#ctx0" brushRef="#br0" timeOffset="156459.45">852 3892 89 0,'0'0'-2'0,"0"0"5"0,0 0 2 0,0 0 9 16,0 0 4-16,0 0-1 0,0 0 1 15,0 0-7-15,0 0 0 0,0 0-6 0,0 0-3 16,0 0-3-16,0 0-2 0,0 0 0 0,0 7 2 16,0-7-3-16,0 0 2 0,0 0 2 0,0 4-3 15,0-4 4-15,0 0-1 0,0 2 1 0,0-2 0 16,0 1-3-16,0-1 0 0,0 3-1 0,0-3 1 16,0 0 4-16,0 0-3 0,0 0 1 0,0 3 0 15,0-2 0-15,0-1 4 0,0 3-1 16,0-1 2-16,0 1-4 0,0 0-3 0,0 1 0 15,0 0-2-15,0-1 1 0,0 0 6 0,0 0-2 16,0 1 2-16,0 0 1 0,15 0-4 0,-15-2 2 16,0 3-2-16,0 2-2 0,0-3 1 0,0 2-2 15,9 1 2-15,-9-1 2 0,0 2-3 0,4-3 2 16,-2 1 1-16,2 1-1 0,-3-2 0 0,0 1 2 16,2 1-1-16,0-2 2 0,-1 1-4 0,1 1 10 15,-1-2-9-15,1 0-2 0,0 1 15 0,0 0-21 16,1 0 7-16,1-1 7 0,-2 1-8 0,-1-1 8 15,3-1 2-15,-3 1-5 0,1 0-2 0,-3-1 2 16,0-1-6-16,0 0 0 0,0 0 2 16,0 0-1-16,0 0 11 0,0 0 53 0,0 2-1 0,0-4-1 15,0 2-7-15,0-1-56 0,0 1-2 16,0 1 5-16,0-4-3 0,0 3 4 0,0 0 1 16,0-3-2-16,0 3 3 0,0-2-3 0,0 2 3 15,0 0-3-15,0-3-2 0,0 2 5 0,0-1-3 16,0 0 0-16,0 0 6 0,0-1-1 15,0 0-1-15,0 2-4 0,0-2 3 0,0 0-3 0,0 0 7 16,0 0 3-16,0 0-2 0,0 0 0 16,0 0 0-16,0 0-1 0,0 0-3 0,0 0-1 0,0 0 2 15,0 0 2-15,0 0-18 0,0 0-49 0,0 0-78 16,0-20 0-16</inkml:trace>
  <inkml:trace contextRef="#ctx0" brushRef="#br0" timeOffset="160067.67">5002 4199 47 0,'0'0'7'0,"0"0"9"0,0 0 3 16,0-2 3-16,0 2-2 0,0 0-6 0,0 0-5 15,0 0 0-15,0 0-7 0,0 0-2 16,0 0-1-16,0 0 1 0,0 0 0 0,17 0 0 16,-17 0 0-16,0 0 0 0,0 0 0 0,0 0 0 0,0 0 2 15,0 0-1-15,0 0-1 0,0 0-3 0,0 0 2 16,9 0 1-16,-9 0-1 0,0 0 1 16,10 0 1-16,-5 0-3 0,-2 0 2 0,1 0 4 15,1 0-3-15,-1 0-5 0,1 0 3 0,0 0-3 16,1 0 3-16,-2 16 5 0,1-16-1 0,-2 0-1 15,-2 0 0-15,1 0-5 0,-2 0 0 0,0 0 3 16,0 0-3-16,0 0 6 0,0 0 3 0,0 0 10 16,0 0 15-16,0 0 1 0,0 0 9 0,0 0 0 15,0 0-16-15,0 0 0 0,0 0-8 0,0 0-10 16,0 0 1-16,0 0 2 0,0 0 5 0,0 0 2 16,0 0 11-16,0 0-6 0,0 0 10 0,0 0 6 15,0 0 2-15,0 0 7 0,0 0-6 16,0 0 1-16,0 0 7 0,0 0 3 0,0 0-8 15,0 0-1-15,0 0-13 0,0 0-17 0,0 0 0 16,0 0-7-16,0 0-9 0,0 0 4 0,0 0-8 16,0 0 4-16,0 0 7 0,0 0-1 0,0 0 8 15,0 0-8-15,0 0 7 0,0 0 0 0,0 0 0 16,0 0 0-16,0 0-2 0,0 0-1 0,0 0 1 16,0 0 2-16,0 0 1 0,0 0 6 0,0 0-3 15,0 0-3-15,0 0-1 0,0 0 1 0,0 0 3 16,0 0 8-16,0 0-5 0,0 0-2 0,0 0-8 15,0 0-3-15,0 0-4 0,0 0-7 0,0 0 11 16,0 0-4-16,0 0 4 0,0 0-1 0,0 0-10 16,0-14 3-16,0 14 4 0,0 0 4 0,0 0 3 15,0 0-3-15,0-8 10 0,0 8 19 16,0 0 1-16,0-5-1 0,0 5-11 0,0-3-18 16,0 2 0-16,0-1 0 0,0 0 3 0,0 2-7 15,0-1 3-15,0-1-3 0,0 2-3 0,0-1-1 16,0 1 0-16,0-1 4 0,0 1 0 0,0 0 4 15,0-2 0-15,0 2 3 0,0-1-7 0,0 0 0 16,0 1-4-16,0 0 4 0,0-1 18 16,0-1 4-16,0 2 3 0,0 0-11 0,0 0-14 0,0 0 4 15,0 0-8-15,0 0 4 0,0 0 0 0,0 0 0 16,0 0 0-16,0 0 0 0,0 0-3 16,0 0-1-16,0 0 1 0,0 0-1 0,0 0 4 15,0 0-3-15,0 0 3 0,0 0 0 0,0 0-4 16,0 0 0-16,0 0-7 0,0 0 8 0,0 0 3 15,0 0-7-15,0 0 10 0,0 0-14 0,0 0 1 16,0 0 3-16,0 0-1 0,0 0 8 0,0 0 4 16,0 0 0-16,0 15-8 0,0-15 4 0,0 0 0 15,0 0 7-15,0 10-3 0,0-10-4 0,0 0 0 16,0 8-8-16,0-5 8 0,0 1 0 0,0-1 0 16,0 1 4-16,0-1-4 0,0-1 1 0,0 4-5 15,0-4 4-15,0 1 0 0,0 0 0 0,0 0-1 16,0-2 1-16,0 1 4 0,0-1-4 15,0 1 4-15,0-2-8 0,0 1 4 0,0 1 1 16,0-2-1-16,0 1 0 0,0 0-4 0,0 0 4 16,0 1 4-16,0-1-4 0,0 2 3 0,0-3 1 15,0 4-8-15,0-2 11 0,0 1-7 0,0-1 0 16,0 1 0-16,0 1-7 0,0-1 7 0,0 0 0 16,0 2 0-16,0-3 4 0,-23 1-4 0,23 0-4 15,0-1 1-15,0 1 3 0,0 0 0 0,0-2 7 16,0 0 0-16,0 1-7 0,0-1 0 0,0 0 0 15,0-1 0-15,0 0 7 0,0 0 1 0,0 0-4 16,0 0-1-16,0 0 5 0,0 0-1 16,0 0 3-16,0 0 1 0,0 0-7 0,0 0 3 15,0 0-3-15,0 0-1 0,0 0-3 0,0 0 0 16,0-18-4-16,0 18 4 0,0 0 4 0,0 0-1 16,0-14-3-16,0 14-4 0,0-5 4 0,0 5-3 15,0-10 6-15,0 6 4 0,12-2-7 0,-12 3 0 16,0-2 3-16,0 1-9 0,0-2 5 15,0 1 1-15,0 2-3 0,0-1 3 0,0 1-4 16,0-2 8-16,0 5-4 0,0-4 0 0,0 1 0 16,0 1-3-16,0-1 3 0,0 2 0 0,0 0 3 0,0-2-3 15,0 2-3-15,0-1 9 0,0 1-6 0,0 0 0 16,0-2 4-16,0 2-11 0,0 0 7 16,0 0-3-16,0-2-1 0,0 3 1 0,0-1 2 15,0-1 1-15,0 1 0 0,0 1 0 0,0 0 1 16,0 0-5-16,0 0 4 0,0 0-1 0,0 0-6 15,0 0 4-15,0 0-4 0,0 0 3 0,0 0-3 16,0 0 7-16,0 0-4 0,0 0 1 0,0 0 7 16,0 0-8-16,0 0 8 0,0 0-1 0,0 0-3 15,0 0 7-15,0 0-10 0,0 0 6 0,0 0 1 16,0 0-8-16,0 0 15 0,0 0-11 0,0 0-4 16,0 0 4-16,0 0 0 0,0 0 4 0,0 0 3 15,0 0 3-15,0 0-10 0,0 0 0 0,0 0 1 16,0 0-8-16,0 0 7 0,0 0 3 15,0 0 1-15,0 0-4 0,0 0 0 0,0 0-4 16,0 0 1-16,0 0 3 0,0 0 0 0,0 0 0 16,0 0 0-16,0 0-1 0,0 0-6 0,0 0 0 15,0 0 0-15,0 0 4 0,0 0 3 0,0 0-4 16,0 0 0-16,0 0-3 0,0 0 4 0,0 0-1 16,0 0-3-16,0 0 7 0,0 0-7 0,0 0 3 15,0 0 8-15,0 0-8 0,0 0 8 0,0 0-4 16,0 14 0-16,0-14 3 0,0 0-6 0,0 12 6 15,0-12-10-15,0 9 4 0,0-9 6 0,0 12-6 16,0-7 6-16,0 1 1 0,0-2-8 16,0 1 8-16,0 0 0 0,0-1-1 0,0 1-3 15,0-2-3-15,0 1-1 0,0 1 0 0,0-2 8 16,0-1-4-16,0 1 0 0,0 1-3 0,0 1 6 16,0-3 5-16,0 2-5 0,0-1-3 0,0 0-3 15,0 0-4-15,0 0 10 0,0-1 1 0,0 1 0 16,0-2 3-16,0 0-11 0,0 1 4 0,0-2 0 15,0 2-3-15,0-2 6 0,0 0-3 16,0 3-4-16,0-2 1 0,0-1-4 0,0 1 10 16,0 1-3-16,0-1 4 0,0 3-4 0,0-1-3 0,0-1 6 15,0 1-6-15,0 1 6 0,0-2 1 0,0 4 0 16,0-3 7-16,0 1-8 0,0-2-3 0,0 1-7 16,0-1 3-16,0 0 8 0,-17-1 0 15,17-1-1-15,0 1 1 0,0-1-4 0,0 0 7 16,0 0 4-16,0 0 3 0,0 0-6 0,0 0-5 15,0 0 1-15,0 0-11 0,0 0 11 0,0 0-1 16,0 0-3-16,0 0 7 0,0 0-3 0,0 0-8 16,0 0 8-16,0 0-4 0,0 0-3 0,0 0 3 15,0 0-8-15,0 0 8 0,0 0 4 0,0 0-8 16,0 0 8-16,0 0-8 0,0 0 0 0,0 0 12 16,0 0-5-16,0 0-3 0,0 0 0 0,0 0-4 15,0 0 1-15,0 0-1 0,0 0-3 0,0 0 4 16,0 0-1-16,0 0 1 0,0 0 10 15,0 0-7-15,0 0 0 0,0 0 6 0,0 0-16 16,-14 0 2-16,14 0 5 0,0 0-8 0,0 0 11 16,0 0 4-16,-10 0-8 0,10 0-3 0,0 0 7 15,-6 0-7-15,4 0 7 0,1 0 3 0,0 0-10 16,0 0 11-16,-2 0-4 0,2 0 3 0,0 0 1 16,-2 0-1-16,-1 0-3 0,2-15 0 0,-2 15 4 15,3 0-7-15,-2 0-1 0,2 0 4 0,0 0-4 16,1 0 4-16,0 0 1 0,0 0-1 0,0 0 3 15,0 0-3-15,0 0 4 0,0 0-8 0,0 0 0 16,0 0-3-16,0 0 0 0,0 0 7 0,0 0 0 16,0 0 3-16,0 0-3 0,0 0 0 15,0 0 4-15,17 0-4 0,-17 0 4 0,0 0-4 16,0 0-4-16,14 0 4 0,-14 0 0 0,11 0-4 16,-11 0 5-16,13 0 2 0,-7 0-3 0,4 0 4 15,-1 0-5-15,0 0 1 0,-1 0 0 0,1 0 8 16,-1 0-8-16,0 0-4 0,0 0 0 15,-3 0-6-15,0 0 6 0,-3 0 4 0,1 0 4 16,-1 0-1-16,0 0 1 0,-2 0-4 0,0 0 0 16,0 0 0-16,0 0 0 0,1 0-4 0,0 0 4 0,-1 0 0 15,0 0 4-15,0 0-8 0,0 0 4 0,0 0 0 16,2 0-4-16,-2 0 8 0,1 0-4 0,-1 0-3 16,0 0 3-16,1 0 0 0,0 0-4 0,-1 0 4 15,1 0-3-15,2 0 6 0,-3 0 1 16,2 0-4-16,-2 0-4 0,0 0 4 0,0 0-4 15,0 0 8-15,2 0 3 0,-2 0-7 0,0 0 4 16,0 0-8-16,0 0 4 0,0 0 0 0,0 0-11 16,0 0-30-16,0 0-65 0,0 0-70 0,0 0-71 15,0 0-68-15,0 0 60 0</inkml:trace>
  <inkml:trace contextRef="#ctx0" brushRef="#br0" timeOffset="162229.32">802 4885 224 0,'0'0'16'0,"0"0"2"0,0 0 5 16,0-13 1-16,0 13-15 0,0 0-5 0,0 0-1 15,0 0 2-15,0 0-3 0,0 0 13 0,0 0 8 16,0 0 2-16,0 0 7 0,0 0-7 0,0 0-11 16,0 0-5-16,0 0 16 0,0 0 2 0,0 0 12 15,0 0 9-15,0-17-19 0,0 17 10 0,0 0 8 16,0 0 0-16,0-10 3 0,0 10-10 0,0 0-17 16,0-9-6-16,0 9-3 0,0-5 8 0,0 2 4 15,0 2-4-15,0-2 11 0,0 3-11 0,0-3-5 16,0 1-6-16,0-3-15 0,0 3 0 0,-20-1 1 15,20 1 25-15,0 2 21 0,0-3 3 0,0 1-3 16,0 1-16-16,-11 1-22 0,11-1 3 0,0 0 4 16,-10-1-4-16,10 1 4 0,-8 0-8 15,2-2-4-15,1 3 0 0,0-1 3 0,0-1 1 16,-1 2 12-16,1-1 9 0,-3 0-9 0,3 1 5 16,2 0-17-16,-2 0-7 0,-2 0-2 0,4 0 1 15,-2 0 4-15,0 0 0 0,-2 0 4 0,-5 0-12 16,1 0 4-16,0 22 3 0,2-22 1 0,-3 0 9 15,1 18-5-15,1-18-8 0,1 12 8 16,3-12-8-16,-1 11 0 0,0-11 4 0,0 9-8 0,2-9 4 16,0 8 8-16,0-3-4 0,1 0-4 0,2 0 8 15,-1 0-12-15,-2 2 12 0,4-1-4 0,-4 2 11 16,2 0-7-16,-1-1-8 0,-3 2 12 0,5 0-19 16,-2-1 11-16,0 0-4 0,0 1-4 15,2-2 4-15,-2 0 8 0,3 1 4 0,-1-1-8 16,-2 1 8-16,4-1-12 0,-3 0-4 0,3 1 12 15,0 1-8-15,0 1 8 0,0-3 3 0,0 3-3 16,0 0 0-16,0 0-1 0,0-2 1 0,0 0 0 16,0-1 0-16,0 0-8 0,0-1 7 0,0 0-3 15,0-3 4-15,0-1 7 0,25 1-7 0,-25-2 3 16,0 0-3-16,21 0-8 0,-21 1 4 0,14-2 0 16,-3 2 3-16,1-2 1 0,-5 0 0 0,4 3-4 15,1-3-4-15,-2 1 8 0,2-1-8 0,1 2 4 16,0-2 4-16,0 1-8 0,4-1 8 15,-2 1-4-15,-1-1 0 0,-1 0 3 0,-2 1-10 16,1 1 7-16,-1-1-3 0,-1-1-1 0,-2 2 8 16,0 0-4-16,-1-1 3 0,3 2 1 0,-1-2 3 15,-1 2 0-15,-1 0-4 0,3-1-3 0,-2 1-3 16,4-1 3-16,-1 1-7 0,-1 0-1 0,1 1 5 16,-1-2-8-16,-1 0 7 0,-1 2 8 0,-2-2-4 15,-1 1 4-15,-1-2 3 0,-2 2-7 0,0 0 0 16,3-1-4-16,-4 1 4 0,0-1-7 0,2-1-1 15,-3 2 12-15,2-2 0 0,-1 2 3 0,-1 0-7 16,2-2-8-16,-2 1-6 0,0 0 10 0,0 1 4 16,0 1 8-16,0-1-5 0,0 0-3 15,0 1 4-15,0-1-7 0,-20 1-5 0,20 0 8 16,0 0 0-16,0-2 4 0,-17 1 3 0,17 0-7 16,0 0 7-16,-12 0-10 0,12-1 10 0,-15-1-4 15,7 3-6-15,0-1 13 0,-4 0 15 0,-1 1 14 16,2-1 22-16,-1-1-7 0,1 1-14 15,-2 1-5-15,2-1-18 0,2-2-7 0,-2 1-10 0,2 0-3 16,2 0-3-16,-1 0 6 0,1-1 3 16,2 2 0-16,-2-2-3 0,0-1-3 0,2 3 6 15,-3-2-3-15,2 2 0 0,2-2 6 0,-1 0-6 0,-1 2 4 16,0-3 6-16,1 2-1 0,0-2 1 0,1 3-1 16,2-3 1-16,-3 0 6 0,1 0 2 15,-2 0-3-15,3 0 0 0,-1 0-9 0,1 0-2 16,-4 0 0-16,4 0-4 0,-1 0 6 0,0 0 1 15,2 0-1-15,-2 0 0 0,3 0-5 0,-1 0 5 16,1 0-5-16,1 0 11 0,-1 0-10 0,-2 0-1 16,-1 0 7-16,-2 0-14 0,0 0 9 0,-3 0 0 15,3 0-2-15,-3 0 2 0,-2 0 1 0,3-17-1 16,1 17 0-16,-1 0 2 0,1 0 3 0,3 0-4 16,-2 0 5-16,5 0-1 0,-1 0-4 0,1 0-4 15,0 0 0-15,1 0-8 0,0 0 2 0,0 0 5 16,0 0-5-16,0 0 7 0,0 0-4 15,0 0 4-15,0 0 2 0,0 0-1 0,0 0 1 16,0 0-3-16,0 0 0 0,0 0 0 0,0 0 4 16,-17 0-1-16,17 0-5 0,0 0-3 0,0 0 4 15,0 0 4-15,0 0 3 0,0 0-7 0,0 0-19 16,0-6-37-16,0 6-56 0,0 0-73 0,0-5-109 16,0 2-79-16,0-1 0 0,0-2 83 0</inkml:trace>
  <inkml:trace contextRef="#ctx0" brushRef="#br0" timeOffset="164739.54">1072 5489 257 0,'0'0'6'0,"0"0"10"0,0-2 0 0,0 2 1 15,0 0-10-15,0 0-6 0,0-1 1 0,0 1 8 16,0 0 9-16,0-1 2 0,0 1-3 0,0 0-4 16,0 0-4-16,0 0 1 0,0 0 7 15,0-1 10-15,0 1 7 0,0 0 12 0,0 0 1 16,0 0-10-16,0-2-12 0,0 2-13 0,0 0-7 15,0 0 8-15,0 0 2 0,0-1 0 0,0 1 6 16,0-2-12-16,0 2 3 0,0 0-10 0,0 0-6 16,0 0 2-16,0-1-3 0,0 1 5 0,0 0 3 15,0 0-3-15,0 0 12 0,0 0 9 0,0 0 6 16,0 0 11-16,0 0 5 0,0 0-7 0,0 0 1 16,0 0 3-16,0 0-10 0,0 0 0 0,0 0 1 15,0 0-7-15,0 0-4 0,0 0 0 0,0 0-6 16,0 0-1-16,0 0 1 0,0 0 6 15,0 0-3-15,0 0 1 0,0 0-9 0,0 0-6 16,0 0-4-16,0 0-4 0,0 0 4 0,0 0 0 16,0 0-3-16,0 0 3 0,0 0-4 0,0 0-3 15,0 0 6-15,0 0-6 0,0 0 7 0,0 0-4 16,0 0-3-16,0 0 11 0,0 0-11 0,0 0 3 16,0 0 0-16,0 0 4 0,0 0-3 0,0 0-1 15,0 0 1-15,0 0-5 0,0 0 1 0,0 0 7 16,0 16 3-16,0-16-3 0,0 0 7 0,0 9-3 15,0-9 0-15,0 10-4 0,0-10 0 0,0 10 3 16,0-5-3-16,0 3 0 0,0-2 3 0,0 0-6 16,0 0-1-16,0 1 0 0,0-1 4 0,0 1-4 15,0 0 4-15,0 0 4 0,0 1-4 16,0 0 7-16,0 0 4 0,0 0-7 0,0 1-1 16,0-4-7-16,0 2 0 0,0-2 4 0,0 0-15 15,0 0 8-15,0-3-5 0,0 1 5 0,0 2 7 16,0-4 4-16,9 2-4 0,-9 0-4 15,0-1 18-15,0 2-3 0,0 1 4 0,0 0-4 16,0 1-11-16,0-2-4 0,0 1 0 0,0 0 4 16,0 2 0-16,0-2-4 0,0-2 4 0,0 1-4 0,0-1 8 15,0-1 3-15,0 1-3 0,0-3 8 0,0 0-8 16,0 0 8-16,0 0 0 0,0 0 0 0,0 0 0 16,0 0 3-16,0 0-11 0,0 0 4 15,0 0 0-15,0 0-8 0,0 0 8 0,0 0-8 16,0 0 4-16,0 0-8 0,0 0 4 0,0 0 4 15,0 0-8-15,0 0 8 0,0 0-8 0,0 0-12 16,0 0 4-16,0 0 9 0,0 0 7 0,0 0 8 16,0 0-8-16,0 0-12 0,0 0 15 0,0 0-3 15,0 0 4-15,0 0 4 0,0 0-16 0,0 0 4 16,0 0 0-16,0 0 0 0,0 0 4 0,24 0-4 16,-24 0 0-16,0 0 0 0,0-15 0 0,24 15-4 15,-24 0 8-15,14 0-8 0,-14-12-4 0,20 12 4 16,-20 0 0-16,17-7 4 0,-7 7-4 15,0 0 4-15,-2-6 0 0,0 6-4 0,-1 0 4 16,-2-1 0-16,0 1 0 0,0 0 0 0,-3 0 0 16,1 0 0-16,-2 0-3 0,0 0-1 0,-1 0 7 15,0 0 1-15,0 0 0 0,0 0 4 0,0 0-4 16,0-3 0-16,0 3-4 0,0 0 4 0,0 0-8 16,0 0 0-16,0 0-27 0,0 0-98 0,0 0-109 15,0 0-108-15,0 0 31 0</inkml:trace>
  <inkml:trace contextRef="#ctx0" brushRef="#br0" timeOffset="165460.07">1390 4858 532 0,'0'-3'8'16,"0"3"0"-16,0-3 5 0,0 1-2 0,0-1-5 15,0 1 15-15,0-1 7 0,0 2 19 0,0-2 21 16,0 1-1-16,0 2-16 0,0-2-9 0,0 2-17 16,0-1-17-16,0 1-1 0,0 0-4 0,0 0-9 15,0 0 2-15,0 0 3 0,0 0-12 0,0 0 2 16,0 0-4-16,0 0 2 0,-14 0 6 0,14 0 0 15,0 0 8-15,0 19-6 0,0-19 9 0,0 15-4 16,-11-15-8-16,11 20 6 0,-6-7-5 0,1 0 5 16,0 4 4-16,0-2-3 0,0 0 3 0,0 0-1 15,1-2 1-15,-1 2 2 0,3-1-6 16,-1 0 3-16,2 1-3 0,0-2 0 0,1-1 10 16,0 1-3-16,0 0 5 0,0 1 0 0,0-1-3 15,0-1-3-15,0 1 0 0,0-3-3 0,0 1-4 16,0-2 4-16,21 2 0 0,-21-2 2 0,0-1 1 15,16-1 3-15,-16 0 0 0,0 0-3 16,20-2 2-16,-20 0 1 0,14-1-3 0,-5-1-1 16,-2 0 1-16,3-1-1 0,-2 1-2 0,1-2 3 0,-3-1 2 15,0 0-6-15,-2 0-29 0,1 0-68 0,-4 0-97 16,2 0-48-16,0 0 32 0</inkml:trace>
  <inkml:trace contextRef="#ctx0" brushRef="#br0" timeOffset="166026.48">1624 4859 136 0,'0'0'0'15,"0"0"2"-15,0 0-4 0,0 0 0 0,0 0 5 16,0 0-2-16,0 0 4 0,0 0-3 0,0 0-1 15,0 0-2-15,0 0 0 0,0 0 4 0,0 0-3 16,0 0-2-16,0 0 0 0,0 0-5 0,0 0 4 16,0 20 0-16,0-20 3 0,0 0 7 15,0 17-6-15,0-17 6 0,0 15 85 0,0-5-6 0,0 1 8 16,0 0-3-16,20 0-87 0,-20 1 4 16,0 1-6-16,0-1 0 0,0 2-2 0,10-2-2 15,-10 2 0-15,0 1 2 0,5-2 2 0,-5 1 1 16,6-1 2-16,-5-2-5 0,3 1 6 15,-1-1-7-15,1 0 2 0,1-1 3 0,-1-2-8 16,-3 1 2-16,4-2 0 0,-3 0 0 0,2-1 4 16,0 0 1-16,-2-3-1 0,1 1 1 0,-1 0 0 15,0-3 0-15,0 2 2 0,2 0-2 0,0-1-2 0,2 1 0 16,-1 0 0-16,0 0 5 0,2 0 2 0,0 1 4 16,-1-3-4-16,4 1-4 0,-3 0 4 15,1-2-7-15,0 0 2 0,2 0-1 0,-3 0 0 16,2 0-28-16,-2-22-42 0,-2 22-43 0,3-21-45 15,-3 21 31-15</inkml:trace>
  <inkml:trace contextRef="#ctx0" brushRef="#br0" timeOffset="166359.94">1544 5087 185 0,'0'1'-4'0,"0"-1"2"16,0 1-1-16,0 1 1 0,0-2 5 0,0 0-2 15,0 1 3-15,0-1 9 0,18 0 17 0,-18 1 5 16,0 1 0-16,12-1 15 0,-12-1-14 0,15 1-2 16,-6-1 4-16,1 0-8 0,4 0-4 0,0 0 0 15,1 0-6-15,0 0-17 0,3 0-3 16,1 0-3-16,-2 0 6 0,0 0-15 0,-2 0-46 16,-1-16-44-16,-1 16-41 0,-1 0 14 0</inkml:trace>
  <inkml:trace contextRef="#ctx0" brushRef="#br0" timeOffset="166776.32">1978 4913 512 0,'0'0'7'0,"0"0"16"0,0 0 9 0,0 0 17 16,0 0 10-16,0 0-8 0,0 0-2 0,0 0-15 16,0 0-17-16,0 0-15 0,0 0-12 0,0 0-4 15,0 0 1-15,0 0 9 0,0 0 7 0,0 0-2 16,0 0 0-16,0 19-4 0,0-19 4 15,0 13 3-15,0-13-2 0,18 17-4 0,-18-6-8 16,12 2 10-16,-12 0 4 0,14 0-3 0,-14 1 6 16,15 2-9-16,-7 0-2 0,1 0 15 0,-3-1 1 15,3 3-2-15,-3-1-5 0,1 0-7 0,1 0 0 16,-3 0 3-16,2 2 1 0,-3-3-2 0,1 2 1 16,-1-3-3-16,-1 1 8 0,0-2-3 0,-2-1 0 15,-1 1-3-15,0-2 1 0,0-1 3 0,0 0 3 16,-30-1 6-16,30-1-16 0,-34-1-67 0,15 1-80 15,-2-1-72-15,3-3 12 0</inkml:trace>
  <inkml:trace contextRef="#ctx0" brushRef="#br0" timeOffset="167843.72">2340 4980 340 0,'0'0'2'0,"0"0"2"0,0 0-2 0,0 0 15 15,0 0 4-15,0 0 15 0,0-9 9 0,0 9-9 16,0 0-6-16,0 0-16 0,0 0-4 0,0 0-9 16,0 0-4-16,0 0-5 0,0 0 4 15,0 0 2-15,0 0 2 0,0 0 2 0,0 0-5 0,0 0 1 16,19 24-1-16,-19-24 6 0,0 18-6 16,0-18 5-16,16 23-2 0,-16-13-3 0,0 5 4 15,13-2 3-15,-13 0 2 0,6 0-2 0,-6 1-5 16,6 1-5-16,-2 0 2 0,0 0 7 0,-2 1-1 15,2-1-1-15,1 0-1 0,-1-2-2 16,0 1 2-16,1-1-2 0,1-4 0 0,-4 0-2 16,3-1 16-16,-2-1-7 0,-1-4 7 0,0 2 4 15,0-3-12-15,-1 1 33 0,-1-3 35 0,0 0 27 0,0 0 35 16,0 0 37-16,0 0-1 0,0 0-34 16,0 0-35-16,0 0-58 0,0-20-49 0,0 20 6 15,0-22 0-15,0 6-3 0,0-1 10 0,0-3-6 16,0 2-4-16,0-3 0 0,0 0-3 0,0 1-1 15,0 1 14-15,0 3 1 0,0 1 0 0,0 0 0 16,0 0-11-16,0 0 3 0,0 2-10 0,0 0 7 16,21-2 1-16,-21 1-4 0,0-3 10 0,13 1-11 15,-13-1 4-15,0 0-3 0,11 0 0 0,-11-2 3 16,9 2-4-16,-9-1 8 0,10 1 0 0,-5 1 3 16,0-1-3-16,-1 0-4 0,1 2-1 0,0 0 1 15,-1 4 4-15,-1 1-1 0,1 0-5 0,0 3 9 16,-2 2-9-16,2 3 1 0,-2-1 4 15,0 1-7-15,-1 1 3 0,0 0 3 0,1 1-11 16,-2 0 4-16,0 0 4 0,1 0-12 0,-1 0 20 16,1 0-12-16,2 0 4 0,-2 0 9 0,1 0-13 15,5 0 3-15,-3 0 1 0,2 0 3 0,1 24 9 16,3-24-4-16,-3 22-5 0,1-8 1 0,1 5 3 16,2-2 4-16,-1 3-3 0,1-1 0 0,2 0-5 15,-2 0 8-15,3 0 4 0,-3-1-12 0,2-2 1 16,0 1 3-16,-2 1 0 0,0-3 11 0,-2 1-7 15,0-1-15-15,1-1 1 0,-2 1-8 0,-2-1 11 16,-1-2 8-16,0 0-4 0,-1-1 10 0,0-1-7 16,-1-2-3-16,-1-1 7 0,-2 0 1 15,2-1-1-15,-2-1 0 0,1-3-3 0,-1 0-4 16,0 1-67-16,0-3-78 0,0 0-117 0,0 0-116 16,0 0 66-16</inkml:trace>
  <inkml:trace contextRef="#ctx0" brushRef="#br0" timeOffset="168210.2">2485 5102 401 0,'0'0'4'0,"18"0"10"16,-18 0 4-16,0 0 6 0,0 0-8 0,0 0-13 15,9 0 0-15,-9 0-9 0,11-14 9 0,-5 14 2 16,3 0 2-16,0 0 4 0,3-10-8 15,3 10 4-15,1 0-1 0,1-9-8 0,1 9 8 16,1-8-7-16,0 5-2 0,-1 1 6 0,-1-1-1 16,0 1 1-16,-3 0-2 0,1-1 2 0,-3 3-3 15,-1 0-1-15,-1-2 3 0,-2 2-31 0,2-2-44 16,-2 1-59-16,-2-2-2 0</inkml:trace>
  <inkml:trace contextRef="#ctx0" brushRef="#br0" timeOffset="168891.06">2180 4971 231 0,'-1'0'-2'16,"-1"0"6"-16,1 0 7 0,-1 0 6 0,0 0 16 15,1 0-1-15,-1 0-2 0,0 0-8 0,1 15-14 16,-1-15-4-16,-1 0-4 0,1 0 6 15,2 0-1-15,-2 0 9 0,0 0 3 0,2 0-5 16,0 0 0-16,0 0-6 0,0 0-5 0,0 0 2 16,0 0 0-16,0 0 0 0,0 0 6 0,0 0 24 15,0 0-3-15,0 0 1 0,0 0-1 0,0 0-23 16,0 7 2-16,0-7-3 0,0 0-9 0,0 0 6 16,-16 0-8-16,16 3 11 0,0-3-3 0,0 2-6 15,0-2 9-15,0 0-11 0,0 0 7 0,0 0 5 16,0 0-3-16,0 0 6 0,0 0 21 0,0 0 6 15,0 0 0-15,0 0-3 0,27 0-23 0,-27 0-11 16,16 0-6-16,-16 0 12 0,21 0-4 0,-21 0 7 16,21 0 0-16,-11 0-9 0,0-15 6 15,2 15-6-15,0 0 3 0,0 0-3 0,-1-10-1 16,1 10-2-16,-3 0 6 0,-1-6-3 0,-2 6 4 16,-3-4 2-16,-1 4-3 0,0-2 1 0,-2 2-7 15,0 0-3-15,0 0-10 0,0 0-31 0,0 0-31 16,0 0-30-16,0 0-34 0,0 0-17 0,0 0 28 15,0 0 32-15</inkml:trace>
  <inkml:trace contextRef="#ctx0" brushRef="#br0" timeOffset="169259.82">2169 5119 189 0,'-2'2'0'0,"2"1"-3"0,0-3 1 0,-1 2 1 16,1-1 0-16,-2-1-3 0,2 1 3 0,0 0-3 15,0-1 1-15,0 2 5 0,0-1-2 0,0-1 0 16,0 0 0-16,0 1 0 0,0-1 18 0,0 0 16 15,0 0 5-15,0 0 21 0,0 0-11 16,0 0-12-16,0 0-4 0,0 1-21 0,18-1 2 16,-18 0-1-16,0 0-1 0,17 0-4 0,-17 0-7 15,13 0-1-15,-13 0-1 0,17 0 4 0,-8 0-2 16,-1 0-1-16,2 0 5 0,-1 0-8 0,1 0 6 16,0 0-6-16,0 0 4 0,0 0 2 0,0 0 0 15,-2-20-4-15,-2 20-49 0,2 0-64 0,-1-12-17 16,-4 12 6-16</inkml:trace>
  <inkml:trace contextRef="#ctx0" brushRef="#br0" timeOffset="170342.55">2827 5092 104 0,'0'17'1'0,"0"-17"10"16,0 0 2-16,0 0 6 0,0 0 12 0,0 0 7 16,0 0 10-16,0 0 0 0,0 0-13 0,0 0-16 15,0 0-11-15,0 0-2 0,0 0 7 0,0 0 6 16,0 0 5-16,0 0 1 0,0 0-8 0,0 0-9 16,0 0-5-16,0 0-7 0,0 0 2 0,0 0-1 15,0 0-1-15,0 0 6 0,0 0-4 0,0 0 0 16,0 0 5-16,0 0-8 0,0 0 4 15,0 0 1-15,0 0 0 0,0 0 2 0,0 0-4 16,0 0 2-16,0 0-3 0,0 0 3 0,0 15 3 16,0-15-2-16,0 0-5 0,16 12 3 0,-16-12 0 15,0 10 2-15,0-4 5 0,0 0-5 0,14 1 0 16,-14 0 0-16,0-1 0 0,7 0-4 0,-7 0 1 16,4 0 0-16,-1-2 0 0,-1 1 7 0,-1 0-5 15,-1-1 0-15,2 2-2 0,-1-3-2 0,-1 2 3 16,0-3 1-16,0 1 3 0,1 1 0 0,-1-1 1 15,1 0 3-15,-1-1-5 0,0 0-4 0,0 0 0 16,2-1-2-16,-2 1 5 0,0-1 2 0,0 0-1 16,0-1 1-16,0 0 0 0,0 0 3 15,0 0 5-15,0 0-3 0,0 0-59 0,0 0-69 16,0 0-13-16,0-19 3 0</inkml:trace>
  <inkml:trace contextRef="#ctx0" brushRef="#br0" timeOffset="171193.66">3311 4875 310 0,'0'-1'8'16,"0"-1"5"-16,0 2 12 0,0-1 12 16,0-3 9-16,0 0 4 0,0 0 2 0,0 0 9 15,0 4-3-15,0-5 0 0,0 0 6 0,0 2-10 0,0 2 4 16,0-2-7-16,0 1-14 0,0 0-11 0,0 0-12 16,-21-1 2-16,21 2-1 0,0 0-3 15,0 1-12-15,0 0 0 0,0 0-4 0,0 0 3 16,0 0 2-16,0 0-8 0,-19 0 3 0,19 0-6 15,-15 0 10-15,6 0 0 0,0 0-4 0,2 17 8 16,-2-17-7-16,-2 0-4 0,5 18 4 0,-2-18 1 16,2 17-1-16,-3-7 11 0,3 1-7 0,-3 2-10 15,2 2 1-15,-1-1-4 0,1 1 6 0,0-1 11 16,0 1-1-16,0-1 0 0,3 1-4 0,1-4-6 16,2 1 4-16,1 1-4 0,0-3 7 0,0 2 17 15,0-2-4-15,0-1 4 0,0 1-7 0,25-1-7 16,-25 0 0-16,0-2 4 0,26 0-1 15,-26 0-3-15,25-2 3 0,-12 1-3 0,-1-1-1 16,2-2 1-16,-2 2-3 0,0-3 2 0,-4 1-7 16,1-1-17-16,-1-2-66 0,-5 0-67 0,0 0-74 15,2 0-27-15,3 0 67 0</inkml:trace>
  <inkml:trace contextRef="#ctx0" brushRef="#br0" timeOffset="171676.2">3621 4940 478 0,'-21'-2'-3'0,"21"2"5"16,0-1 0-16,0-1-2 0,0 0 2 16,-16 1-5-16,16 1-3 0,0-2 2 0,-15 2 2 0,15 0 4 15,-12 0 10-15,5 0 11 0,-2 0 1 0,1 0 0 16,-4 0 7-16,4 0-10 0,-1 0-1 16,-1 19-11-16,-1-19-8 0,0 0-5 0,3 17 0 15,0-17 8-15,1 17-5 0,-2-7 5 0,3 2 2 16,-2 0-7-16,3 2 1 0,1 1 0 0,1-2-4 15,0-1 0-15,2 0 8 0,-2-3-1 0,3 1 6 16,0-3 5-16,0 1-5 0,0-1-5 0,0-2 4 16,21 0-3-16,-21-1 3 0,0-1 8 0,27-2-6 15,-27 1-1-15,25-1-2 0,-9-1 1 0,-1 0-2 16,2 0 6-16,-1 0-9 0,0 0-3 0,-2-21 6 16,3 21-5-16,-5 0 8 0,-1-22-3 0,-5 22-4 15,2-19 1-15,-5 19-7 0,-3-22 7 0,0 10-7 16,0-1-1-16,0 2 3 0,0-1-5 15,-27 2 5-15,27 2-2 0,0 1-1 0,-27 3-22 16,27 0-56-16,-18 2-57 0,18 0-48 0,-15 1 23 16</inkml:trace>
  <inkml:trace contextRef="#ctx0" brushRef="#br0" timeOffset="172176.15">3814 4899 288 0,'0'0'5'15,"0"0"3"-15,0 0-1 0,0 0 4 0,-20 0-4 16,20 0-4-16,0 0 22 0,-16 0-4 0,16 0-2 16,-14 18-2-16,14-18-21 0,-14 0-3 15,14 18 12-15,-11-18-5 0,4 13 3 0,3-13 1 16,-1 15-11-16,0-7 6 0,1-1 2 0,0 1-1 15,-1-3 2-15,5 3 5 0,0-2-5 0,0 1 9 16,0-2 32-16,0 3 1 0,0 1 1 0,23-5-5 16,-23 2-29-16,22 1-8 0,-22-1 4 0,30-2-3 15,-14 1-6-15,1 0-2 0,-2-1-1 0,-3 2 0 16,2-1 0-16,-3 0 10 0,-3-1-9 0,-2 3 4 16,-6-2 0-16,10 0 1 0,-10 2 6 0,0-2-1 15,0 3 2-15,0-2 12 0,0 3 20 0,0-2 1 16,0 2 12-16,0-2-15 0,-27 1-16 15,27-1 1-15,0-2-16 0,-24 0 0 0,24-4-2 16,-16 2-1-16,16-3-60 0,-13 0-98 0,13 0-70 16,-10 0 0-16</inkml:trace>
  <inkml:trace contextRef="#ctx0" brushRef="#br0" timeOffset="173092.28">4347 4879 202 0,'0'0'2'0,"0"0"1"0,0 0 0 0,0 16 13 16,0-16 4-16,-20 0 14 0,20 0 11 0,0 0-5 16,0 0 6-16,-11 8-4 0,11-8-3 0,-13 0 6 15,6 0 9-15,-2 0 7 0,-1 0-1 0,0 0 1 16,0 0-13-16,-1 0-15 0,1 0 14 0,0 0-3 15,0 0 23-15,5 0 8 0,0 0-11 0,1 0-11 16,1-18-26-16,3 18-15 0,0-13-17 0,0 13 5 16,0-22-17-16,0 10 4 0,0-2 9 15,0-1-6-15,28 2 14 0,-28-1-1 0,21 1-3 16,-21 0-8-16,23 6 3 0,-23-1 1 0,26 1 0 16,-11 2 8-16,-2 1-4 0,-1 3-5 0,3 0-3 15,-3 1 4-15,2 0 4 0,-5 0 1 0,3 0 3 16,-3 0-12-16,-1 23-3 0,-2-23 4 0,-1 20-3 15,3-20 15-15,-5 25-8 0,0-11-4 16,-2 1 4-16,-1-1-12 0,0 2 20 0,0-1-11 16,0 2 0-16,0 0 3 0,0-3-7 0,-27 3 14 15,27-2-7-15,0 1 4 0,-30-1-6 0,30 0-1 0,-25 0 10 16,25-1-6-16,-24-3 2 0,24 0 0 0,-20-2 1 16,20 1-1-16,-14-5-4 0,14 0 5 15,-6-1-4-15,6-1 6 0,-3-3 8 0,3 1-5 16,0-1 5-16,0 0 0 0,0 0 0 0,0 0 0 15,23 0-4-15,-23 0 4 0,21 0-7 0,-21 0 3 16,30 0-4-16,-11 0-3 0,1 0 4 0,0 0-4 16,2 0 0-16,2 0 0 0,-5-13 0 0,5 13-18 15,-3 0-70-15,1 0-83 0,-4 0-71 0,-3-10-37 16,-1 10 75-16</inkml:trace>
  <inkml:trace contextRef="#ctx0" brushRef="#br0" timeOffset="173630.08">4764 4824 603 0,'0'0'0'0,"-15"0"-4"0,15 0 2 0,0 0-7 16,0 0 1-16,0 0 4 0,0 0-6 16,0 0 13-16,0 0-8 0,0 0 4 0,0 20 5 0,0-20-9 15,0 16 13-15,0-16-14 0,0 22 0 16,0-22 5-16,0 22 45 0,0-10 17 0,0 2-7 16,0-2-1-16,0 0-45 0,0-1-10 0,0-1 9 15,0-1-3-15,0-2-3 0,0 0-1 0,-15-2 1 16,15-3 5-16,0 0-2 0,0-2 13 0,0 1-3 15,0-1 56-15,0 0 54 0,0 0 26 0,0 0 3 16,0 0-64-16,0 0-57 0,0-29-40 16,0 29-3-16,0-25 15 0,0 9-3 0,0 0-1 0,21 1 0 15,-21-1-11-15,14 2 3 0,-14 2 8 0,19 2-4 16,-19 0 4-16,16 4 0 0,-9 1 0 16,1 0 0-16,-8 3-7 0,10-1 7 0,-7 3-8 15,1-3 7-15,3 3 1 0,-2 0-4 0,-1 0 0 16,1 0-8-16,2 0 8 0,-2 0-1 0,2 0 1 15,1 0 8-15,-2 0-4 0,0 21-4 0,4-21 8 16,-2 16-4-16,-2-16-4 0,2 19 0 0,-2-19-1 16,-1 19 5-16,0-7 4 0,4 0 1 0,-7-2-1 15,1 3 0-15,-1-1-8 0,1 0 12 0,-2 0-4 16,0 0-8-16,0 0 12 0,-1 0-9 0,0-1 5 16,0-1 15-16,0 0-8 0,0-3-61 0,0 1-57 15,0-3-73-15,0 0-56 0,0-1-16 0,0-4 10 16,0 0 61-16</inkml:trace>
  <inkml:trace contextRef="#ctx0" brushRef="#br0" timeOffset="173909.5">4668 4852 754 0,'0'0'6'0,"0"0"4"0,0-2 4 16,0 2 8-16,0 0 11 0,0 0 23 0,0 0 15 15,0-1 1-15,30-1-19 0,-30 2-29 16,31-1-13-16,-11 0-7 0,2-2 3 0,2 2 0 0,2-2-3 16,2-1-4-16,-2 1-8 0,1-1 5 15,0-2-1-15,-1 4 8 0,-4-3 3 0,3 0 0 16,-3 0-11-16,-1 0-55 0,-1-2-62 0,0 3-63 15,-1-1-47-15,-3 0 0 0,2 1 64 16</inkml:trace>
  <inkml:trace contextRef="#ctx0" brushRef="#br0" timeOffset="174460.65">5536 4659 505 0,'0'0'3'0,"0"0"-3"0,0 0 6 0,0 0-7 15,0 0-3-15,0 0-1 0,0 0-6 0,0 0 10 16,0 16-5-16,-21-16 12 0,21 0-3 0,0 0 1 15,-13 16 4-15,13-16-8 0,-9 16 3 0,9-5-2 16,-7 1 0-16,7 4 2 0,-5 1 4 0,5 1-1 16,-4 1 3-16,3 1-4 0,1 2-6 0,0 1-5 15,0 1 6-15,0-2 0 0,-1 2 2 16,-2 1 4-16,2-2-5 0,-1 1 4 0,0-2-5 16,-2 0 4-16,2 1-3 0,-1-4 0 0,2 2 9 15,-1-2-4-15,0-2-2 0,1 0 96 0,-2 0 5 16,3-2 6-16,-2-1-4 0,1 1-94 0,-3-3-10 15,3 0-3-15,-3-2 7 0,-3 1-7 16,0-1 7-16,0 0-3 0,-1 0 0 0,-2-2 7 0,0-2-7 16,0 1 9-16,0-2-3 0,1 0 1 15,-1-1 3-15,1-3 0 0,0 1-51 0,4-2-104 0,-3 0-94 16,1 0-51-16,0-21 51 0</inkml:trace>
  <inkml:trace contextRef="#ctx0" brushRef="#br0" timeOffset="174741.88">5321 5116 724 0,'-13'0'0'0,"13"0"6"0,0 0-8 15,0 0 22-15,0 0 11 0,0 0 8 0,0 0 21 16,0 0-15-16,0 0-11 0,0 0-11 0,28 0-12 16,-28 0-15-16,27 0 4 0,-9 0 0 0,0 0 0 15,2 0 3-15,2 0-3 0,-5 0 7 0,1 0-7 16,-3-14 3-16,1 14-13 0,-2 0-74 0,1 0-52 16,-1 0-56-16,1 0-44 0,-2 0 64 0</inkml:trace>
  <inkml:trace contextRef="#ctx0" brushRef="#br0" timeOffset="175161.65">5710 5242 394 0,'0'0'26'0,"0"1"22"0,0-1 10 0,0 2 8 0,0-2-10 15,0 0-8-15,0 0 2 0,0 0 3 16,0 2-14-16,0-1-16 0,0 0-1 0,0 0-10 15,0 1-8-15,0 0 2 0,-23 1-8 0,23 1-4 16,0 1 12-16,-22 0-2 0,22 2 0 0,-21 1 2 16,9 1-6-16,3 0 0 0,-2 3-3 0,0-2 4 15,2 1-4-15,-1 1 9 0,4 0-6 0,-1 1 0 16,0-3 7-16,3 2-10 0,1-1 10 0,0-2-1 16,3 0-3-16,0 0 4 0,0-2-1 0,0 2 4 15,0-6 7-15,0 2-3 0,25-1 0 0,-25-1-4 16,20-1-6-16,-20-2-25 0,26 0-71 15,-26 0-78-15,29 0-84 0,-14 0 24 0,1 0 67 16</inkml:trace>
  <inkml:trace contextRef="#ctx0" brushRef="#br0" timeOffset="175643.56">5830 5509 429 0,'0'4'-3'0,"0"-4"6"15,0 0-6-15,0 3 0 0,0-3 4 0,0 0-7 0,0 0 6 16,0 0 3-16,0 0 4 0,0 0 20 16,0 0 10-16,0 0 23 0,0 0 24 0,0 0-15 15,0 0-11-15,0 0-22 0,0 0-35 0,0-17 2 0,23 17 0 16,-23 0-11-16,24-13 2 0,-24 13 0 0,23 0-3 16,-13-12 12-16,2 12 0 0,-2 0-3 15,-2 0 4-15,-2 0-8 0,2 0 1 0,-2 0 0 16,0 0-4-16,-2 0 3 0,-2 0 0 0,-1 0 0 15,1 0-2-15,-1 0 1 0,-1 18 4 0,0-18-2 16,0 0 7-16,0 21-1 0,0-21-4 0,-22 19 0 16,22-9-2-16,0-2 0 0,-28-1-3 0,28 1 8 15,0-2-2-15,-20-2-1 0,20-1 6 0,0 0-5 16,0 0-1-16,0-1 7 0,0-2-6 0,0 0 3 16,0 0 4-16,0 2 1 0,0-2 4 0,0 0 2 15,0 0-3-15,24 0-4 0,-24 0 1 0,15 0-45 16,-15 0-86-16,21 0-82 0,-9 0 0 15</inkml:trace>
  <inkml:trace contextRef="#ctx0" brushRef="#br0" timeOffset="176309.56">6064 4723 449 0,'-1'-3'13'0,"-3"0"15"0,1-1 25 16,1 2 21-16,-1-2 7 0,2 0 4 0,0-1-1 16,0 3-4-16,-3-1-9 0,3 1-22 0,-3-1-19 15,1 3-1-15,-2-2-16 0,0 2 4 0,-1 0 0 16,-2 0 0-16,1 0 21 0,2 0-4 0,1 0 0 16,-1 0-21-16,3 0-22 0,0 0 0 0,-1 0-4 15,3 0 13-15,0 0-9 0,0 0 9 0,0 0 0 16,0 0-8-16,0 0 21 0,0 0-13 15,0 0 5-15,0 27 0 0,0-27-9 0,0 26 13 16,0-26-4-16,0 35-1 0,0-17-4 0,0 1 1 16,0 2-1-16,0 2 0 0,0-1 8 0,0 0-7 15,0 2 3-15,0 2 0 0,0 0-3 0,0-2-5 16,0 0 8-16,0-1-3 0,0-1-1 0,0-2 8 16,0-1-12-16,0-2 4 0,0 0 4 0,0-3 0 15,0 1 0-15,0-3 0 0,0-3-4 0,0-1 7 16,0 0 1-16,0-2 11 0,0-3 0 0,0-1-8 15,0 1 7-15,0-3-14 0,30 0 0 0,-30 0-1 16,30 0-44-16,-10 0-86 0,0 0-84 16,1-22-85-16,-5 22-24 0,1-20 90 0</inkml:trace>
  <inkml:trace contextRef="#ctx0" brushRef="#br0" timeOffset="176542.42">5918 5008 600 0,'0'0'3'0,"0"0"0"0,0 0 7 15,0 0 23-15,23 0-2 0,-23 0 0 0,0 0-3 16,26 0-28-16,-9 0 0 0,0-20-1 0,6 20-2 15,-1 0 2-15,3-15-71 0,3 15-96 0,0-12-16 16,-2 12 1-16</inkml:trace>
  <inkml:trace contextRef="#ctx0" brushRef="#br0" timeOffset="178408.84">1364 6975 525 0,'0'0'24'15,"0"0"15"-15,0 0 25 0,0 0 35 0,0 0-1 16,0 0 10-16,0 0-1 0,0 0-15 0,0 0-15 16,0 0-22-16,0 0-27 0,0 0-16 0,0 0 8 15,0 0 4-15,0 0 23 0,0 0 12 0,0 0-2 16,0 0 10-16,0 0-9 0,0 0 6 0,0 0 2 16,0 0-10-16,0 0 0 0,0 0-8 0,0 0-12 15,-21 0 4-15,21 0-5 0,0 0-9 0,0 0-7 16,0 0-9-16,0 0 0 0,-14 0-15 0,14 0 8 15,0 0-6-15,0 0-11 0,0 0 13 16,0 0-9-16,-9 0 8 0,9 0 0 0,-6 16-1 16,2-16 4-16,-3 15 4 0,-1-3 4 0,1-1-2 15,-3 2 2-15,1 1-10 0,2-1 1 0,0-1 4 16,3 0-2-16,2-1 0 0,-2 2 2 0,4 2 1 16,0-2-2-16,0 1 2 0,0 2 3 0,0 4-6 15,0 0 0-15,0 1 3 0,23 0-4 0,-23 1 2 16,0 1 1-16,21-1-5 0,-21 1 2 0,0-1-1 15,20 0 5-15,-20 0 1 0,14 0-1 0,-14-1-2 16,15-2-2-16,-9 1 4 0,0 1-3 16,-1-1 2-16,0 0 0 0,-1 1-8 0,-3-2 4 15,2 5 0-15,-3-6 1 0,0 2 1 0,0 0-2 16,0-3 3-16,0 0-3 0,-23-2 4 0,23 2 0 16,0-4-1-16,-31-2 3 0,31 2-3 0,-25-4-1 15,25 1 0-15,-29-3 1 0,17-1 0 0,-2 1 0 16,3-6-7-16,1 2-41 0,1-3-61 0,3 0-134 15,-2 0-148-15,2 0-91 0,4-26 25 16,-1 26 135-16</inkml:trace>
  <inkml:trace contextRef="#ctx0" brushRef="#br0" timeOffset="178792.71">1129 7565 446 0,'0'0'11'0,"0"0"4"0,0 0 1 15,0 9 5-15,0-9-10 0,0 0-2 0,0 0 2 16,0 0-7-16,0 0-5 0,0 0-4 0,0 0 1 16,0 5 1-16,0-5 3 0,0 3 5 0,0-2 47 15,0 2 11-15,0-1 4 0,18 2 7 0,-18 0 8 16,18-1-4-16,-4 0-3 0,2-2-5 0,7 0-56 16,0-1-4-16,5 0 5 0,5 0 39 0,3 0 2 15,0 0-1-15,0 0-7 0,0-22-44 0,0 22-4 16,-5 0 0-16,-2 0 0 0,-5-17 0 15,-3 17-8-15,-5 0-93 0,-3 0-80 0,-3-12-88 0,-4 12-61 16,0-10 93-16</inkml:trace>
  <inkml:trace contextRef="#ctx0" brushRef="#br0" timeOffset="179792.91">1755 7875 524 0,'0'0'16'0,"0"0"13"0,0 0 3 0,0 0 8 16,0 0-6-16,0-1-2 0,0 1 12 15,0 0 2-15,0 0-2 0,0-3-1 0,0 3-17 16,0 0-8-16,0 0-4 0,0 0 14 0,0 0 10 0,0 0 17 16,0 0 15-16,0 0-27 0,0 0-4 15,0 0-6-15,0 0-11 0,-21-1 1 0,21 1 14 16,0-2-3-16,-17 2 2 0,17 0 5 0,-8-3-12 15,8 3-11-15,-9 0-8 0,3-1-9 0,3 1-12 16,-2 0 4-16,-1 0-3 0,2 0 20 0,-2 0-10 16,2 0 7-16,-1 0-7 0,1 0-14 0,0 0 11 15,-2 0-1-15,3 0 8 0,-2 0 21 0,-1 0 13 16,1 0-6-16,0 14 9 0,-1-14-27 0,1 0-18 16,-1 0 11-16,-1 13-7 0,2-13 7 0,-2 11 6 15,1-11-16-15,-1 9 4 0,2-2 0 0,-1 0-4 16,0 1 6-16,-1-1-12 0,0 0 9 15,0 0 0-15,3 2 0 0,-1 0 4 0,1-2 0 16,1 2-8-16,-1-1 8 0,4 2 3 0,0-2-16 16,0 0 11-16,0-1-11 0,0 1 3 0,0 0 10 15,0 0-3-15,0-3 7 0,26 2-1 0,-26 0 8 16,18-4-1-16,-18 3-4 0,23-4-2 0,-23 2-2 16,23-3-2-16,-12 1 6 0,3-2 0 0,0 0-10 15,-2 0 3-15,1 0 0 0,0 0-3 0,1 0 4 16,0 0-1-16,1 0-6 0,-2 0 6 0,-1 0-7 15,0 0-7-15,1-18-61 0,-3 18-105 0,1 0-89 16,-2-18-89-16,2 18-6 0,0-15 101 0</inkml:trace>
  <inkml:trace contextRef="#ctx0" brushRef="#br0" timeOffset="180844.24">2016 8071 662 0,'0'0'14'0,"0"0"17"15,0 0 14-15,0 0 14 0,0 0 6 16,0 0-7-16,0 0 8 0,0 0-1 0,0 0-10 16,0 0-11-16,0 0-18 0,0 0-11 0,0 0-11 15,0 0-1-15,0 0-3 0,0 0-4 0,0 0 1 16,0 0-5-16,0 0 5 0,0 0-1 0,0 0 0 16,0 0 4-16,0 0-4 0,0 0 4 0,0 0 7 15,0 0 8-15,0 14 47 0,0-14 8 0,23 13-6 16,-23-4-9-16,0 1-43 0,0 3-11 0,0 0 7 15,0 0-3-15,0 1-5 0,0 1 5 0,12-1-8 16,-12 1 4-16,0-1 0 0,0 0 0 0,5-2 8 16,-5-1-5-16,4 1 5 0,-2 0-8 15,-2-4 3-15,4-2 13 0,-3-2-14 0,1-2 13 16,0-2-54-16,2 0-122 0,1 0-121 0,1 0-107 16,2-28 41-16</inkml:trace>
  <inkml:trace contextRef="#ctx0" brushRef="#br0" timeOffset="181992.16">2225 7024 542 0,'-6'0'15'16,"-2"0"7"-16,0 0 7 0,4 0 4 0,2 0-6 0,0 0-1 15,2 0-1-15,0 0 4 0,-1 0-2 16,1 0 2-16,0 0-7 0,0 0-7 0,0 0-7 15,0 0-5-15,0 0-4 0,0 0 4 0,0 0 0 16,0 0-4-16,0 0 4 0,0 0-6 0,0 0-3 16,0 21 2-16,0-21-3 0,0 0 7 0,0 0-5 15,0 0 1-15,0 0 3 0,0 0-7 0,0 12 15 16,21-12-5-16,-21 14 5 0,17-14 1 0,-17 15-7 16,25-6 3-16,-9 3-4 0,0 1 4 0,5-1-1 15,-2 3 3-15,5 1-3 0,-3 2 0 0,0 1 0 16,0 0-4-16,2-2 2 0,-4 0 1 15,2 1 5-15,-2-2-4 0,-4 0-5 0,2-1 1 16,0-1-4-16,0 0 7 0,-3 0 5 0,1 0-3 16,-1-6-2-16,-2 2-2 0,-2-2 1 0,0 0 6 15,-1-2-3-15,-2-3 0 0,-3 2 0 0,0-5-1 16,-3 3 66-16,2-3 19 0,-3 0 67 0,0 0 44 16,0 0-30-16,0 0 18 0,0 0-64 0,0 0-32 15,0 0-33-15,0 0-32 0,0 0 0 0,0 0-9 16,0 0 2-16,0 0-3 0,0 0-5 0,0 0-11 15,0 0 2-15,0 0-2 0,0 0-5 0,0 0 5 16,0 0-7-16,0 0-2 0,-14 0 8 0,14 0 2 16,0 0 1-16,-13 0-2 0,13 20-4 0,-15-20 2 15,5 13-1-15,-3-4 3 0,-1 3 3 16,-2 1-4-16,-1 1 1 0,0-1 4 0,2 1-2 16,-4 3 1-16,0 0-4 0,0 1-2 0,1 0 0 15,0-1 0-15,1 1 10 0,0-2-3 0,1 1 0 16,1 0-5-16,3-2 1 0,-1-3 0 0,2 2 0 15,3-3 3-15,-1 1-3 0,0-1 3 0,0-1 0 16,0-1 0-16,-1-1-1 0,3 1-2 16,-2-1 6-16,-4-2-5 0,5 2 3 0,-1-2-6 15,-1-1-1-15,-3-1 5 0,6 0-1 0,-1-3 8 16,1 1 5-16,3-2-8 0,3 0-6 0,-2 0-22 16,3 0-61-16,0 0-61 0,0 0-89 0,0-19-84 15,0 19-50-15,0 0-43 0,23-27 95 0</inkml:trace>
  <inkml:trace contextRef="#ctx0" brushRef="#br0" timeOffset="182827.39">3560 6786 537 0,'0'0'-2'16,"0"0"-2"-16,-23 0 2 0,23 0-1 0,0 0 8 15,-19 0 12-15,19 0 9 0,-14 0 3 0,14 0 0 16,-16 0 14-16,7 0-11 0,1 21 0 0,1-21-6 16,-3 0-23-16,0 14-4 0,0-14 1 0,1 13-1 15,1-13-3-15,0 18 11 0,-5-11-4 16,3 4 8-16,0-1-1 0,-1 2-5 0,-1 3-2 0,3-1-7 16,-2 3 5-16,3-2-1 0,1 2 1 0,-2-1-1 15,3 2-1-15,2 1-3 0,0-2 9 0,0-1 3 16,3-1 2-16,-1 3-2 0,1 0-11 15,1 0 0-15,-1 2 4 0,0-2 1 0,-2 4 8 16,1 2-3-16,-5 1-4 0,4-1 0 0,-4 0-3 16,3-1 6-16,-3 0 4 0,0-1-1 0,0-1 3 15,0 2 63-15,3-2-1 0,-3 0 15 0,-1 0-15 16,3 0-69-16,-1-1-8 0,0 1-7 0,-2-2 7 16,0-1 4-16,0-1 6 0,0-2-6 0,1 0 73 15,-1-2 32-15,1-1 1 0,-1-2-1 0,1-2-71 16,1 0-31-16,-2-2-1 0,4-2 4 0,-2 1 0 15,0-5 3-15,1 2 1 0,1-2-4 0,-1 0-22 16,4 0-72-16,-4 0-76 0,0 0-70 0,0-22-36 16,-1 22 19-16,2 0 15 0,0-21 50 15,-1 21 55-15</inkml:trace>
  <inkml:trace contextRef="#ctx0" brushRef="#br0" timeOffset="183192.49">3022 7445 422 0,'0'0'-2'0,"0"16"1"0,0-16 3 0,0 0 48 16,0 0 15-16,0 0 20 0,16 0 8 0,-16 0-45 15,14 0-3-15,-14 0-25 0,19 0-12 0,-10 0 34 16,1 0 14-16,3 0 11 0,0 0 3 0,3 0-32 16,2 0-13-16,0 0 29 0,3-17-1 15,-1 17 1-15,-1 0-11 0,-1-22-39 0,-1 22 0 0,3-11-8 16,-3 11 8-16,-3-11 0 0,-2 11-8 15,-1-11 4-15,2 11-4 0,-2-7 8 0,0 4 0 16,-4 1 0-16,-2-1-4 0,0-2-9 0,-1 3 13 16,1-1-28-16,0 0-79 0,-2-1-98 0,-2 1-119 15,3-2 5-15,-3-2 81 0</inkml:trace>
  <inkml:trace contextRef="#ctx0" brushRef="#br0" timeOffset="184992.35">3486 7715 503 0,'0'0'5'0,"0"0"1"0,0 0 0 0,0 0 13 15,0 0 16-15,0 0 14 0,0 0 19 0,0 0 5 16,-14 0-16-16,14 0 2 0,0 0-11 0,0 0-7 15,-11 0 11-15,11 0 5 0,-9 0-1 0,4 0 6 16,-3 14-11-16,1-14-21 0,-2 0-8 0,0 0-10 16,-1 11-12-16,-3-11 8 0,3 12-5 0,-2-12 1 15,2 11 0-15,-3-4-4 0,0 1 0 16,2-1-4-16,1 3 8 0,3-1-4 0,1-1 4 16,2 4 0-16,-1-3-12 0,3 1 8 0,0 3 0 15,-1-1-12-15,2-1 20 0,-1 2-4 0,-3 1-5 16,1-1 17-16,-1 1-16 0,2 1 0 0,1-3 4 15,1 2-4-15,1-2 11 0,0-2-7 16,0 0 8-16,0-2 0 0,0-2-4 0,0-3 7 16,0 2 4-16,25-4 0 0,-25-1 4 0,16 0-8 15,-16 0-12-15,26 0 5 0,-9 0-16 0,4-21 4 16,1 21 4-16,3 0-8 0,-5-26-34 0,0 26-87 16,-1-19-75-16,-6 19-78 0,3-18-39 0,-7 18 82 15,-2-13 70-15</inkml:trace>
  <inkml:trace contextRef="#ctx0" brushRef="#br0" timeOffset="185660.7">3678 8122 366 0,'-7'2'13'16,"4"0"3"-16,-3 1 4 0,2-2 2 0,0 0-4 16,0 1 17-16,-1 1 11 0,0-1 14 0,1-1 9 15,1 0-4-15,-1 0 0 0,1-1 8 16,2 0-14-16,0 0-11 0,1 0-11 0,0 0-21 16,0 0-9-16,0 0-6 0,0-23-3 0,0 23 2 15,0 0-5-15,0-25 2 0,27 25 0 16,-27-20-6-16,20 20 9 0,-20-17 1 0,24 7-5 0,-10 10 8 15,1-14-5-15,0 14 1 0,-2-9 0 0,1 7-3 16,-2 2 0-16,-3-4 3 0,2 4 3 16,-4 0 0-16,2 0-4 0,-1 0-2 0,-2 0-1 0,0 0-3 15,0 0 4-15,2 0-7 0,-3 0 6 16,0 23 3-16,-3-23 4 0,0 17 6 0,-2-17-11 16,0 21-3-16,0-9 0 0,0 0 3 0,0 0 7 15,-34 3 8-15,34-4-11 0,-23 2-3 0,23-1 0 16,-25-2-11-16,25 2 15 0,-25-2-1 0,25-3-3 15,-21 3 7-15,21-5-7 0,-14 4 8 0,14-3-8 16,-10-1 0-16,10 2 1 0,0-3-8 0,0-1 12 16,0-2 5-16,0 2 35 0,0-3 16 0,0 0 1 15,24 0-5-15,-24 0-30 0,32 0-18 0,-14 0-3 16,6-26-1-16,2 26-3 0,2-20-5 0,1 20 0 16,-1-22-3-16,2 22 7 0,-2-19-3 0,-3 19 11 15,1-14-4-15,-5 14-8 0,-2-13 8 0,-3 13-20 16,-4-7-38-16,-1 7-53 0,-5-6-48 15,-3 6-51-15,-1-4-23 0,-2 4 22 0,0-2 48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8:58:11.9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6841 7369 371 0,'0'-5'15'0,"0"-3"13"0,0 1 14 0,0 0 11 16,0-2 5-16,0 4 7 0,0-3 5 0,0 4-1 16,0 1-9-16,0 1-9 0,0-1-14 15,0 3 3-15,0-2-2 0,0 2-4 0,0 0 4 16,0 0-15-16,0 0 3 0,0 0-2 0,0 0-5 16,0 0 4-16,0 0-7 0,0 0 4 0,0 0 4 15,0 0 4-15,0 0 4 0,0 0 8 0,0 0-4 16,0 0-7-16,0 0-2 0,0 0-11 0,0 0-8 15,-13 0-1-15,13 0-3 0,-6 0 0 0,6 14 11 16,-7-14 12-16,-1 0-1 0,3 0 3 0,-2 0 1 16,-1 0-11-16,2 8 3 0,-2-8-4 0,1 0-6 15,-2 3 2-15,3-1 4 0,-2 0 2 0,0 0 0 16,1-1 1-16,0 1-4 0,-1 0 0 0,1 1 0 16,-1-3-3-16,2 1 0 0,1 2-7 0,0-2 3 15,-1 2-3-15,2-2-4 0,-2 2-2 16,2 0-1-16,0 0 3 0,0 0-3 0,1 0-1 15,-4 2 3-15,4-1 1 0,-2 0 1 0,0 2 6 16,-2-2-5-16,1 3-1 0,0 0 2 0,0 0-7 16,-1 1 7-16,1-2-7 0,-1 2-2 0,-1-2 8 15,3 0-14-15,0 0 11 0,1-1 3 0,-1 1-9 16,0-2 8-16,2 3-7 0,0 0 1 0,1-1 10 16,-2 3-4-16,1-3 7 0,-2 2-7 0,4 0-7 15,-1-2 9-15,0 2-6 0,1-1 0 0,-2-1 0 16,2 1-1-16,1-2-2 0,0 2 6 0,0-2-1 15,0 0-5-15,0-1 2 0,0 2 1 0,0-2 3 16,0 2 0-16,0-2 0 0,0 0-2 16,0-1-2-16,22 2-2 0,-22-2 2 0,0-1 0 0,13 2-1 15,-13-1 3-15,0-2-2 0,14 3 7 16,-14-3-4-16,10 2 3 0,-4-1 5 0,-2 1-13 16,2 0 1-16,-1-1 2 0,2 1-4 0,-2-2 5 15,5 2 5-15,-3-1-6 0,1 1 0 0,-1 0 2 16,1-2-5-16,-2 2 6 0,0-2-3 15,0 1-3-15,2-2 3 0,-3 3-3 0,0-3 7 0,-1 0 2 16,2 0-2-16,-2 0 5 0,3 0-4 0,1 0-4 16,-2 0 8-16,2 0-6 0,0 0-2 15,0-20 5-15,-2 20-7 0,5 0 4 0,-3-15-2 16,-2 15 2-16,-1 0 6 0,0-12-5 0,-2 12 5 16,-1 0-5-16,3-9-1 0,-4 9 3 0,3 0-2 15,-4-7 5-15,4 5-8 0,-2-4-1 0,1 3 1 16,-2-2-2-16,3 0 3 0,0 0 1 0,-1 0-2 15,2-1 1-15,-1 0 0 0,0 1-2 0,0-3 1 16,1 3 7-16,-3-2 18 0,1 3 9 0,-2-3 2 16,0 3-5-16,4-2-19 0,-4 1-4 0,1 1-1 15,-1-3-1-15,0 0-3 0,2 0-3 0,-1 1 6 16,-1-1-6-16,-1 1 5 0,3 1 3 0,-2 0-7 16,-1 1 8-16,0-1 2 0,0 2-1 0,0 0 12 15,0 1-2-15,0-2 2 0,0 1 0 0,0 0-9 16,0-2-3-16,0 1-6 0,0-3-5 0,0 1 2 15,0-1 7-15,-17 1-1 0,17-2 4 16,0 1 4-16,0 2-6 0,-15-2-1 0,15 3 0 16,0-2-8-16,-13 3-2 0,13-2 0 0,-11 1-5 15,5-1-4-15,-2 1 3 0,-4-1-1 0,0 2 0 16,0-2 3-16,-6 1-11 0,0 0-8 0,0 2 1 16,-3 0-5-16,1-1 0 0,2 1-12 0,2 2-52 15,5-1-91-15,-2-1-137 0,8 1-135 0,3-2-43 16,-1 0 98-16</inkml:trace>
  <inkml:trace contextRef="#ctx0" brushRef="#br0" timeOffset="1750.65">9674 7573 350 0,'0'0'11'0,"0"0"6"0,0 0 2 16,0 0 5-16,0 0-1 0,0 0 4 0,0 0 12 15,0 0 8-15,0 0 2 0,0 0-2 0,0 0-3 16,0 0-5-16,0 0 2 0,0 0-2 0,0 0-4 15,0 0-11-15,0 0-13 0,0 0-1 0,0 0 2 16,0 0-2-16,0 0-4 0,0 0 1 0,0 0-6 16,0 0-2-16,0 0 8 0,0 0-7 0,0 0 14 15,0 15 21-15,0-15 8 0,0 0 11 16,27 0-11-16,-27 0-17 0,21 0 4 0,-21 0-15 16,27 8 7-16,-12-8 4 0,0 0-19 0,-3 0 8 15,1 0-11-15,2 0-3 0,-6 0-1 0,2 0 4 16,-2 0-4-16,-3 0 19 0,0 0 3 0,2 0-2 15,-7 0 17-15,3 0-29 0,-1 0 11 0,-1 0 3 16,1 0-21-16,-1 0 17 0,0 0-11 0,-2 0-7 16,0 0 0-16,0 0-7 0,0 0 3 0,0 0 4 15,0 0 4-15,0 0-1 0,0 0-3 16,0 0 4-16,0 0-4 0,0 0 0 0,0 0 4 16,0 0-12-16,0 0 12 0,0 0-7 0,0 0-1 15,0 0 4-15,0 0-68 0,0 0-56 0,0 0-81 16,0 0-76-16,0 0-15 0,0 0 63 0</inkml:trace>
  <inkml:trace contextRef="#ctx0" brushRef="#br0" timeOffset="2423.34">10148 7587 660 0,'0'0'13'0,"0"0"0"16,0 0 12-16,0 0 18 0,0 0-1 0,0 0 18 16,0 0-1-16,0-22-2 0,20 22 0 15,-20 0 0-15,0-12-7 0,0 12-17 0,12-13-15 16,-12 13-18-16,0-12 0 0,8 5 30 0,-8-1 9 16,7 2 11-16,-7-2 27 0,3 1-27 0,-1 0 0 15,1 0 9-15,-3 1-22 0,0 1 4 0,0 1-1 16,0-2-8-16,0 2 0 0,0 0 13 0,0 2-1 15,0 0-2-15,0 0-4 0,0 0 0 0,0 1 0 16,0 0-2-16,0-1 0 0,0 2-12 0,0 0-7 16,0 0-9-16,0 0-7 0,0 0-4 0,0 0 2 15,0 0 0-15,0 0-2 0,0 0-2 16,0 0-1-16,0 0-6 0,0 0 5 0,0 0-6 16,0 0 3-16,0 0 10 0,0 0-4 0,0 16 7 15,0-16-3-15,0 0-6 0,0 17 6 0,0-17-1 16,0 18 3-16,-21-5-1 0,21-3 3 0,0 3 0 15,0-1-3-15,0 2 6 0,0 0-8 0,0 0 0 16,-11 0 1-16,11 0-3 0,0 0 5 0,0-1 0 16,0 0 1-16,0 1 2 0,0-3-5 0,0 0-1 15,0-2 6-15,0 0-6 0,-7-1 3 0,7-1-2 16,0 0-5-16,-5-2 7 0,5 0-1 0,0 0 4 16,0-2 0-16,0 1-7 0,0-3 2 0,0 0 2 15,0 0 0-15,0-1 4 0,0 0-3 16,0 0-7-16,0 0 1 0,0 0-8 0,0 0-2 15,0 0-19-15,0 0-28 0,0 0-50 0,0 0-56 16,0 0-51-16,0 0-38 0,0 0-2 0,0 0 4 16,0 0 19-16,0 0 36 0,0 0 55 0</inkml:trace>
  <inkml:trace contextRef="#ctx0" brushRef="#br0" timeOffset="2983">9962 7870 610 0,'0'0'10'0,"0"0"7"0,0 0 2 15,0 0 1-15,0 0-10 0,0 0 4 0,0 0 10 16,0 0 4-16,0 0 4 0,0 0 0 0,0 0-11 16,0 0-1-16,0 0-1 0,0 0-8 15,0 0 2-15,0 0-3 0,0 0-5 0,0 0 8 0,0 0-3 16,0 0 8-16,0 0 16 0,0 0-10 16,0 0 5-16,0 0-5 0,0 0-5 0,0 0 3 15,17 0 10-15,-17 0 16 0,15 0-4 0,-15 0 0 16,19 0-6-16,-5 0-15 0,2 0 0 0,0 0 22 15,3-14-8-15,0 14-3 0,3 0-5 0,-2 0-22 16,-1-10 0-16,1 10 0 0,-8 0-1 0,3 0 1 16,-2 0-7-16,-2 0 0 0,1 0-3 0,-4 0-1 15,-3 0 8-15,1 0-1 0,-1 0 1 0,-3 0 0 16,-1 0 24-16,-1 0 13 0,2 0 14 0,-2 0 9 16,0 0-11-16,0 0 2 0,0 0-10 0,0 0-10 15,0 0-6-15,0 0-1 0,0 0 3 0,0 0 0 16,0 0 4-16,-18 0-9 0,18 0 0 15,0 0-3-15,0 0-10 0,0 0-7 0,0 0-6 16,0 0 0-16,0 0 0 0,0 0 2 0,0 0-5 16,0 0 5-16,0 0-8 0,0 0 5 0,0 0-2 15,0 0-5-15,0 0 8 0,0 0-8 0,0 0 13 16,0 0-5-16,0 0 4 0,0 0-17 0,0 0-46 16,0 0-51-16,0 0-96 0,0 0-120 0,0 0-81 15,0 0-20-15,0 0 93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8:59:52.17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17241 4957 203 0,'0'-12'6'16,"0"12"11"-16,-15 0 3 0,15 0 10 0,0 0-4 15,0-8-7-15,0 8 1 0,0 0-7 0,0 0-2 16,0 0-3-16,0 0-1 0,0 0 1 0,0 0 5 16,0 0-2-16,0 0-1 0,0 0-5 0,0 0 1 15,0 0 1-15,0 0 3 0,0 0 13 0,0 0 7 16,0 0-3-16,0 0-1 0,0 0-9 0,0 0-8 16,0 0 3-16,0 0-5 0,0 0 1 0,0 0-1 15,0 0 5-15,0 0 7 0,0 0 0 16,0 0-3-16,0 0-5 0,0 0-7 0,0 0 4 0,0 0-5 15,0 0 6-15,0 0 1 0,0 0-3 16,0 0 3-16,0 0-3 0,0 0-4 0,0 0-4 16,0 0-2-16,0 13-4 0,0-13 4 0,0 0 0 15,0 0 1-15,0 0 2 0,0 0 1 0,0 0 2 16,0 7 1-16,0-7-1 0,0 8-4 0,0-2 2 16,0 1 0-16,0 1-5 0,0 1 8 0,0 2-5 15,0 0 2-15,0 0 4 0,15-1-6 16,-15 1 8-16,0 1 1 0,0 0-1 0,0-1 3 15,9 1-12-15,-9 1 3 0,0 1 1 0,0-1-3 16,4 1 3-16,-3 1 0 0,-1-1 0 0,1 3 4 16,-1-3-2-16,1 1-1 0,0 1 1 0,-1-3-7 15,2 1 7-15,-1-1-7 0,0 1 3 0,-1-2 0 16,2 1-4-16,-2 1 9 0,0-4-2 0,0 2 4 16,0 1-5-16,0-2-1 0,0 1 1 0,0 3 1 15,0-3-3-15,0 0 0 0,-18 1-3 0,18-3 2 16,0 3 10-16,0-1-7 0,0 0-3 0,0 0 0 15,0 1 7-15,-10-1-4 0,10 1 3 0,0-1-3 16,0 1-3-16,-9 0-3 0,9 1-1 0,-3 0 6 16,0 0 41-16,-1 1 67 0,-1 0 12 0,0 1-5 15,0 1-41-15,2-1-64 0,-3 2-11 0,1-2 4 16,-2 0-4-16,5 1 4 0,-2 0-1 0,1-1-7 16,1 2 8-16,-1-1 0 0,2-3 0 0,0 0 9 15,0 1-9-15,-1 0 0 0,2 0-4 16,-1 2 0-16,0-1-4 0,1 1 0 0,-2 0 8 15,1 3 0-15,-1-1 0 0,-2-1 5 0,3 0-9 16,-2-2 0-16,1 0 4 0,-1 1-8 0,0-3 4 16,0 3-4-16,1-1 0 0,0 0 8 0,1-2 3 15,-2 3-3-15,2-3 4 0,0 0-12 0,0 1 4 16,-1 1 4-16,0-2-4 0,0 3 4 0,0-1-8 16,-1 1 8-16,0 0-1 0,-1 0 1 0,2 3 3 15,-1-2-8-15,-2 2 5 0,3 0 3 0,-1-3-3 16,0 2 0-16,0 0-4 0,2 1 3 15,-2-3-3-15,2 2 4 0,0 0-1 0,-2-2-3 16,2 3 4-16,-2-1-8 0,2-1 1 0,-1 0 3 16,-1 2 4-16,2-2 0 0,0 2 7 0,-2-1-7 15,-1-1-4-15,2 0 0 0,-2 1 1 0,3-1 10 16,-1-1-10-16,-1 0 7 0,0 2-7 0,1 0-7 16,2-1 6-16,-1-1-3 0,-2 5 8 0,2-3 0 15,-2 1 3-15,2-1-3 0,-3 0-4 0,2 2-3 16,-2-3-1-16,2-4 12 0,-1 5-5 15,1-2-1-15,-2 0 4 0,0 3-12 0,0-3 1 16,2 1 3-16,-3 2 4 0,4 3 3 0,-2-1-3 16,1-1-3-16,-1 1-1 0,2-1 0 0,0 2 11 15,-2-2-3-15,3 2 3 0,-2-4 0 0,-1 3-8 16,3 1 11-16,0-1-3 0,-1 0-14 0,1-1 3 16,-2 2-3-16,1-2-7 0,1 3 18 0,0-2-4 15,0-1-3-15,0 0 3 0,-1 2 0 0,1-1 0 16,-1-2 4-16,1 0-8 0,0 0 59 0,0 0 53 15,0-1-1-15,0 1 7 0,0-1-60 0,0 2-51 16,0-1 2-16,0 0-6 0,0-2 4 0,0 2-3 16,0-1-5-16,0 1 10 0,0-1-8 0,0 0 4 15,16 1-3-15,-16-1-3 0,0 1-2 0,0-1-1 16,14 1 9-16,-14-3 2 0,0 3 6 16,6 1-7-16,-6-4-3 0,0 1 3 0,5-1-3 15,-4-1 6-15,-1 3 0 0,2-3-9 0,-2-1 5 16,0 0 0-16,0-1-6 0,0-3 2 0,0 3 3 15,0-2-1-15,0 2 3 0,0 0-3 0,0-1 0 16,0 1 1-16,0 3 0 0,0 0 1 0,0 0-3 16,0 0 0-16,0-1-4 0,0 1 8 0,0-2-3 15,0 2 0-15,0-2 3 0,0-4-3 0,0 1 5 16,0-1-6-16,0-2 1 0,0-2-5 0,0-1-1 16,0 0 14-16,0-2-3 0,0-1 5 0,0 2 2 15,0-4-8-15,0 4 6 0,0-4-2 0,0 1-3 16,0-1 3-16,0-1-2 0,0 3 4 15,0-3 3-15,0 0-3 0,0 0-8 0,0 0-22 16,0 0-100-16,0 0-185 0,0-22-190 0,0 22-57 16,0-26 97-16</inkml:trace>
  <inkml:trace contextRef="#ctx0" brushRef="#br0" timeOffset="2516.64">13061 8439 180 0,'0'0'8'0,"0"0"9"15,0 0 12-15,0 0 6 0,22 0 4 16,-22 0-3-16,0 0-10 0,0 0-5 0,0 0-15 16,14-15-4-16,-14 15 2 0,0 0 4 0,10 0 7 15,-10 0-3-15,12 0 10 0,-3-11-9 0,-1 11-2 16,3 0 3-16,0 0-10 0,2 0 5 0,0 0 4 16,0 0-3-16,2-3 4 0,0 3 0 0,-1-3-3 15,1 1-3-15,-1 2 4 0,2-2 2 16,1 1 4-16,-2-1 4 0,2 2-7 0,0 0 0 15,2-1-14-15,1 1 3 0,-1-1 0 0,0 1-7 16,-1 0 3-16,0 0-3 0,3 0 1 0,-4 0 2 16,5 0 4-16,-3 0-1 0,2 0-5 0,0 0 5 15,3 0-4-15,-2 0 5 0,4 0-4 0,-1 0 1 16,1 14 10-16,-1-14-6 0,5 0 16 0,0 0-3 16,-3 0 3-16,4 0 0 0,1 0-12 0,-1 0-1 15,1 0-5-15,-2 0-2 0,-2 0 2 0,2 0 1 16,0 0-14-16,-2 0 10 0,-1 0 3 0,1 0-3 15,-3 0 8-15,3 0-4 0,-3 0-4 0,2 0 0 16,1 0-3-16,-5 0 3 0,4 0 1 0,-3 16 0 16,2-16 2-16,1 0 2 0,-2 0-1 0,3 0 0 15,-2 0 0-15,2 0-4 0,-1 11 3 0,-3-11-2 16,3 0 7-16,1 0-5 0,1 0-3 0,-2 3 3 16,0-3-6-16,0 2 4 0,-2 0-6 0,0 1 5 15,0 1 1-15,-1-4 3 0,1 3 7 16,-3 1-8-16,1-3 1 0,1 0-7 0,-1 0 0 15,1 1 4-15,0-2-1 0,4 0 4 0,-3 3-4 16,2-3 0-16,1 0 0 0,0 0 0 0,1 0 1 16,1 0-1-16,2 0 1 0,0 0-1 0,-2 0 3 15,-2 0 0-15,-1 0-4 0,1 0-2 0,-1 0 7 16,-1 0-5-16,1 0 1 0,0 0 6 0,0 0-6 16,3 0-3-16,0 0 4 0,0 0-1 0,2 0-3 15,-2 0 3-15,0 0 4 0,2 0-4 0,0 0 4 16,2 0 3-16,0 0-7 0,-1 0 1 0,1 0 3 15,1 0-6-15,-1 0 5 0,-2 0 1 16,2 0-3-16,-2 14 2 0,-2-14-2 0,1 0-1 16,-1 0 1-16,-1 0 0 0,1 12 2 0,0-12 1 15,-3 6-10-15,5-6 1 0,-2 7 0 0,2-3-3 16,0-1 8-16,0 1 4 0,-2 1-4 0,2-2 3 16,0 0-3-16,0 1 0 0,0 0 1 0,-5-1-1 15,2 2 4-15,-3-1-3 0,-2-1-1 0,1 0 0 16,-4-1 0-16,1 1 0 0,1 1-2 0,2-2-1 15,-3-1 1-15,4 2-1 0,-2-1 9 16,4 0 1-16,0 1 0 0,0-3 3 0,-1 2-10 16,1 0 1-16,-1 1 2 0,-1-3 1 0,2 2 2 15,0-2-5-15,-3 0-3 0,2 2-1 0,-1 0-3 16,-1-1 10-16,0 0-1 0,0 2-3 0,2-2 1 16,-1 3-4-16,-1-3 4 0,1 4-1 0,-1-4 1 15,0 2-4-15,0 1 0 0,3-3 3 0,-1 2 0 16,0 0 6-16,-1-2-3 0,-1 1 1 0,1 1-4 15,-2-2 0-15,1 0 7 0,1 2 0 0,-3 0 3 16,-1-3-3-16,1 1-7 0,2 0 0 0,-3 2 3 16,0-1-2-16,0-2 6 0,1 2-7 0,-1-1-4 15,1 0 8-15,-2 2-11 0,1-3 5 0,-2 3 5 16,2-3-3-16,-3 2 4 0,-1 0-5 0,0 0 1 16,-3-2-9-16,4 2 6 0,-2-2 3 15,1 1-6-15,2 2 12 0,-1-3-8 0,3 0-1 16,1 1 0-16,3 1 2 0,-1-2 1 0,-5 1 0 15,6 2 7-15,-5-2-7 0,2 0 0 0,-3-1 0 16,1 3-7-16,-1-3 5 0,-2 2 1 0,3 1 1 16,-3-3-3-16,2 0 3 0,-3 1 3 0,2 0-2 15,-1 1 6-15,1-1-7 0,0 0-1 0,0 1 1 16,1-1 3-16,-1-1 0 0,2 0-5 0,-2 0 2 16,2 3 0-16,-2-1-3 0,0-2 3 0,1 0-3 15,-2 2 0-15,1-2 7 0,-3 1-8 0,-2-1 8 16,2 2-1-16,0-2-3 0,-1 0 3 15,0 0-3-15,1 0-3 0,0 0 0 0,2 2 3 16,-1-2 0-16,3 0 0 0,-1 0 1 0,3 0-2 16,-1 0 4-16,0 1 0 0,0-1-3 0,0 1 4 15,2-1-10-15,-1 1 3 0,-3 1 7 0,3-2-1 16,-1 0 3-16,-4 0-2 0,4 0-5 0,-1 0 1 16,-1 0 0-16,0 0 3 0,2 0-3 0,-3 0 3 15,3 0 0-15,-2 0-5 0,-4 0 1 0,5 0-5 16,0 0 6-16,0 0 1 0,0 0-1 0,0 0 0 15,0 0 0-15,6 0 0 0,-2 0 0 16,1 0 1-16,-5 0-4 0,2 0 6 0,-2 0-3 16,-2 15-2-16,-1-15 5 0,0 0-6 0,2 0 3 15,-4 0 1-15,2 8-4 0,2-8-1 0,-1 0-2 16,1 4 3-16,0-4 3 0,2 2 1 0,1 1 2 16,0-3-3-16,-2 2-6 0,4 1 3 0,-3-2 6 15,1 2 3-15,0-2-3 0,1 3 1 0,-2-1-4 16,0-3-6-16,-2 0 6 0,1 0 3 0,0 2-6 15,0-2 4-15,1 0-4 0,-4 2 0 0,2-2 3 16,-2 0 3-16,2 0 0 0,-2 1-3 0,1 0 3 16,0 0-6-16,0-1 0 0,-1 2 3 0,5 0-3 15,-4-1 7-15,4 1-4 0,-1-2 10 0,0 2 2 16,1 0-2-16,1 0 3 0,-2 2-9 0,1-3 0 16,-1 1 6-16,2 0 0 0,-3 0-3 15,2-1-3-15,1 0-4 0,-2-1 4 0,3 0-5 16,-2 2 5-16,-2-1-1 0,2-1 1 0,-1 2 3 15,0-2-7-15,1 0-3 0,2 3 6 0,0-3 1 16,2 2 6-16,4-2 7 0,-1 0 4 0,0 2 10 16,1-1-6-16,-1 0 2 0,1 1-2 0,0-2-7 15,-2 1-4-15,4 0 0 0,0-1-10 0,-1 0-1 16,1 0 11-16,-1 3-3 0,0-2 11 0,-2-1 0 16,1 0 6-16,-3 2-2 0,-1 0 2 0,-1-2 6 15,-1 1-3-15,0 1 0 0,-4-1-8 0,-3 0-6 16,2-1-7-16,-5 0-3 0,-2 0-1 15,-2 0 1-15,-2 0 9 0,-3 0 3 0,-2 0 1 16,0 0-7-16,-3 0-1 0,0 0-5 0,0 0-10 16,0 0-3-16,0 0-78 0,0 0-122 0,0 0-113 15,0-18-94-15,-24 18 67 0</inkml:trace>
  <inkml:trace contextRef="#ctx0" brushRef="#br0" timeOffset="10636.82">15008 8218 255 0,'0'0'-1'0,"0"0"-1"0,0 0 3 0,0 0-1 16,0 0-4-16,0 0 10 0,0 0 11 0,0 0 6 15,0 0 8-15,0 0-2 0,0 0-12 0,0 0-2 16,0 0-7-16,0 0 0 0,0 0 4 16,0 0 7-16,0 0 2 0,0 0-5 0,0 0 1 15,0 0-16-15,0 0 3 0,0 0 1 0,0 0-9 16,0 0 11-16,0 0-11 0,0 0 3 0,0 0-2 16,0 0-7-16,0 0 13 0,0 0 2 0,0 16-3 15,0-16 3-15,0 0-11 0,0 0-1 0,21 0-1 16,-21 15 3-16,0-15 5 0,0 0-4 15,0 8 4-15,0-8 3 0,0 7-2 0,0-3 4 16,0 0 2-16,0-2-12 0,0 1 4 0,10 1-2 16,-10 1 0-16,0-2 9 0,0-1-6 0,0 1-2 15,6 0 4-15,-6 0-6 0,0 1 5 0,3-2 3 16,-2 0-8-16,-1-1 4 0,0 2 4 0,3-2-5 16,-3 1 3-16,1 1-1 0,0-3-6 0,-1 2 6 15,4 0 1-15,-3 3 0 0,-1 0-1 0,1-1-1 16,-1 1-3-16,1 1 6 0,1-1 1 0,-1 0-6 15,-1 1 5-15,1-3-2 0,2 4-2 0,-2-2-1 16,1-1 6-16,1 0-9 0,-2 3 4 0,3-3 5 16,-2 1-9-16,-2-2 8 0,3 2 1 0,0-3-4 15,-1 3 4-15,-1-1-4 0,-1 0-1 0,0 3-1 16,3 0-1-16,-2-3 5 0,0 3-4 0,-1-1 4 16,1 0 4-16,2 0-5 0,-3 1 5 15,0-3-2-15,3 0-1 0,-2 2-1 0,-1-2-4 16,1 0 2-16,-1 0-10 0,0 1 4 0,0 0-3 15,0-2 3-15,0 2 6 0,0-1 2 0,0 1 3 16,0 0-4-16,0 0 5 0,0 0-1 0,0-1-5 16,0 1 1-16,0 0-2 0,0-1-2 0,0 1 13 15,0 0-6-15,0 0 0 0,0 0 3 0,0 0-11 16,0 0 6-16,0-1-3 0,0 1 4 0,0-4 4 16,16 4-7-16,-16-2 4 0,0 1-7 0,0-2-1 15,0 1 8-15,0 1-8 0,0-1 3 0,0 1 1 16,0 2-5-16,0-2 8 0,9 1 0 0,-9 0-5 15,0-1 0-15,0 3 2 0,0-3-2 16,4-1 3-16,-4 2 9 0,0-1-5 0,2-2-3 16,-2 2 4-16,3 0-7 0,-2 0-1 0,-1 1 4 15,3-2-3-15,-2 1 2 0,0 1 2 0,0-2-3 16,1 1 3-16,-1 0-5 0,-1-2-2 0,2 2 5 16,0-2-1-16,-1 2 0 0,1-3 3 0,-1 2 0 15,1 2-7-15,-1-5 9 0,0 2-1 16,-1 1-6-16,3 0 2 0,-1-1-3 0,-1 0-3 0,2 0 9 15,0 1 1-15,-1-3 0 0,1 4 5 16,0-3-5-16,0 1 47 0,-1 0-1 0,2-2-1 16,0 2 3-16,2 1-45 0,-2-3-3 0,3 0 0 15,-2 2-2-15,0-1-1 0,0 0-2 0,-1-1 1 16,1 2-2-16,-2-2 5 0,3 0 0 0,-3 2-2 16,0-2 5-16,0 0-5 0,2 0 13 0,0 0 24 15,-2 0-4-15,1 0 4 0,2 0-8 0,-1 0-16 16,2 0 3-16,-1 0 0 0,0 0-6 0,-1 0-2 15,1 0-8-15,1-16 2 0,-1 16-3 0,-1 0 4 16,5 0-2-16,-4-9-5 0,0 9 6 0,2 0-9 16,-1-8 6-16,0 8 0 0,-1-5-1 0,-1 4 1 15,-2-2 3-15,-1-2 4 0,-1 3 0 0,4-2-1 16,-4 1-5-16,2-1 2 0,0-2-3 0,2 1 36 16,1 1 8-16,-1-2-1 0,3-1-2 15,-4 3-27-15,4-1-14 0,-3 0 8 0,2 0 6 16,0-2-6-16,-2 1 6 0,3 0-14 0,-1 0 0 15,2-1-4-15,-3 0 4 0,2-2 4 0,-1 1-8 16,2 2 0-16,-1-2 0 0,-3 1 0 0,3 1 4 16,-3-3 3-16,1 4 5 0,0-2-4 0,0 0-1 15,-1 2 13-15,-1-2 12 0,4 1 8 0,-5-2-3 16,4 2-13-16,-2-1-24 0,2 1 1 0,-2 2 10 16,1-6-7-16,1 3 4 0,-2 0 0 0,0 0-3 15,0-2 7-15,2 3-4 0,1-3 4 0,-3 1 0 16,2-1-7-16,1-1 3 0,-2 2-4 0,2-1-11 15,0 2 7-15,1-3 0 0,-4 3-4 16,1 0 12-16,2-1 4 0,-3 1-4 0,3 1 5 16,-3 0-4-16,1-3 16 0,-1 3 27 0,0-1-8 15,0 2 0-15,1-2-21 0,-1 2-19 0,0-1-1 16,2 1 0-16,-2-2-4 0,4 0 0 0,-3-1 3 16,1 0 1-16,0-2 4 0,3 0-4 0,-2 1 0 15,-1 0 0-15,1 1 0 0,-1-1 4 0,1 4-3 16,0-5 3-16,-2 3-4 0,1-1-4 15,-2 2 8-15,1-1-4 0,-1 1 4 0,-1-1-3 16,1 0 9-16,1-1 0 0,-2 0 0 0,1-1-3 16,-1 2-9-16,0 0-1 0,-2 0-3 0,2-1 6 15,2-1-4-15,-1 2-2 0,1 0-1 0,-1 0 3 16,0-1-2-16,3 0 6 0,-2 1 4 0,1-3-6 16,-1 3 2-16,2-3 1 0,-2 3-4 0,1-1 4 15,-1 1 0-15,-1 1-4 0,2-2 4 0,-2 3 3 16,2-2-4-16,-2 0-3 0,0 0 1 0,1 1-1 15,0-1 4-15,-1 0 3 0,1 1 0 0,1 0-6 16,0 1 3-16,1-3 0 0,-2 1 3 0,1 1 0 16,-2 1-7-16,3-3 4 0,0 1-6 0,-4 0 2 15,2 0 7-15,-2-1-6 0,2 1 6 0,-1-3-3 16,0 3-4-16,0-4 4 0,0 3 0 16,-1-2 0-16,3 1 0 0,-1 1 0 0,1-1-3 15,-2-1 3-15,0 2 0 0,1-2-3 0,2 3 3 16,-3-2-3-16,-1 1 3 0,1 1 3 0,-1 0 0 15,1 0 1-15,1 2-4 0,-2-3-3 0,0 1-4 16,3 0 4-16,0-3 6 0,-1 3 1 0,1 0-4 16,1-4 3-16,0 3-9 0,1-2 6 0,-1 2 4 15,-2-4-4-15,2 3 1 0,-1-2 2 0,0 2 12 16,-1-2 46-16,0 1 7 0,-1 0-5 0,1 0-16 16,0 0-34-16,0 1-5 0,-1-2-4 0,0 2 7 15,-1-2-13-15,3 1-3 0,-4 0-1 0,1 0 7 16,0 1-3-16,1 0 10 0,0-2-1 15,1 2-12-15,-1-3 6 0,-1 2-7 0,1-2 1 16,-1 3 6-16,1-4-3 0,-3 3 3 0,3-2 1 16,0 2-4-16,-2-1-5 0,1 1 2 0,-1-2-6 15,1 1 9-15,0 2 6 0,1 0-10 0,0 0 6 16,-3-2-5-16,2 4-1 0,0-2 8 0,0-1-1 16,1 2-3-16,0-1 0 0,0-1 0 0,-2-2 0 15,4 2 3-15,-4 1 1 0,2 0-4 16,0 1 0-16,2-1 2 0,-5 1-5 0,3 0 9 15,-1 4 0-15,0-2-7 0,2 0 1 0,-2 1-1 16,0 2-3-16,2-3 8 0,-1 1 3 0,0-2-4 16,1 2 5-16,0-3-8 0,1 1-2 0,-1-1 5 15,-1 2-5-15,2-2 2 0,-1 0 4 0,1 0-10 16,-2 0 6-16,0 1 12 0,2-2-5 0,-2 0 2 16,1 0-2-16,-2 1-9 0,0-1 7 0,2 4-7 15,-2-2 7-15,0 0-4 0,-1 1-6 0,6 1 13 16,-4 2-8-16,0-2-5 0,0-1 12 0,-1 2-10 15,1-1 2-15,-1 0 8 0,-2 0-9 0,0 0 3 16,0 0-9-16,2 0 0 0,0 0-3 0,2 0 2 16,1 0 20-16,0-1-10 0,-2 1 10 0,0 0-7 15,4 1-8-15,-2-3 9 0,-3 1-1 0,2 1-5 16,-2-2 5-16,1 2-9 0,1 0-2 0,1-1 8 16,-1 1-3-16,0-1 7 0,-1 1 2 15,0-1 0-15,2-1-5 0,-2 2 2 0,0-3-5 16,0 0-1-16,0 1 3 0,4-1-2 0,-4 0 3 15,1 1-1-15,-1 0 0 0,0 1-5 0,3-1 6 16,-2 0-4-16,-1 2 4 0,-1-1 4 0,2 0-8 16,-2 1 4-16,4 0-3 0,-2-2 2 0,-1 2 4 15,-2 0 0-15,5-2 2 0,-2 2-2 0,-1-1-3 16,0 0-7-16,0 0 2 0,0 0 1 0,-1 2 7 16,1-2 0-16,-1-1-3 0,2 2 0 0,-2-2-3 15,1 2 3-15,0-3 0 0,2 1 0 0,-2-2-3 16,1 1 0-16,2-1 0 0,-1-1 1 15,0 3-4-15,-1-4 0 0,-1 3 2 0,1-1 4 16,1 0 0-16,0 2 4 0,-1-2-7 0,-1 1 1 16,2 1 1-16,-4 2-4 0,3-3 8 0,-2 2-6 15,1 1 4-15,-1-2 5 0,0-1-3 0,2 3 1 16,-1-2-4-16,1 2 0 0,-1-2-6 0,0 2 6 16,0-1-2-16,0 0 2 0,3 1 2 0,-2-1-4 15,-1 1-4-15,0-1 3 0,0 1-2 0,0 1 2 16,0 1 6-16,-1-1-3 0,-2 1 3 15,1 1 0-15,-1-1-3 0,3 1-3 0,-2 2-3 16,-1-3-3-16,2 2 9 0,1-2-3 0,0 1 3 16,-1 0 3-16,1 1-3 0,0-1-1 0,0 1 1 15,2-1-3-15,-2 0-4 0,1 1 7 0,0 1 0 16,0-1 0-16,0 1 3 0,0 0-3 0,0 0 0 16,1 0-4-16,-1 0 4 0,1 0-3 0,0 0 0 15,-2 0 5-15,1 0-15 0,2 0 12 0,-2 0-5 16,-1 0 6-16,1 19 10 0,-1-19-10 0,2 0 7 15,1 13-7-15,1-13-1 0,-1 10 5 0,3-10-2 16,-4 11 3-16,2-11-2 0,1 10-6 0,-1-6 0 16,-2 0-3-16,-2 0 3 0,1-1 2 0,-3 3-2 15,3-4 2-15,-3 2-2 0,2 0-1 0,-3 0 7 16,1 1-3-16,1 1-1 0,-1 0 1 16,0 0 0-16,2 1-4 0,-1 0 2 0,-1 0 4 15,0 2-2-15,1-1 0 0,1-1 3 0,-2 2-6 16,2-1 9-16,0 1-7 0,0-1-2 0,-2 1 9 15,3-1-16-15,-2 1 17 0,0-1-1 0,1 2-6 16,-4-2 3-16,3 3-6 0,-1-4 10 0,-1 3-7 16,-1-1 3-16,-1-1-1 0,0 1-8 0,4-1 6 15,-3 1-3-15,1-2-2 0,0 3 5 0,-1-2-3 16,3 1 0-16,1 1 10 0,-2-1-7 0,1-1 1 16,0 2-1-16,1 1 1 0,2-1 3 0,-1 0 0 15,0 0-1-15,-1-1-8 0,0 1 3 0,0 2-1 16,0-4 3-16,1 2 1 0,-1-1 2 0,0 0-2 15,-1 1 3-15,1 0 0 0,-1 0-6 16,-1 0 3-16,2-1-3 0,-1 2 13 0,-1-1 0 16,0 0-3-16,0 0-3 0,-1 2-4 0,2-2 1 15,-1 2 3-15,-1 0-13 0,1 0 0 0,0 1-3 16,-3 0 0-16,4 0 19 0,-1 1-5 0,-2 0 6 16,3-1-3-16,-3 1 0 0,1-2 0 0,1-1-5 15,1 0-1-15,0 0-2 0,0 0-4 16,2 1 1-16,0 2 6 0,-1-2 0 0,0 4 5 15,-1-2 3-15,0 2-11 0,0-1-3 0,-1 0 14 16,-1-1-5-16,1 1 7 0,0-2-2 0,0 2-11 16,-1-1 1-16,0-1 3 0,0 2 0 0,-1 2-3 15,1-4-9-15,-1 3 2 0,3-2 0 0,-2 1 3 16,1-1 10-16,-1 1-3 0,2-2 1 0,0 0-1 16,-1 0 0-16,1 1-5 0,1-2 3 0,-1-1-3 15,-2 1-1-15,1-2 6 0,-2 0 3 0,0 0 0 16,-1 1 0-16,0-2-2 0,0 3-6 0,0-3 5 15,0 2-5-15,0 1 3 0,0-3 0 0,0 1-4 16,0 0 7-16,0 1 0 0,0-1-4 0,0 0 1 16,0-2 2-16,0 1-5 0,0 0 9 0,0 3-9 15,17-2 0-15,-17 0 3 0,0 2 0 0,12-3 9 16,-12 1-6-16,0 1 0 0,13 0-3 0,-13-1-2 16,6-1 2-16,-6-1-3 0,6 1 0 0,-5 1 6 15,2-2 0-15,-2 1 3 0,-1-1-2 16,2 1-4-16,-1 0 1 0,0-4-1 0,0 5 1 15,-1-2-1-15,0 0 0 0,2-2 0 0,-2 2 4 16,1 1-4-16,0-1 1 0,0 1 2 0,2 0-2 16,0 1-7-16,0-2 10 0,-1 2-3 0,2-1 0 15,0 3 9-15,-2-2-13 0,1-1 2 0,-2 1 2 16,3 2 7-16,-2-2 0 0,0 1 0 0,0-1 0 16,0 2-9-16,0-1 0 0,0 1 2 0,1 0 1 15,-2-1-6-15,1 1 8 0,0 0-13 0,-1 1 2 16,3-1 6-16,-3-2-6 0,2 2 12 15,-1 0-4-15,1 3-2 0,1-6 4 0,-1 4-4 16,2-2 6-16,0 2 0 0,2-4-2 0,-1 2-5 16,0-2-3-16,0 0 5 0,1 2-2 0,-2-1 9 15,-2 1-2-15,3 0-6 0,-1 2 2 0,-1 1 0 16,0-1 1-16,-1 1-3 0,2 1 0 0,-3-3 0 16,-1 2 5-16,1-2 3 0,-2 1-3 0,0 0 3 15,0-2-5-15,0 2-3 0,2-2 6 0,1 1-3 16,-3 1 3-16,2-4 0 0,0 2-4 0,0-1-1 15,4 0-4-15,-3 0 1 0,-1-1 0 16,2 2 2-16,0-1 3 0,3 1 5 0,-4-3-11 16,3 3-3-16,-5 1-4 0,2 0 1 0,2 0 13 15,-1-1 2-15,-1 3-2 0,0-2-1 0,1-2-2 16,1 2 1-16,-1 0 4 0,0 0 0 0,0-3 0 16,0 1-11-16,0-2 9 0,-1 1-9 0,0 1 3 15,2-2 5-15,-1 1-3 0,-2 0 0 0,3-1 7 16,-1 0 0-16,1 0-7 0,-1 0 7 0,2-1-6 15,-1 2 0-15,-1-3 0 0,2 1 0 0,-1 0-3 16,-1 1 6-16,3-1 0 0,-2 0-3 0,-1 0 5 16,2-1-4-16,-1 2-1 0,-1-2 5 0,2 1-7 15,-1 1 2-15,4 0 0 0,-4-1-5 0,0 4 10 16,2-4-8-16,0 3 3 0,0-1 6 0,-2-1-7 16,3 1 6-16,-2 1-2 0,-1-3 1 0,1 0-1 15,-1 1-2-15,0-3 5 0,1-1-8 16,1 1 5-16,-2-3-1 0,0-1-1 0,0 3 4 15,0-3 0-15,3 0-1 0,0-1-7 0,1 0 1 16,1 0 0-16,1 0 1 0,-1 0 7 0,1 0-6 16,2 0 2-16,-4 0-1 0,2 0-2 0,-1 0 7 15,0 0-5-15,0 0 1 0,-2 0-3 0,1-15 1 16,2 15-6-16,1 0 0 0,-2 0 0 0,1-11 0 16,1 11 9-16,0 0 0 0,-1-7 0 0,-1 7-3 15,2-4-4-15,-3 1 4 0,2-2-3 0,-2 3 3 16,0-2 3-16,0 0-3 0,0 1 3 0,0 1 0 15,-2-5-3-15,-1 5 0 0,1-3-2 0,-1 0 2 16,1 0-1-16,-2 2 3 0,2-3 1 16,-2 1-3-16,3-2-3 0,-1 1 0 0,0-1 3 15,1 2 0-15,0-2 1 0,-1 2-4 0,0 0 5 16,0 0-2-16,0 0 2 0,0-1-2 0,-2 1-4 16,1-1 3-16,-1 0-2 0,2 3 6 0,-2-6-3 15,2 4-5-15,0-3 6 0,-1 1-7 16,3 0 6-16,-3-3 1 0,2 3 5 0,-1-1 0 0,-1-1-9 15,2 2 5-15,-2-1-4 0,-1 3 2 16,3-4 3-16,-1 2-5 0,0 0 2 0,0-1-2 16,0 0 3-16,1 2 2 0,-1-3-8 0,0 1 1 15,0-2-1-15,-1 0 3 0,2-1 3 0,-1 1-3 16,0-4 11-16,-1 3-2 0,0-1-6 0,2 0 5 16,-2 0-10-16,-1 1-4 0,-1 4 3 0,2-4 2 15,-2 4 0-15,1 0 3 0,0 1 6 0,1 1-5 16,-1-1 0-16,1 2-1 0,0-3-2 0,1 1-1 15,-2 1 5-15,1 0-4 0,3-2 3 0,-3 0 3 16,1 1-11-16,0-1 5 0,2 0-10 0,-2 1 6 16,2-2 4-16,-2 2-1 0,3 0 6 0,-1 1-8 15,0-1-1-15,2 0 4 0,-3 3 3 0,0-7 6 16,2 6-4-16,-1-3-14 0,0 0 3 0,-1 0-6 16,1 1 6-16,-1-1 12 0,1 0-3 0,-1-1 3 15,1 2-1-15,-1-3-3 0,1 0 1 16,-1 2-6-16,-1-3 0 0,-1 1 7 0,1 1-11 15,1-1 7-15,-3 1 3 0,1 1-3 0,-2 4 2 16,0-5 0-16,2 4 1 0,0-2-4 0,-2 2 6 16,2-1-1-16,-3 1-8 0,2 0-1 0,-4 3-6 15,1 0 12-15,1-3 1 0,-3 4 3 0,4 0 0 16,-1 0-6-16,0 0 5 0,3 0-2 0,-2 0-4 16,2 0 4-16,0 0-3 0,2 0 6 0,-2 0 4 15,1 0-1-15,-1 0-6 0,2 0-7 0,-4 0 7 16,2 0-4-16,1 0 4 0,-2 0 3 0,-1 14-7 15,3-14 1-15,-1 0-1 0,-1 0 0 16,0 11 7-16,2-11-4 0,1 8 4 0,-1-8-4 16,-1 9-7-16,0-4 10 0,1 2-7 0,0-2 11 15,-1 2-4-15,2 0-9 0,-2 0 13 0,4 1-7 16,-4-3 4-16,3 2 3 0,1 0-10 0,-1 0 9 16,-1 0 0-16,1 0-3 0,2-1 3 0,-3 1-9 15,-1 0 7-15,3-1 0 0,-3 0-1 0,-2-1-2 16,0 2-7-16,-2-2 6 0,1-2-2 15,0 2 2-15,-2-1 10 0,1-1-13 0,-1 1 4 16,1-1-4-16,1 2 0 0,-3-2 3 0,1 2 3 16,2 1 0-16,-1-1-2 0,0 2 2 0,1 1 1 15,0 1-3-15,0-1 0 0,1 1-11 0,-1 0-2 16,-1 2 11-16,1-2-6 0,2 3 14 0,-1-3-4 16,0 2-3-16,-1 0 1 0,1-1 2 0,-3 3 0 15,2-4-8-15,1 1 6 0,-3 0-1 0,1 2 4 16,0-3-1-16,0 1 0 0,0 0-5 0,-1 0-1 15,0-1 9-15,0 2-2 0,1-3 0 0,-1 2 2 16,2-2-8-16,-3 4 3 0,1-3-1 0,0 2-3 16,0-1 6-16,1 1-2 0,0-2 0 0,-3 1 0 15,3 0 3-15,0 1 3 0,-1-1-3 0,0-1-3 16,1 0-6-16,-1 0 3 0,0 1 5 0,0-2 7 16,1 0 2-16,-2-2-7 0,2 3-4 0,-2-3-1 15,1 0-4-15,-1 1 8 0,2-1-3 16,-1 1-6-16,0 0 9 0,1-2-6 0,-3 1 7 15,3 2-4-15,-1-3 0 0,3 2 0 0,-4-2-2 16,1 2 5-16,1-2 1 0,0 1-4 0,-2-2 3 16,2 1 0-16,1 0-3 0,-3 0 0 0,3-1 0 15,-3 1-2-15,2 0 5 0,2 2 0 0,-1-4 0 16,-2 1 0-16,3-1-2 0,-1 2-3 0,0-3 2 16,1 3 3-16,-1-3-3 0,0 0 6 0,0 1-5 15,-1 0-1-15,3-3 3 0,-2 2 3 0,1 0 0 16,1-1 0-16,1 1-3 0,0-2 0 0,-2 1-4 15,5 0 4-15,-4-1-2 0,2 0-7 16,1 0 9-16,-1 0-5 0,2 3 5 0,1-3 0 16,2 0-3-16,-3 0-1 0,1 0-2 0,0 0 3 15,0 0 0-15,1 0 4 0,-3 0-1 0,-2 0 0 16,1 0-1-16,0 0 1 0,1-18-1 0,-1 18-2 16,-1 0-1-16,2 0 1 0,-3-11-1 0,4 11 1 15,-2 0 0-15,0-12 0 0,0 12 5 16,0-10-5-16,1 5 0 0,0 0 2 0,0-3-8 15,-1 2 8-15,3-1-6 0,0-1-8 0,-2-1-14 16,1-3-11-16,0 4 4 0,-3-2 2 0,4 1 16 16,-3-1 9-16,-1 0-1 0,0 3 7 0,0-2-6 15,1 1 6-15,-1 1 0 0,0 2-9 0,0-1 12 16,0 2-10-16,0 0 4 0,2-1 3 0,-2 2-6 16,-1-3 2-16,2 5 1 0,-2-5 0 0,1 0-4 15,3 1 1-15,-2 0-7 0,0-1 0 0,0 2 0 16,1-4-1-16,0 2 1 0,-1 1 7 0,3-2 2 15,-2 2-2-15,-1-2 9 0,3 0-2 0,-1 1-1 16,1 0-1-16,0 1-2 0,1-1-3 0,1-1 3 16,-2 1 3-16,1 0 0 0,0 0 0 0,-2-2-6 15,0 3-1-15,4-1 1 0,-3-1 3 0,0 2 0 16,-3 1 3-16,-2 0 3 0,4 1-6 0,-2-1 6 16,-1-1-3-16,-2 5-10 0,4-3 13 0,-1-1-12 15,1 3 9-15,2-3 3 0,-3 1-3 16,1 1 7-16,1-1-4 0,1 1-6 0,-5-1 3 15,2 1 0-15,-2-2-7 0,2 1 7 0,0-1-7 16,0 2 7-16,-2 0 0 0,2-1 4 0,-1-1-4 16,3 2 0-16,-2 0 3 0,1 1-3 0,-1-1 4 15,1 0-4-15,-3-1 0 0,3 3-3 0,0-2 6 16,-3-1-6-16,0 3 3 0,2 0-1 0,0 0-9 16,0 0 10-16,1-1-3 0,-1 1-1 0,0-2 8 15,1 2-4-15,-2 0-4 0,3 0 4 0,-1 0 0 16,-2 0 0-16,2 0 0 0,-2 0 0 15,-2 0-3-15,2 0 0 0,-3 0-1 0,0 0 4 0,0 0 0 16,-1 0-3-16,-1 16 6 0,1-16-7 16,0 0-3-16,0 0 10 0,2 15-6 0,1-15 3 15,0 11 3-15,1-11-6 0,1 10 3 0,-3-10 3 16,5 9-3-16,-4-4 3 0,3-2-3 0,-2 2 0 16,0 1 3-16,1 0-7 0,-2 2 7 0,1 0-6 15,-2 2 3-15,3 2 3 0,-4 1-3 0,1-1-4 16,-1 4 0-16,0-3 4 0,-2 1-7 15,2 1 14-15,0-1-4 0,-3 0-3 0,3-3 4 16,-2 0-4-16,0-1 0 0,-1-1-1 0,-1-3 8 16,0-2 0-16,0 1 0 0,0-2-21 0,0 1-97 15,0-3-117-15,0-1-152 0,0 0 21 0</inkml:trace>
  <inkml:trace contextRef="#ctx0" brushRef="#br0" timeOffset="13884.49">15178 8282 297 0,'0'0'3'0,"0"0"4"0,0 0 4 15,0 0 5-15,0 0 4 0,0 0 1 0,0 0 6 16,0 0 1-16,0 0 7 0,0 0-7 0,0 0-3 16,0 0-10-16,0 0-11 0,0 0-1 0,0 0-5 15,0 0 13-15,0-13 0 0,0 13-2 16,0 0 5-16,0 0-6 0,0 0-9 0,0-8 8 0,0 8-2 15,0-4-1-15,0 1 16 0,0-1 4 16,0 3-2-16,-14-2 2 0,14 3-12 0,0-1-4 16,0-1-1-16,0 1-7 0,-8 1 0 0,8 0 0 15,0-2-6-15,0 1 6 0,-4 1 0 0,4 0 3 16,0 0 0-16,0 0-3 0,0 0 0 0,0 0-3 16,0 0 7-16,0-1-10 0,0 1 6 0,0 0 4 15,-4 0-11-15,4 0 14 0,0 0-7 0,0 0-3 16,0 0 5-16,0 0-9 0,0 0 4 0,0 0-1 15,0 0 1-15,0 0 2 0,0 0 1 0,0 0 1 16,0 0-2-16,0 0 2 0,0 0-1 0,0 0-1 16,0 0 1-16,0 0 2 0,0 0-3 0,0 0-1 15,0 0-2-15,0 0 4 0,0 0 1 0,0 0-5 16,0 0 2-16,0 0-4 0,0 0 2 16,0 0 6-16,0 0-4 0,0 0 2 0,0 0 0 15,0 0 0-15,0 0 3 0,0 0-3 0,0 0-3 16,0 0 3-16,0 0 0 0,0 0 7 0,0 0 2 15,0 0-5-15,0 0-4 0,-14 0 1 0,14 0-7 16,0 0 2-16,0 0 4 0,-10 0-3 0,10 0 0 16,0 0 4-16,-8 0-3 0,8 0 5 0,-2 0 0 15,1 0 0-15,1 0 6 0,0 0-8 0,0 0 9 16,0 0 8-16,0 0 4 0,0 0 4 0,0 0-6 16,0 0-9-16,0 0-6 0,0 0 6 0,0 0-1 15,0 0-3-15,0 0 4 0,0 0-11 0,0 0 0 16,0-14 0-16,0 14-7 0,0 0 4 15,0 0-4-15,0 0 7 0,0 0 0 0,-17 0 1 16,17 0 6-16,0 0-3 0,0 0 0 0,0 0 13 16,0 0 25-16,0 0 7 0,0 0 15 0,0-8-6 15,0 8-23-15,-9-2-12 0,9-1-11 0,0-1-4 16,0 0-7-16,-6 0-1 0,4-1 1 0,2-1-8 16,-1 0 4-16,-2-2 0 0,1-1 3 0,-2 0-6 15,3-1 3-15,-4 3-3 0,1-2-11 0,0 1 17 16,2 0-7-16,-2 1 4 0,1 3 14 15,1-1-10-15,-1 2 2 0,1-2 1 0,1 3-7 16,-2-1 6-16,-1 0 12 0,2 2-4 0,-3-5 0 16,0 4-7-16,1 0-8 0,0-3-2 0,1 3-1 15,-2-1 3-15,1-1-2 0,-2 1 9 0,-1 1-3 16,3-1 0-16,-2 0 4 0,1 1-8 0,-1 0 0 16,2 0 0-16,1 2-3 0,-1-1 4 0,-1-1 6 15,1 1-6-15,0 1-1 0,-2-1 4 0,-1 1-4 16,2 0 4-16,0 0 7 0,-2 0-4 0,1 0-6 15,-1 0 10-15,1 0-11 0,-1 0-2 0,1 0 6 16,-3 0-7-16,1 0 4 0,1 0 6 0,-2 0 0 16,-1 0 0-16,1 0 1 0,2 0-11 0,-2 0 3 15,2 0 1-15,-2 0-1 0,2 0 7 0,0 0 0 16,1 0-3-16,1 0-3 0,1 0 0 0,-1 14-1 16,0-14 0-16,0 0 8 0,2 0-1 15,-1 0-4-15,0 0-6 0,1 0 14 0,-2 8-17 16,3-8-1-16,-3 0 15 0,0 7-19 0,0-6 14 15,-2 2 1-15,1 2 0 0,1 0-1 0,-2-2 8 16,-1 1-1-16,2 1-6 0,0-2 4 0,-3 1-7 16,3-1-5-16,0 1 12 0,-1-1-5 0,2-2 4 15,-1 2 0-15,2 0-10 0,-2-1 13 0,1 0-20 16,0 2 24-16,0 0 0 0,-1 0-14 0,-1 2 17 16,1-1-17-16,0 2 8 0,-4-2-5 15,4 0 4-15,-2 0 0 0,1 2-4 0,0-1 4 0,-2 0-4 16,2 0-3-16,1 3 7 0,0-3 0 0,-3 2 0 15,0 0-1-15,2 1-7 0,-1-1 1 16,1-1 0-16,-1 2 11 0,0-1-8 0,2 1 4 16,-2-1 3-16,0 1-11 0,4-2 8 0,-2-1-4 15,1-1 0-15,-1 0 2 0,-1 1 3 0,2-1 1 16,-2-2 0-16,2 5-1 0,-2-2-6 0,2 4-2 16,-2-2 2-16,1 2-1 0,-1 1 0 0,-2-1 0 15,1 3 11-15,1-2-7 0,-3 0 3 0,3 1 1 16,-1-1-12-16,0 3 8 0,-1-2 0 15,1 0-4-15,1 0 0 0,2 0 4 0,-4 0-7 16,2-2 7-16,1 2 3 0,0-1-4 0,0-2 8 16,0 1-8-16,0 1-4 0,0-1-2 0,0-1 0 15,2 1 4-15,-3 0 2 0,3 1 4 0,-1-2 0 16,-1 0-4-16,2 0-3 0,-4 0 4 0,3-3-4 16,0 2 3-16,0-2 7 0,1 0-7 0,-1 1 1 15,0 0 10-15,-1-2-7 0,2 3 7 0,-3-3-3 16,0 4-12-16,0-3 5 0,0 1-5 0,-1-1 8 15,0 2 0-15,1-2-7 0,-2 0 3 0,3 1 0 16,0-2 0-16,0 1 7 0,0 0-7 0,4-2 0 16,-4 1 0-16,4-1-3 0,1-1 3 0,-1-1 4 15,-1 1 0-15,-2-1-4 0,3-1 3 0,-2 2-3 16,-2-2 0-16,2 0 4 0,0 1-4 0,-1-2 0 16,-1 3 0-16,1-3 3 0,-1 1-3 15,1 0 0-15,-2 0 0 0,2 1-3 0,-1 0 7 16,0-1-1-16,0-1 0 0,1 3 1 0,1-3-1 15,-3 1-2-15,1-1 2 0,0 1 1 0,1-1-7 16,-2 2 3-16,3-2 0 0,0 0 0 0,0 0 7 16,-1 0-4-16,-1 0 50 0,2 0 10 0,-1 0 0 15,4 0 18-15,-4 0-45 0,1 0-4 0,-1 0 3 16,-1 0-11-16,6 0-7 0,-4 0-3 0,0 0-3 16,-1-15 6-16,3 15-3 0,-3 0 0 0,0 0 10 15,4-15-7-15,-3 15 4 0,0 0-2 0,1-9-12 16,0 9-1-16,-1-8-3 0,-1 3 1 15,2 0 3-15,-3-1-10 0,2 1 10 0,1-3-4 16,-2 3-2-16,0-4 5 0,2 2-12 0,-3-3 4 16,3 1 4-16,-1-1-4 0,0-2 6 0,3 2 0 15,-3-2-9-15,1-1 6 0,-1 4 3 0,2-3-2 16,-3 2 5-16,3-1-12 0,0 1-3 0,0 2 4 16,-3-4-5-16,3 5 10 0,-1-1 0 0,3-1-4 15,-3 3 7-15,2-2-4 0,0 0 0 0,0-2-2 16,-1 1 0-16,0-1 5 0,2-1-5 15,0 0 5-15,-3 0-8 0,3-2 3 0,0 1 0 16,0 0-1-16,0-2 8 0,0 1-7 0,0 1 3 16,0 0 1-16,0 0-4 0,0-3 4 0,0 3 4 15,0 1-5-15,0 1 8 0,0 1-5 0,0 1-9 16,0-2 9-16,0 1-7 0,0 0-4 0,-19 0 6 16,19 1-8-16,0-1 1 0,-17-3 10 0,17 2-1 15,0 1 4-15,-11 0-2 0,11 3-1 0,0-1 1 16,-8 2-7-16,8 0 0 0,-6 1-3 0,4 1 0 15,0 1 2-15,-1-1 9 0,0 1-4 0,0 0 5 16,0-1-5-16,0-1-4 0,-1 3 6 0,1-3-9 16,-3 3 10-16,0-3-3 0,0 1 0 0,0 1-4 15,-2-1 3-15,1 0 4 0,-1 1-3 0,0-2 7 16,0 1-10-16,-3 1 2 0,1-1-6 0,-3-1 3 16,3 0 0-16,-2 0 9 0,-2 2 4 15,3-1-3-15,-6 0 3 0,5 0-12 0,1 2 2 16,-3-2 1-16,1 2-12 0,0 1-1 0,1 0 5 15,-2 0-1-15,1 0 9 0,-1 0 7 0,2 0-7 16,-3 0-3-16,2 0 11 0,0 0-16 0,1 20-73 16,5-20-128-16,0 0-144 0,1 0-79 0,2 0 78 15</inkml:trace>
  <inkml:trace contextRef="#ctx0" brushRef="#br0" timeOffset="15332.41">17035 8806 297 0,'0'0'6'0,"0"0"14"16,0 0 8-16,0 0 6 0,0 0-6 0,0 0-12 15,0 0-10-15,0 0-8 0,0 0-1 0,0 0-1 16,0 0 1-16,0 0-1 0,0 0 2 0,0 0-2 16,0 0-1-16,0 0 4 0,0 18 2 0,0-18 1 15,0 0 2-15,-19 18-1 0,19-18 4 0,0 18 0 16,-15-9-2-16,15 3 1 0,0-1-7 0,-15 3 1 16,15-1 1-16,-10 1-3 0,10 2 2 0,-12 0 3 15,8 0-6-15,0 1 6 0,0-2 0 16,2 3-11-16,-1-1 10 0,2-2-7 0,-1 1 1 15,0-2 8-15,1 0 1 0,-2 0 4 0,1 0-4 16,1-1 2-16,-3-1 50 0,-1 2 7 0,2-2-1 16,-3 0-6-16,0-1-48 0,0-2-7 0,-1 0 6 15,0-1-2-15,0-1 0 0,-1-2-1 0,0 1-6 16,2 0 12-16,0-4-9 0,2 1 1 0,-2 1 0 16,2-1-3-16,-2-1 4 0,0-1 3 0,0 1 2 15,1-2-2-15,-1 0-46 0,-1 0-68 0,3 0-84 16,-2 0-7-16,3 0 45 0</inkml:trace>
  <inkml:trace contextRef="#ctx0" brushRef="#br0" timeOffset="15584.06">16725 9111 367 0,'0'0'7'0,"0"0"2"0,0 0 3 15,0 0 4-15,0 0-2 0,26 0 4 0,-26 0-6 16,21 0 1-16,-21 0-7 0,32 0-5 0,-13 0 4 16,3 0-1-16,-1 0-3 0,2 0 5 15,1 0-3-15,-1 0 0 0,2 0 1 0,-1 17-3 16,-3-17-55-16,-1 0-71 0,0 0 0 0</inkml:trace>
  <inkml:trace contextRef="#ctx0" brushRef="#br0" timeOffset="15965.72">17256 9322 722 0,'0'0'0'15,"0"0"-3"-15,0 0 4 0,-19 0 3 0,19 0 30 16,0-18 7-16,0 18 4 0,0 0 14 0,-13 0-21 15,13 0-4-15,0 0-10 0,-12-9-18 0,12 9-6 16,-7 0-1-16,2 0 1 0,1 0 0 16,-1 0-8-16,-2 0-3 0,-2 0 0 0,-1 0 1 15,-2 22 5-15,-2-22 13 0,1 17 0 0,-2-17-1 16,1 22-3-16,2-22-5 0,0 27 6 0,2-13-7 16,-1 0 7-16,5 1-3 0,1-1 1 0,4-2 14 15,1-2-6-15,0 2 3 0,0-4 4 0,0-1-7 16,37 0-50-16,-11-3-119 0,5-4-114 0,5 0 0 15</inkml:trace>
  <inkml:trace contextRef="#ctx0" brushRef="#br0" timeOffset="18200">19159 8596 215 0,'0'0'7'0,"0"-4"5"0,0 4 7 15,0 0 10-15,0-1-2 0,0 1-1 0,0-1-5 16,0 1-10-16,0 0-9 0,0 0 1 0,0 0-4 15,0 0 0-15,0 0 6 0,0 0-6 16,0 0 4-16,0 0 10 0,0 0-1 0,0 0 5 16,0 0 1-16,0 0-1 0,0-16 3 0,0 16-2 15,0 0 10-15,0 0-6 0,0 0-1 0,0 0 4 16,0 0-4-16,0 0-2 0,0-7-1 0,0 7-2 16,0 0-7-16,0-3 5 0,0 3-1 0,0-3 1 15,0 2 3-15,0 1-4 0,0 0 8 0,0-3-3 16,0 3 9-16,0 0 4 0,0 0-8 0,0-1 8 15,0 1-8-15,0-1 5 0,0-2 0 0,0 3-4 16,0 0 1-16,0-1-11 0,0 1-2 0,0-2-6 16,0 2-5-16,0 0-5 0,0 0-3 0,0 0 3 15,0 0-4-15,0 0 4 0,0 0 1 0,0 0-1 16,0 0 3-16,0 0-5 0,0 0 2 0,0 0 0 16,0 0 0-16,0 0-5 0,0 16 0 15,0-16 1-15,0 0 10 0,0 21 8 0,-20-21 1 16,20 21-3-16,0-6-7 0,0-1 11 0,-17 3-1 15,17 1-3-15,-10 1-4 0,10-1-15 0,-12 3 8 16,6-2 1-16,1 0 0 0,-1 1 8 0,0-2-8 16,-1 1 6-16,2-4-1 0,-3 1-2 0,3-2 2 15,-2 1-2-15,0-2-1 0,1 0 7 0,1-3-10 16,0 2 3-16,1-4 3 0,0-1-3 0,0 1 4 16,2-2-4-16,-1-2 0 0,0 1 0 0,1-2 10 15,1 0-4-15,0-1-2 0,1-2-60 0,0 3-75 16,0-3-62-16,0 0-74 0,0 0 57 15</inkml:trace>
  <inkml:trace contextRef="#ctx0" brushRef="#br0" timeOffset="19085.33">18952 9385 408 0,'0'0'9'0,"0"-2"1"15,0 1 14-15,0 0 22 0,0 0 11 16,0 1 23-16,0 0 0 0,0-2-11 0,0 2-25 16,0 0-27-16,0 0-17 0,0 0-12 0,0 0-7 15,0 0 5-15,-19 0 13 0,19 0 2 0,0 23 2 16,0-23 2-16,-14 25-5 0,14-9-2 0,-15-1 10 16,15 2-1-16,-12 1-7 0,4 3-2 0,1 1 2 15,0-2-3-15,0 1 5 0,2 3 5 0,0 0-14 16,-1 5 9-16,2-1-5 0,0 2-3 0,1-3 11 15,1 0-5-15,1-1 8 0,-2 2-8 0,2-3 4 16,0-1-5-16,-1-2 4 0,0 0 7 0,-1-4-2 16,0 0 2-16,0-2-7 0,0-2-2 0,-1-2-2 15,0-1 1-15,-1-1 1 0,0-2 6 0,-1-1 2 16,-1 1 4-16,0-2-10 0,1-2 4 0,-3 1 0 16,0-2-3-16,0 1 9 0,-4-3-2 15,3-1 2-15,-2 0-6 0,-1 0-21 0,3 0-61 16,-1 0-60-16,0 0-54 0,2-23-33 0,3 23 59 15</inkml:trace>
  <inkml:trace contextRef="#ctx0" brushRef="#br0" timeOffset="19332.08">18626 9827 484 0,'0'0'0'0,"0"0"4"15,0 0 15-15,0 0 21 0,0 0 9 0,24 0 11 16,-24 0-8-16,18 0-19 0,-18 0-9 0,27 0-17 16,-9 0-4-16,3 8-5 0,0-8 0 0,3 0 3 15,1 3-3-15,1-3 2 0,-2 5-42 0,0-4-76 16,-3-1-75-16,0 2 0 0</inkml:trace>
  <inkml:trace contextRef="#ctx0" brushRef="#br0" timeOffset="19718.84">19023 10035 581 0,'0'0'9'16,"0"0"9"-16,0 0 19 0,0 0 19 0,0 0 12 16,0 0 15-16,0 0 15 0,0 0-3 0,0 0-19 15,0 0-17-15,0 0-38 0,0-13-17 16,0 13-4-16,0 0-11 0,0 0 4 0,0 0-14 15,0 0 3-15,0 0 1 0,0 0-7 0,0 0 17 16,0 0-4-16,-20 17 8 0,20-17 3 0,0 0 0 16,-19 18 4-16,19-18-4 0,-15 19 4 0,6-8-1 15,-1 0-3-15,2 0 4 0,0 0-4 0,1 1 0 16,-1-1 0-16,-1 0 0 0,3-1 3 0,1 1-3 16,0-3 7-16,3 2-4 0,2-3 8 0,0-1 3 15,0-2 1-15,0 0 2 0,0 0-6 0,32-3 0 16,-32-1-11-16,36 0-17 0,-12 0-87 15,2 0-114-15,2 0-77 0,-1 0 14 0</inkml:trace>
  <inkml:trace contextRef="#ctx0" brushRef="#br0" timeOffset="20949.98">19249 9714 377 0,'-18'0'1'0,"18"0"2"0,0 0 2 16,0 0 7-16,0 0 7 0,0 0 9 0,0 0 13 16,0 0 6-16,0 0 0 0,0 0-15 15,0 0-11-15,0 0-8 0,0 0 4 0,0 0 7 0,-9 0 3 16,9 12-5-16,0-12-8 0,0 0-2 0,0 0-5 15,0 0-1-15,0 0-4 0,0 0-1 16,0 0-1-16,0 0 2 0,0 0-1 0,0 0-1 0,0 0 3 16,0 0 1-16,0 0 6 0,0 0 1 15,0 0-1-15,0 7 0 0,23-7-1 0,-23 5-2 16,22-3-2-16,-8 1-3 0,0 0 1 0,4-1 4 16,0 1-1-16,1-2-2 0,-3 2 0 0,-1-1-7 15,-1-2-43-15,-3 0-49 0,-1 0-59 0,-3 0-63 16,0 0 44-16</inkml:trace>
  <inkml:trace contextRef="#ctx0" brushRef="#br0" timeOffset="21250.45">19328 9631 771 0,'0'-1'7'0,"-2"-1"7"16,0 1 0-16,1 0 15 0,0-1 8 0,0 2 23 16,-2 0 27-16,1-2 17 0,-1 2 9 0,2 0-13 15,-1-1-23-15,1 1-33 0,0 0-28 0,1 0-16 16,0 0-8-16,0 0 1 0,0 0-1 0,0 0-8 16,0 0 8-16,0 0 3 0,0 0-3 0,0 0 12 15,0 22-4-15,0-22-4 0,0 18 11 16,0-18 1-16,0 24-1 0,-22-12 0 0,22 2-7 0,0-1 4 15,0-2-1-15,-18 1 1 0,18 1-16 0,0-1-110 16,0 0-85-16,0-5-81 0,0 3-58 16,0-5 103-16</inkml:trace>
  <inkml:trace contextRef="#ctx0" brushRef="#br0" timeOffset="21682.88">19850 9565 557 0,'7'-7'6'16,"-3"0"6"-16,0 3 16 0,-1-1 18 0,-1 0 22 15,-2 3 19-15,0-1 9 0,0 3-4 0,0-3-13 16,0 3-28-16,0 0-27 0,0 0-12 0,0 0-19 16,0 0-1-16,0 0 0 0,0 0-4 0,0 0 4 15,-17 0 1-15,17 0 3 0,0 20 1 0,-13-20 4 16,13 16 0-16,-16-3 1 0,6-1 3 16,-2 5-7-16,-1 0 7 0,1 2-11 0,1 1 0 15,-1-1 0-15,0 2 4 0,0 0 4 0,3 1-4 16,0 1 17-16,3-3-13 0,-3 2 3 0,3-1 3 15,2-2-11-15,1 0 7 0,0 0 0 0,0-1 0 16,1-3 3-16,1 2-3 0,-3-3-3 16,4 1 6-16,-2-2-10 0,0-1 4 0,0-2 6 0,1-1-10 15,-4 1 3-15,2-3 0 0,-1-1 4 0,1-1-1 16,-3-2 5-16,-1 2 2 0,1-2-10 0,-2-1-41 16,-4-2-67-16,3 0-75 0,-1 0-65 0,0 0-2 15,-1 0 63-15</inkml:trace>
  <inkml:trace contextRef="#ctx0" brushRef="#br0" timeOffset="21882.39">19617 9898 694 0,'0'0'7'16,"0"-2"7"-16,0 2 9 0,0-1 0 0,0 1-5 15,0-2 7-15,0 2-8 0,0-3 1 0,30 2-8 16,-30-2-12-16,29 2 2 0,-13-2 0 0,4 3 3 16,2-1-31-16,0 1-92 0,1 0-94 15,2-3 1-15</inkml:trace>
  <inkml:trace contextRef="#ctx0" brushRef="#br0" timeOffset="22582.4">19848 10067 697 0,'0'0'3'0,"0"0"-3"0,0 0 4 0,0 0-4 16,0 0-3-16,0 0 0 0,0 0 0 0,0 0 3 16,0 0-6-16,0 0-1 0,0 0 1 0,0 0 0 15,0 0 5-15,0 18 2 0,0-18 2 0,0 16-2 16,0-16 2-16,0 22-1 0,0-9-5 15,0 1 3-15,0 1 0 0,0 1 4 0,0-2-4 16,0 1 1-16,0 0 0 0,-18-1-4 0,18-2 6 16,0-2-1-16,0 0-3 0,-14 0 4 0,14-3-3 15,0-1-3-15,-6-1 6 0,6-2 3 0,-3-1-1 16,3 0 4-16,0-1-1 0,0-1 24 0,0 0 61 16,0 0 42-16,0 0 43 0,0 0-17 0,0 0-64 15,20 0-43-15,-20-19-50 0,21 19-8 0,-21 0-3 16,28-17 0-16,-9 17 3 0,-1 0-7 0,2-12 8 15,-2 12-1-15,1 0-6 0,-3 0 10 0,-4 0-4 16,4 0-3-16,-6 0 3 0,-1 0-6 0,-1 0 6 16,-1 24 4-16,-6-24-3 0,3 0-1 0,-2 21 0 15,-2-21-3-15,0 18 3 0,0-18 4 0,0 17-3 16,-25-9 3-16,25-1 11 0,-22-1-4 0,22 1 0 16,-34-5 8-16,13-2-7 0,-2 3 2 15,-2-3-2-15,-2 0-67 0,0 0-119 0,-3-25-135 16,5 25-44-16,-1-36 59 0</inkml:trace>
  <inkml:trace contextRef="#ctx0" brushRef="#br0" timeOffset="24148.75">15354 8349 425 0,'0'0'0'0,"0"0"0"0,0-2 6 16,0 2-6-16,0-2 6 0,0-1 0 0,0 2-5 15,0-1 18-15,0 0 2 0,0 1-2 0,0 0 2 16,0-2-12-16,0 3-5 0,0-1-5 0,0-2 4 15,0 3 4-15,0 0-6 0,0 0 8 16,0 0-8-16,0 0-4 0,0 0 5 0,0 0-3 16,0 0 4-16,0 0-4 0,0 0-2 0,0 0 0 15,0 0 1-15,-14 0-2 0,14 0-1 0,-13 0 6 16,13 0-3-16,-13 0 4 0,7 0 1 0,-3 0-7 16,2 16 1-16,-1-16-1 0,4 0 0 0,-1 0 4 15,-1 10 3-15,2-10-1 0,2 0 3 0,1 6-5 16,-1-6 0-16,0 0 0 0,1 4 2 0,1-3 5 15,-2-1 31-15,2 1 5 0,0-1 2 16,0 0 17-16,0 0-26 0,0 0 1 0,0 0-6 16,0 0-19-16,0 0-4 0,0 0-3 0,0 0 1 15,0 0-1-15,0 0-2 0,0 0 24 0,0 0 19 16,0 0 8-16,0 0 21 0,0 0-7 0,0 0-2 16,0 0 17-16,0 0-12 0,0 0-17 0,0 0-16 15,0 0-18-15,0 0-12 0,0 0-4 0,0 0 0 16,0 0-12-16,0 0 4 0,0 0-4 0,0 0-8 15,0 0 8-15,0 0-5 0,0 0 9 0,0 0-8 16,0 0 11-16,0 0 1 0,0 0-4 0,0 0 12 16,0 24-8-16,0-24-5 0,0 22 9 0,-22-5-5 15,22 3-3-15,-17 1 11 0,17-1-4 0,-19 4 1 16,7-1 10-16,0 4-22 0,-1 0 7 0,3 0 8 16,-1-3-7-16,0 1 14 0,-1 1-11 0,0-1-7 15,3-3-3-15,-1 0-1 0,3-3 5 16,0-1 3-16,0-1-1 0,2-2-2 0,-1-2 6 15,2 0-3-15,1-2 3 0,1-3 8 0,-1-1-8 16,1-1 4-16,2-3-10 0,0 1-4 0,0-3 4 16,0-1 3-16,0 3 4 0,0-3-23 0,0 0-75 15,0 0-66-15,0 0-69 0,0 0-46 0,0 0 11 16,0 0 56-16,19 0 73 0</inkml:trace>
  <inkml:trace contextRef="#ctx0" brushRef="#br0" timeOffset="25081.99">15024 9341 331 0,'0'-1'7'0,"0"1"4"0,0 0 5 15,0-1 1-15,0 1-6 0,0 0-1 0,0 0 4 16,0 0 3-16,0 0 0 0,0 0 1 0,0 0-8 16,0 0-3-16,0 0-6 0,0 0-5 15,0 0 1-15,0 0 1 0,0 0 1 0,0 0-2 0,0 0 3 16,0 0-1-16,0 0 2 0,0 0 5 0,0 0 2 15,0 0-5-15,0 0 5 0,0 0 0 0,-20 14-5 16,20-14 2-16,0 0 0 0,0 12 3 0,-15-12-2 16,15 11-7-16,0-11 3 0,-14 14-7 15,14-5 7-15,-7-1 9 0,7 4-13 0,-9 0 7 16,5 0-6-16,2 2-1 0,-2 1 6 0,2 2-3 16,-1-2-1-16,0 1 3 0,1 1-3 0,-3 4 8 15,1-3-2-15,2 0-2 0,-2 4 0 0,1-2-6 16,1 2 6-16,1 1-3 0,-1-2-7 0,1 1 1 15,0 1-1-15,1-1 4 0,0 2 6 0,-2-2 1 16,2 3 1-16,-1-1-5 0,-1 0 8 0,-2-2 70 16,0 0 3-16,0-1 4 0,-2 1-4 0,-1-3-71 15,-1-2-6-15,-3 0-4 0,1-2 6 0,-2-1-3 16,2-2 0-16,-1 1 2 0,1-3-5 16,0-1-2-16,0-3 1 0,4-1 7 0,-2 1 13 15,4-5 7-15,0 0-23 0,1-1-87 0,1 0-108 16,-1 0-73-16,2-23 23 0</inkml:trace>
  <inkml:trace contextRef="#ctx0" brushRef="#br0" timeOffset="25318.61">14778 9878 966 0,'0'0'3'0,"0"5"-7"0,-8-5 0 16,8 0 1-16,0 0-7 0,0 0 10 0,0 0 8 15,34 0-3-15,-34 0 7 0,32 0-6 0,-8-21-9 16,1 21 2-16,2 0-2 0,2 0-6 0,-1 0 0 16,2 0 4-16,0 0 0 0,0 0-54 0,-2 0-90 15,-1 0-79-15,-3 0-10 0,-2 0 63 0</inkml:trace>
  <inkml:trace contextRef="#ctx0" brushRef="#br0" timeOffset="25649.39">15264 9946 514 0,'-4'0'5'16,"-1"0"11"-16,0 0 9 0,1 0 10 0,1 0-4 15,-4 0-9-15,4 0-13 0,-1 0-6 0,0 0-4 16,1 0-4-16,-1 0 5 0,-1 0-4 16,-3 0 2-16,3 21 5 0,-2-21-2 0,1 16-1 15,-1-16 3-15,0 20-7 0,-1-20 4 0,2 23-4 16,0-10 8-16,-2-1 2 0,2 1-4 0,4 0 2 15,-1-1-6-15,0 0 5 0,3 1-1 0,0-2 7 16,0-1 2-16,0 1-4 0,0-3 4 0,29-1-4 16,-29-1-4-16,29-1 0 0,-29-3-3 0,39-1-38 15,-14-1-75-15,1 0-67 0,0 0 1 0</inkml:trace>
  <inkml:trace contextRef="#ctx0" brushRef="#br0" timeOffset="27002.42">15966 9520 642 0,'1'-2'0'16,"-1"2"3"-16,3-3-6 0,-3 2 4 0,0-2 18 16,0 2 4-16,0 1 9 0,0 0-2 0,0 0-13 15,0 0-13-15,0 0-7 0,0 0 4 0,0 0-7 16,0 0 6-16,0 0 0 0,-20 0-12 0,20 19 5 15,0-19 8-15,-18 18 2 0,18-6 7 16,-11 5-5-16,11 0-5 0,-10 5-2 0,10-1 0 16,-11 4 3-16,7-1-9 0,0 2 6 0,1-4 1 15,-1 2-5-15,1-4 5 0,1-3 5 0,0-1 0 16,0-4-3-16,2-2 6 0,0-4 3 0,0 0-1 16,0-4 18-16,0-1 21 0,0-1-2 0,0 0 35 15,0 0-6-15,0 0-25 0,24 0-7 0,-24 0-28 16,0-24-4-16,18 24-8 0,-18 0 4 0,0-17-7 15,13 17-7-15,-13 0 10 0,0 0-3 0,0-13-3 16,0 13 2-16,0 0-6 0,0 0-1 0,0 0-54 16,0 0-76-16,0 0-77 0,0 0-73 0,0-6 59 15</inkml:trace>
  <inkml:trace contextRef="#ctx0" brushRef="#br0" timeOffset="44425.96">15372 9709 223 0,'0'0'14'16,"0"0"7"-16,0 0 9 0,0 0 5 0,0 0-4 15,0 0-6-15,0 0 1 0,0 0-4 0,0 0-3 16,0 0 11-16,0 0-8 0,0 0 3 0,0 0 7 16,0 0-13-16,0 0 2 0,0 0-5 0,0 0-12 15,0 0-3-15,0 0-1 0,0 0-1 0,0 0-2 16,0 0-4-16,0 0 3 0,0 0-5 15,0 0 5-15,0 0 7 0,0 0-8 0,0 0 13 16,0 0-12-16,0 0 4 0,0 0 3 0,0 0-8 16,0 0 13-16,0 0 4 0,0 0 4 0,0 0 8 15,0 0 5-15,0 0-3 0,0 0 3 0,0 0-7 16,0 0-11-16,0 0 2 0,0 0-15 0,0 0 1 16,0 0 0-16,0 0-9 0,0 0 10 0,0 0-4 15,0 0-1-15,0 0 1 0,0 0 0 16,0 0 1-16,0 0 0 0,0 0 7 0,0 0-4 0,0 0 0 15,0 0 6-15,0 0-6 0,0 0 10 0,0 0 0 16,0 0 8-16,0 0-4 0,0 13-5 16,0-13 2-16,0 0-10 0,0 0 4 0,0 0 3 15,0 0-4-15,0 0 0 0,0 0 3 0,0 0-2 16,0 0-1-16,0 0 7 0,0 0 7 0,0 0 9 16,0 0 16-16,0 0-2 0,0 0-3 0,0 7-5 15,0-7-10-15,0 0 0 0,0 0-8 0,0 0 1 16,0 0-4-16,0 0-4 0,0 0 3 0,0 0-7 15,0 0-7-15,0 0 6 0,0 0-3 0,0 0 0 16,0 0 8-16,0 0 0 0,0 0 1 0,0 0 3 16,25 0-4-16,-25 0-1 0,0 0 1 0,20 0-4 15,-20 18 4-15,25-18 0 0,-25 0 0 0,31 0 0 16,-16 0 8-16,0 0 0 0,1 10 4 0,-2-10 0 16,1 0 1-16,0 0-17 0,0 5-4 15,-2-5 4-15,-3 0-12 0,3 0 16 0,-2 3-4 16,-3-1-4-16,3-2 8 0,-4 0-8 15,-3 0 38-15,-2 0 16 0,1 0 6 0,-2 0 11 0,-1 0-24 16,0 0-14-16,0 0-7 0,0 0-6 0,0 0-13 16,0 0 0-16,0 0-7 0,0 0-7 0,0 0 0 15,0 0 7-15,0 0 0 0,0 0 0 0,0 0 0 16,0 0-11-16,0 0-10 0,0 0-23 0,0 0-42 16,0 0-59-16,0 0-73 0,0 0-72 0,0 0-57 15,0 0 64-15</inkml:trace>
  <inkml:trace contextRef="#ctx0" brushRef="#br0" timeOffset="45610.02">15971 9501 328 0,'0'0'-1'0,"0"0"2"0,0 0-3 0,0 0 3 16,0 0 4-16,0 0 19 0,0 0 24 16,0 0 15-16,0 0 15 0,0 0-9 0,0 0-8 15,0 0-10-15,0 0-9 0,0 0-10 0,0 0-10 16,0 0-6-16,0 0 0 0,0 0-4 0,0 0 6 16,0 0-3-16,0 0 0 0,0 0-4 0,0 0-11 15,0 0 3-15,0 0-10 0,0 0 7 0,-15 0 2 16,15 0-5-16,0 0 3 0,-10 14-2 0,10-14 1 15,-10 0 4-15,10 0 2 0,-9 0 3 0,6 8-8 16,-3-8 9-16,1 9-11 0,2-9 0 0,-2 5 7 16,-1 2-8-16,2-1 12 0,-1 3-4 0,0 2-3 15,-2 0 8-15,1-2 3 0,0 1 19 0,-1 2 7 16,0-2-11-16,0-1 0 0,1-1-11 0,-1 2-2 16,1-1 1-16,-1-2-4 0,2 1-8 15,1 1-3-15,0-2-1 0,0 1 1 0,2-1 3 16,-1 3 1-16,1 0 2 0,-1-3-10 0,2 2 8 15,-2 2-1-15,0-2 5 0,1 3 6 0,1-2-15 16,-3 2-3-16,2 0-4 0,-2-3 4 16,3 3 15-16,-3-1-1 0,2 2 1 0,-2-2-1 15,1 1-10-15,0-1 6 0,-1-1-3 0,0 3 4 0,-1-2-7 16,3 1-5-16,-2-2 20 0,0 2-4 0,-1 0-1 16,-1 0 12-16,5 1-19 0,-3 0 3 0,-1 0 16 15,1 2-11-15,-1-3 7 0,0 1-8 0,-1 0-8 16,2-2 4-16,-2 0-3 0,1-1 3 15,1 0 0-15,0-1-3 0,-1 2 0 0,2-3-1 16,-1 0-6-16,-1 0 27 0,2-1 15 0,-3 0-1 16,2 0 11-16,2-1-14 0,-3 0-14 0,1 0-1 15,0 0-4-15,0-1-15 0,2-2 2 0,-1 2-3 16,1-2 0-16,-1 0 6 0,1-3-2 0,1 3-1 16,-2-3 0-16,1 0-3 0,-1 0 1 0,2 0 5 15,-3 0-3-15,1 0 3 0,-1 0-2 0,-1 0-4 16,2 0-3-16,-2 0 0 0,2 0 6 0,-3 0-3 15,3 0 3-15,-1 0-13 0,1 0-44 0,0 0-63 16,1 0-91-16,1 0-98 0,-1 0-72 16,2 0 62-16</inkml:trace>
  <inkml:trace contextRef="#ctx0" brushRef="#br0" timeOffset="46203.16">15548 9931 633 0,'0'0'20'0,"0"0"13"0,0 0 13 0,18 0 3 16,-18 0-12-16,0 0-6 0,0 0 1 0,0 0 10 16,0 0 14-16,0 0-4 0,0 0-6 0,0 0-17 15,0 0-22-15,0 0-3 0,0 0-8 0,0 0 4 16,0 0-3-16,0 13 6 0,0-13 19 0,25 0 8 16,-25 0 6-16,21 0-2 0,-21 0-19 0,25 7-8 15,-9-7 1-15,2 5 37 0,1-3 8 0,-3 1 4 16,-1 0-1-16,5 0-42 0,-6-2-10 0,-1 0 0 15,1 1-1-15,-4-1 1 0,-1-1 10 0,-1 1-7 16,-2-1-11-16,4 0 7 0,-4 0-10 16,0 0 4-16,3 0 7 0,0 0-11 0,1 0 7 15,-3 0 7-15,3 0-7 0,-2 0 3 0,-2 0-3 16,-1 0-3-16,0 0-1 0,-3 0 4 0,0 0 0 16,-1 0-3-16,-1 0 7 0,0 0-1 0,1 0-7 15,0 0 4-15,2 0-44 0,1 0-74 0,0 0-65 16,2 0-77-16,-1 0-34 0,2 0 29 0,2 0 72 15</inkml:trace>
  <inkml:trace contextRef="#ctx0" brushRef="#br0" timeOffset="46985.33">15961 10098 556 0,'0'0'13'0,"0"1"0"0,0-1 3 15,0 2 2-15,0-2-7 0,0 0 11 0,0 0 10 0,0 2 8 16,0-1-2-16,0 1-8 0,0-2-13 16,0 1-10-16,0 1-4 0,0-1-3 0,0 1 0 15,0 1 1-15,0 0 3 0,0 2 32 0,0 1 18 16,0 1-7-16,0 0 0 0,-20 1-26 0,20 2-18 16,0 1 7-16,-17-1-16 0,17 1 6 0,-12 0-10 15,12 0 0-15,-15 1 13 0,9 0-3 0,0 0 7 16,1 0 13-16,-1-2 7 0,0 2 19 0,0-3 8 15,1 1-11-15,1 0-21 0,1-1-26 16,-1-3-7-16,0 0 4 0,2-1 15 0,-1-1-5 16,2 0 5-16,0-1-12 0,-2-2 0 0,3 1 4 15,0-2 4-15,0 1 3 0,0-1 5 0,0 0 6 16,0 0 57-16,0 0 9 0,0 0 15 0,0 0 25 16,0 0-41-16,0 0 15 0,0 0 1 0,0 0-36 15,0 0-18-15,0 0-26 0,25 0-17 0,-25-19-5 16,15 19 2-16,-15 0 0 0,18-14-2 0,-8 14 8 15,2-11-10-15,-3 11 5 0,0 0-3 0,1-9-1 16,-3 9 8-16,3-5-6 0,-2 2 2 0,0 3-5 16,0-3 0-16,0 3 1 0,-1-1 4 0,2 0 1 15,-2 1 0-15,1 0 2 0,0 0-3 0,2 0 0 16,-2 0-2-16,-1 0-1 0,2 0-2 0,-2 0-2 16,-3 0 2-16,1 0-1 0,-1 0 2 15,-3 0-4-15,1 0 5 0,-2 0-1 0,0 18-4 16,0-18 11-16,0 0-5 0,0 12 2 0,0-12 5 15,0 10-7-15,0-10 1 0,0 10 3 0,0-6-7 16,0 1 6-16,0-1 2 0,0 1-6 16,0-2 3-16,0 1 0 0,0 1-10 0,0-2 3 0,0 2 5 15,-18 1-6-15,18 0 11 0,0-4 2 16,-15 4-2-16,15-2 6 0,-12 0 1 0,3-2-9 0,2 2 9 16,-1-3-4-16,1-1-2 0,-2 0 8 0,-4 0-7 15,2 0 5-15,-3 0-2 0,-1 0-5 0,0-29 2 16,-1 29-8-16,-1-26-1 0,1 26 7 15,1-24-9-15,2 24 4 0,0-22-53 0,6 22-134 16,0-17-168-16,5 17-152 0,2-16 57 0</inkml:trace>
  <inkml:trace contextRef="#ctx0" brushRef="#br1" timeOffset="70696.75">18017 5029 36 0,'3'-1'2'0,"-1"-3"-3"0,2 0 3 16,-3 1-2-16,2 1 1 0,1-2 4 0,-1 0 6 15,-2 0 7-15,0 1-2 0,1-1 8 0,-2 1-10 16,2 1-2-16,-1-3 6 0,1 5-14 0,0-3 2 16,-1 0 0-16,1 2-9 0,-2-2 5 0,2 2-2 15,-2 1-5-15,2-2 7 0,-1 0-1 0,-1 2-2 16,0-1 5-16,0-1-6 0,2 1 2 0,-2 0 5 16,0 0-5-16,0-1 3 0,0 2-3 15,0 0-3-15,0-1 4 0,0 1 1 0,0 0-3 16,0 0 8-16,0 0-4 0,0 0-5 0,0-1 2 15,0 1 0-15,0 0-3 0,0 0 6 0,0 0-6 16,0 0-1-16,0 0 7 0,0 0-4 0,0 0 4 16,0 0-5-16,0 0 1 0,0 0-1 15,0 0-2-15,0 0 5 0,0 0-4 0,0 0 0 16,0 0 2-16,0 0-3 0,0 0 5 0,0 0 1 0,0 0 1 16,0 0-4-16,0 0-2 0,0 0 2 0,0 0 0 15,0 0 5-15,0 0-2 0,0 0 0 0,0 0-3 16,0 0-3-16,0 0 3 0,0 0-2 15,0 0 2-15,0 0 1 0,0 0-3 0,0 0 2 16,0 0 0-16,0 0 4 0,0 14-1 0,0-14 1 16,0 0 0-16,0 0-3 0,0 0 0 0,0 6-8 15,0-6 5-15,0 0-4 0,0 5 1 0,0-5 6 16,0 2-3-16,0-2 7 0,0 3-2 0,0-3-2 16,0 0-2-16,0 2 0 0,0-2-1 0,0 2 4 15,0 2 6-15,0 0-10 0,0-2 3 0,0 3 0 16,0 0-2-16,0 0 3 0,0-1-1 0,0 0 3 15,0-1-2-15,0 0 1 0,0 0 1 0,0 1-5 16,0-1-1-16,0-1 4 0,0 1-1 16,0-1 1-16,0 0-2 0,0 1 4 0,0-1-7 15,0 1 4-15,0-1 6 0,0-1-9 0,0 3 6 16,0-2-4-16,0 1-6 0,0-1 7 0,0 2-1 16,0-1-1-16,0 1 5 0,0-1-2 0,0 0-4 15,0-2 2-15,0 2-3 0,0-2 3 0,0 2 6 16,0-1-1-16,0 0-1 0,0 1-4 0,0 1 2 15,0 1-3-15,0-1 3 0,0 0-1 0,0 0-3 16,0 1 9-16,0 0-1 0,0 1-2 0,0-1 2 16,0 0-11-16,0-1 5 0,0 1-4 0,0-1 2 15,0-1 7-15,0 2-8 0,0-1 7 0,0 1 0 16,0-2-4-16,0 2 2 0,0-1-6 0,0 3 4 16,0-2 0-16,0 0 3 0,0 0 2 15,13 2-2-15,-13-2-3 0,0 2-1 0,0 1 3 16,5-3-3-16,-5 2 3 0,2-2 0 0,-1 1-5 15,1 0 2-15,-2 1 1 0,0-2 1 0,0 0 4 16,0 2-3-16,0-2 2 0,0-1-1 0,0 2 1 16,0-2 2-16,0 3-5 0,0-2 4 0,0 0-3 15,0 2-2-15,0-2 6 0,3 2-4 0,-1-1-1 16,-1 1 0-16,0-2 2 0,2 2-5 16,0-1 4-16,-1 2 0 0,-1-4 1 0,1 2-2 0,0-1-1 15,-2 3 0-15,4-2-3 0,-3 0 4 0,0 0-3 16,-1-1 3-16,1 3 0 0,-1-2-2 15,0 2 6-15,0-1-2 0,0 0 2 0,0 0 0 0,0-1-4 16,0 2 4-16,0-2-9 0,0 1 5 16,0 1 3-16,0-1-1 0,0-2 4 0,0 2-2 15,0 0 2-15,0-1-4 0,0 0 41 0,0 1 3 16,-20 0-3-16,20-1 5 0,0 1-39 0,0 0-4 16,0 1-2-16,0-1-5 0,0 1 4 0,0-2-3 15,0 3 3-15,0-1 1 0,0 0 0 0,0 1 2 16,0 0 0-16,-9-2 1 0,9 1-4 0,0 3-4 15,0-2 1-15,0-2 0 0,-5 2 1 16,2-1 3-16,3 0-1 0,-4-1 0 0,3 1 2 0,-3 0-2 16,2 0-6-16,2-1 5 0,-3 0-1 15,3 0 2-15,-1 0 1 0,1 1-3 0,-1-2 0 16,1 2-6-16,0 0 10 0,0-1-3 0,0 2 0 16,-2 1 6-16,0 0-11 0,2-1 10 0,0 1-2 15,-2-3-1-15,-1 3 1 0,0 0-7 0,1 0-2 16,0 2 0-16,0-3 6 0,-2 4 0 0,-1 2 4 15,3 1-6-15,-2-2 2 0,2 1 3 0,0 0-6 16,0 0 10-16,0-1-5 0,-1 0-3 0,3-1-3 16,-3 0 0-16,1 0-1 0,2-1 6 0,-3 2 3 15,-1-2-4-15,3 1 2 0,-1 1 0 0,0 1-3 16,0 0-1-16,-1-1 1 0,1 2-6 16,-1-1 4-16,0 2 2 0,-1-2-2 0,0 2 2 15,-1-1 4-15,1 1-2 0,0-2 1 0,1 2-2 16,-1-2 0-16,0 1 0 0,-2-1 1 0,1-1 2 15,0 1-4-15,0 0 4 0,1-1-6 0,-1 0 3 16,0-1 4-16,1 1-4 0,2-3 1 0,0 2-1 16,-1-1-3-16,0 1 2 0,2 1 0 0,0-3 0 15,-2 1 0-15,2 1 2 0,-3 0-2 16,3-2 1-16,-1 3-1 0,-1-1 0 0,-2 1 4 0,3-1-3 16,-1 0-3-16,-1 1 4 0,1-1-3 0,0 0-1 15,1-1 8-15,-2 2-8 0,0-1 3 0,-1 1 9 16,0 0-9-16,1 0 6 0,0-1-3 0,-2 1-6 15,3-1 9-15,-1 1-5 0,0 0 3 0,2-1 2 16,-1 0-10-16,3 1 9 0,0-1-9 16,0 0 3-16,0 2 8 0,0-1-11 0,0 0 4 15,0-1 0-15,0 1-5 0,0 1 8 0,0-1 4 16,0 0-6-16,0-1-2 0,0-1 5 0,0 1-5 16,0-1 1-16,0 2 10 0,0 0-13 0,0 1 2 15,0-1 3-15,0 4-5 0,0-1 3 0,0 1-2 16,0-1-1-16,0 0 6 0,0 1-4 0,0 0 5 15,0-1-7-15,0 1-1 0,0-1 3 0,0-1 2 16,0 1 3-16,0 0-5 0,0-2-1 0,0 2-3 16,0-2-2-16,0 0 11 0,0 2-3 15,0-1 4-15,0 2-3 0,0-2-9 0,0 0 0 16,0 1 0-16,0 1 8 0,0-1 0 0,0 0 2 16,0 1-2-16,0-4 2 0,0 2-2 0,0 1 4 15,0-2-4-15,0-1-2 0,0 0 0 0,0 1 3 16,0 0-1-16,0-1-2 0,0 0 2 0,0 1-1 15,0-1 1-15,0 0-1 0,0 0 2 0,0 1-6 16,0 1 5-16,0-2-3 0,0-2-3 0,0 3 3 16,0-1 5-16,0 2 7 0,0-3-4 0,0 3 5 15,0-2-10-15,0-1-3 0,0 0 4 0,0 1-6 16,15-1 3-16,-15 1 4 0,0-1-4 16,0 1 0-16,0 0-2 0,8-2-4 0,-8 2 4 15,0-1 0-15,0 0 8 0,3 1-1 0,-3-1-2 16,3 0 3-16,0 0-6 0,0 1-3 0,2-1 3 15,-4-2-1-15,3 2 7 0,-1-1-2 0,0-1-1 16,0 1 1-16,-1-2-8 0,1 0 4 0,0-2 2 16,-1 1-6-16,0-2 7 0,1 2-1 0,-2-3 3 15,1 2-3-15,-1 1-3 0,1 1 1 16,-2 0-3-16,1 3 4 0,3-3-1 0,-3 1 1 16,1 0-5-16,0 1 7 0,-1 1-4 0,-1-2 2 0,2 3 1 15,0 1-2-15,-2-3 5 0,2 2-3 0,-1 1 1 16,0 0-3-16,0-1-1 0,0-2 0 15,-1 2 2-15,0-1 0 0,0-2 4 0,0 1 0 16,0 1-3-16,0-1 5 0,0-2-14 0,0 1 8 16,0 0 0-16,0 1-3 0,0-3 9 0,0-1-9 15,0 1 0-15,0-3 5 0,0 1-3 0,0 0 3 16,0-4-2-16,0 1-1 0,0-2 0 0,0 1 0 16,0-1-3-16,0 1-3 0,0-1 4 0,0 1 33 15,0 0 18-15,0-1-3 0,0 2 4 0,0-1-33 16,0 2-19-16,0-3 6 0,0 2-4 0,0-1 3 15,0 1 6-15,0 0-6 0,0-1 0 16,0-1-5-16,0 2 2 0,0-2 4 0,0-2 0 0,0 3 2 16,0-3-6-16,0 2 7 0,0-2 2 15,0 0-2-15,0 0 9 0,0 0-3 0,0 0 5 16,0 0 3-16,0 0-7 0,0 0-6 0,0 0-5 16,0 0-7-16,0-18-3 0,0 18-48 0,0 0-67 15,0-20-72-15,13 20-54 0,-13-17 47 0</inkml:trace>
  <inkml:trace contextRef="#ctx0" brushRef="#br1" timeOffset="76405.35">18020 6423 172 0,'7'-3'0'0,"-1"-1"3"16,-4 1-1-16,4 1-2 0,-3-1 4 0,-1 0-3 15,-2 1 0-15,1 0 4 0,-1 1-1 16,0 1 4-16,2-1-1 0,-2 1 1 0,0 0-8 16,0 0 1-16,0 0-2 0,0 0 0 0,0 0 5 15,0 0-1-15,0 0 5 0,0 0-1 0,0 0 4 16,0 0-1-16,0 0-2 0,0 0 7 0,0 0 0 16,0 0-1-16,0 0 0 0,0 0-6 0,0 0-4 15,0 0 0-15,0 0 4 0,0 0-1 0,0 0 4 16,0 0 12-16,0 0-1 0,0 0 10 0,0 0 5 15,0 0-5-15,0 0-2 0,0 0-11 0,0 0-6 16,0 0-4-16,0 0-7 0,-16 0 2 0,16 0-4 16,0 0-2-16,0 0 3 0,0 0-5 0,0 0 4 15,0 0 0-15,0 0-1 0,0 0 1 0,0 0 0 16,0 0 0-16,0 0-2 0,-10-14 2 16,10 14 2-16,0 0-8 0,-5 0 9 0,4 0-3 15,1 0-3-15,-4 0 9 0,2-7-11 0,0 7 7 16,0-5-5-16,-1 5 0 0,-2-3 6 0,3 0-4 15,-2 2 1-15,1 0 0 0,2 1 0 0,-1 0-2 16,-1 0 4-16,2-2-3 0,-1 2 1 0,0 0 3 16,2 0-5-16,0 0 4 0,0 0-2 0,0 0 0 15,0 0 2-15,0 0-4 0,0 0 2 0,0 0-3 16,0 0-1-16,0 0 4 0,0 0 0 16,0 0 3-16,0 0-3 0,0 0 2 0,0 0 1 0,-19 0-3 15,19 0 1-15,0 0-1 0,-13 0-3 0,13 0-2 16,0 0 7-16,-15 0-4 0,15 0-1 0,-8 0 8 15,8 0-8-15,-5 0 5 0,1 0 1 16,2 14-7-16,-2-14 5 0,1 0-6 0,0 0 5 16,-1 8 0-16,0-8 3 0,-1 0 0 0,2 6-6 15,-1-6 5-15,-1 4-8 0,1-3 7 0,0 2 7 16,1-3 0-16,-1 1 2 0,3 0 1 0,-2 2-4 16,-1-2-2-16,0 2-2 0,-3 0-4 0,3-1 4 15,0 1-1-15,-3 1 4 0,0 0 4 16,-3 0-6-16,3-1 2 0,-3 1-3 0,2-1 3 0,1 1-6 15,0-1 3-15,0 0 6 0,-1 0-9 0,3 0 9 16,0 0-2-16,1-1-7 0,0 1 3 16,-1-1-3-16,3 0 3 0,-1 1 1 0,0-1 2 15,0 1-5-15,-2-1-1 0,1 3-2 0,1-2 3 16,-2 3-1-16,0-1 3 0,-3 0 0 0,3 3-8 16,-3-2 14-16,2 1-11 0,0-1 2 0,-1 1 8 15,0 0-11-15,1-3 3 0,2 3 3 0,-1-2-9 16,0 1 6-16,1-2 3 0,-2 1-5 0,3 1 8 15,-1-1-6-15,0 2 1 0,-1-2 4 0,0 0-5 16,0 2 5-16,0 0-2 0,0-1-3 0,1-1 1 16,-2 2-3-16,1-1 1 0,0-1 4 0,3 2-5 15,-2-2 5-15,0 0 1 0,1 0-1 0,0 3 2 16,-1-3-4-16,-1-1 1 0,-1 2 2 0,1-1 16 16,0 1 13-16,-2 0 4 0,0 0-4 15,1-1-15-15,-1 2-8 0,-1-2-7 0,0 2 0 16,1-2-3-16,3 0 7 0,-1 0-4 0,1-1 0 15,0 1-1-15,-2 0-9 0,1 2 6 0,1-1 4 16,1-1 3-16,-2 2 0 0,-2 0-3 0,2 0-1 16,-1-1 1-16,0 2-4 0,0 0 0 0,-1 1 0 15,0-1-2-15,1-1 5 0,1 2-3 0,-1-2-3 16,1 0 3-16,0-1 1 0,-1 1 6 16,1 0-3-16,2 0 2 0,-2 1 1 0,3-3-1 0,-2 3 0 15,2 0-3-15,-1-1-6 0,1 1-1 0,-2 2 8 16,3-2 3-16,-2 1-1 0,2 0 1 15,-1-1-7-15,-1 1 2 0,2 1 8 0,-3-1-3 16,0 3 7-16,2-3-8 0,-1 1-9 0,-1 3 8 16,1-3-9-16,-1 0 7 0,2 0 1 0,-1-1-1 15,-1 0 6-15,1 1-8 0,-1 0 5 0,0-3 0 16,-1 4-7-16,1 1 7 0,2-2 3 0,-1 1-14 16,-1 1 3-16,2-2-3 0,1 1 3 0,-2-1 8 15,2 2 2-15,-2-4 8 0,2 1-10 0,-1 3-5 16,-1-3-2-16,3 2-11 0,-1-2 14 0,-1-1 0 15,0 4 4-15,0-3 3 0,-1 2-10 16,-1-2 2-16,2 2 4 0,0-1-4 0,-2 0 1 0,2 1 7 16,0-2-7-16,-2 0 3 0,3 0 0 15,-1 2-7-15,-1-4 4 0,1 2-1 0,-1-1 4 16,1 0-7-16,-1-2 3 0,0 2 1 0,1 0-1 16,-2-1 1-16,1 0-4 0,0 2 7 0,-1 0-3 15,2-3 3-15,-2 3 0 0,2 0-1 0,-2 1 1 16,0 0-4-16,0 1 4 0,0-1-3 0,0 1-1 15,0 2 7-15,-1-2-3 0,1-1-7 0,0 2 3 16,2-3-3-16,-2 0 3 0,-1 2-2 0,1-1-1 16,1 0 13-16,0-1-10 0,-1-4 10 0,0 4-6 15,-2-1-8-15,1-1 4 0,0 0 1 0,0 0 3 16,0 3-4-16,0-3 4 0,0 1-4 0,1 1 0 16,-1-1 0-16,-1 2 7 0,1-1-1 15,1 0 1-15,1 2 7 0,-2-2-4 0,-2 0 15 16,1 2 3-16,1-2-6 0,-1-1 3 0,0 1-14 15,-3 0-8-15,5-4 1 0,-2 2-1 0,0-1 1 16,2 1 0-16,-1-3 3 0,-2 1-7 0,3 1 0 16,0-4 4-16,0 3-8 0,-1 1 0 0,2-1 0 15,0-1 1-15,-2 0 3 0,4 1 0 16,-3 0 3-16,1 2 5 0,-1-3-4 0,2 2-1 16,-3-1-3-16,0 1 0 0,-1 2 4 0,3-3-4 0,0 2 11 15,-3-2-11-15,1 0 0 0,2 1 4 0,-2-2-12 16,-1 0 8-16,1 1-4 0,1-3 0 15,-1 4 12-15,0-2-8 0,3-1 4 0,-1 1-1 16,-2 0-10-16,2 0 7 0,-1 0 4 0,1 2-4 16,0-3 3-16,-2 3 1 0,1-1-4 0,1-1 4 15,-2 0 0-15,1 0-8 0,0 1 0 0,-2-2 4 16,2 3-4-16,0-2 4 0,-3 3 4 0,3-2-8 16,1-1 4-16,-1 2 8 0,2 0-4 0,-1-2 4 15,-2 2-4-15,2-1-4 0,0 0 0 0,-2-1-4 16,2 1 0-16,-1 0-4 0,-1-1 3 0,4 0 5 15,0 0 0-15,-2 2 8 0,1-3-4 0,2 3-4 16,0-2 4-16,0-1-4 0,0 3 0 0,0-2 5 16,0 1-1-16,0 0-4 0,0-1 4 15,-2 1 0-15,2 1-4 0,-1-2 0 0,-1 0 4 16,0 1-4-16,1-3-8 0,-3 4 8 0,1-2 0 16,1 0-4-16,-1 0 12 0,0 1-8 0,0-1-4 15,-2 1 4-15,-1-1 0 0,2 2 4 0,1-3-4 16,-2 2 5-16,0-2-1 0,-1-1-4 0,3 1 5 15,-2 0-1-15,0 0-9 0,0-1 10 0,0 0-14 16,1-1 9-16,1 4 4 0,-1-1-8 0,1 1 8 16,2-1-4-16,-2 0-4 0,1 0 4 0,0 1 0 15,-1-2 4-15,0 0 0 0,0 0 4 0,-1 1-3 16,0 2-9-16,-2-1 3 0,1-1-3 0,0 0 4 16,1 3 0-16,-1-3-4 0,1 1 0 15,1-2 4-15,-3 2 0 0,0-2 0 0,1 2 4 16,2 1 0-16,-1-3-8 0,-1 2 8 0,1-1 0 15,-1 2 3-15,3-2-3 0,-3 3-4 0,1-4 0 16,0 2-12-16,-1-1 16 0,1 2-8 0,1-1 4 16,-3 1 4-16,0 2-8 0,3-1 12 0,-1 0-12 15,-1 0 7-15,0 1 5 0,0 1-4 0,-1-1-1 16,1 1-10-16,1-2 6 0,0 1-2 0,-1 1 3 16,1-1 7-16,2 1-11 0,-2 0 8 0,-1 2-4 15,2-2-4-15,-3 1 4 0,3 2-1 0,0 0 5 16,-1-1-1-16,-2 2 1 0,1-1 0 15,1-2-5-15,0 2 1 0,1-4 0 0,-2 2 0 0,1-4 4 16,-1 2 0-16,0-2 3 0,5-2-3 16,-2 0-4-16,-1 1 0 0,1 0-4 0,-1 0-3 15,-1 0 0-15,-1 0 3 0,2 0 4 0,0 0-4 16,-2-1 11-16,2 1-7 0,-4 0 4 0,5 0 3 16,-2 1-7-16,0-1 3 0,-1-2-10 0,0 2 11 15,2 0-4-15,0-3 0 0,-1 3 3 0,0-4-6 16,0 2 3-16,-2-1-4 0,3 0 4 0,0 1 0 15,-2 0 0-15,0-2 7 0,2 1-3 16,0 0 0-16,-1-2-1 0,1 0 1 0,0 0 0 0,0 0-1 16,2 0-3-16,0 0 1 0,-2 0 2 15,-1 0-3-15,2 0 3 0,-2 0-6 0,-2 0-4 16,1 0 10-16,-1 0-3 0,-1-15 4 0,0 15-1 16,-3 0-6-16,2 0 3 0,1 0 7 0,0 0 0 15,0-11-7-15,0 11-3 0,0 0 3 0,1 0-4 16,0 0 15-16,-2-6-4 0,2 6-10 0,-1-1 10 15,1-3-11-15,-2 2 15 0,2-1-8 0,2 1-6 16,-3-1 3-16,1-1-3 0,-3 0 3 0,2-1 0 16,-1 2 0-16,2 0-7 0,-2-1 11 0,0 0-4 15,3 1 0-15,-2-3 7 0,1 2-7 0,0-1 0 16,0 1 1-16,1-1-4 0,1-2 3 0,-2 1 0 16,1-1 4-16,-4 2-1 0,5-1-2 0,-1-1 6 15,2-1-3-15,-3 1-1 0,3-1-2 16,-1 2-1-16,2-2-4 0,-1 0 1 0,1 2 3 15,-1-3-3-15,-1 1 0 0,2 0 3 0,-2 1 12 16,0-3 3-16,2 3 3 0,-3-4-3 0,2 2-11 16,0 1-3-16,0-5 3 0,-1 6 0 0,3-3 4 15,-2 2 0-15,1-4-11 0,-1 3 7 16,0 1-3-16,-1-1 3 0,0 1 4 0,2-1-7 16,-1 1 0-16,1-2-4 0,-1 1 3 0,1 1 1 0,-1-1 0 15,2-1 4-15,0-1-4 0,1 0 0 0,0 0 7 16,0-2-10-16,0 1 3 0,0 0 0 0,0 2-4 15,0-2 4-15,0 2-1 0,0 1 4 16,0-1-12-16,0 3 10 0,0-1 0 0,0 0-3 16,0-1 7-16,0 1-10 0,0 0 3 0,0-2 0 15,0 0 3-15,0 2-2 0,0 1-1 0,0 0 0 16,0 1-3-16,0-1 7 0,0 2-7 0,-17-2 4 16,17 2-1-16,0 0 4 0,0-4 3 0,-8 3-8 15,8-2 1-15,0 2-6 0,-5-1 3 16,5 2 0-16,-3-2 3 0,2 2 11 0,1 0-7 0,-1-1 7 15,-1 3-13-15,2 2-7 0,-2-4 2 0,2 3-2 16,0-2 9-16,0 2 1 0,0 0 3 0,0-1-6 16,0-1 6-16,0 1 0 0,0-1-3 15,0 1 2-15,0-1-9 0,-16-1 7 0,16 3-3 16,0-2-1-16,0 3 7 0,-12-2-3 0,12 0 3 16,0 1 1-16,-9 0-5 0,9-1 4 0,-8 0-7 15,4 2 1-15,-1-5 2 0,1 5-6 0,-1-4 7 16,2 2 4-16,-2-2-4 0,-2 1 3 0,1 0-4 15,2 0 1-15,-1 0-4 0,0 1 1 0,2 0 3 16,-1 3 0-16,-1-1 0 0,1 1 0 0,-2 0 0 16,1 0-4-16,-1 0 4 0,2 0-7 0,-1 0 4 15,0 0 6-15,1 0-3 0,0 0 4 0,1 0-4 16,-4 0-4-16,4 0 4 0,-1 0 1 0,0 0 2 16,0 0 0-16,-1 0-6 0,2 0 6 0,-1 0-6 15,1 0 0-15,1 0 6 0,-2 0-3 16,-1 0 3-16,4 0 0 0,-4 0 1 0,-1 0-4 15,1 0 0-15,-1 0-4 0,0 0 1 0,0 0 0 16,-2 0-1-16,0 0 5 0,3 0-1 0,-3 0 0 16,0 0 3-16,-1 0-3 0,5 0 4 15,-5 0-1-15,2 0-9 0,0 0 6 0,2 0-7 0,0 11 0 16,0-11 7-16,-2 0-10 0,0 0 13 16,1 0-2-16,1 8-1 0,-1-8 10 0,-2 6-9 0,2-3-1 15,1 0 7-15,-3 1-6 0,3-2-4 0,-3 4 6 16,2-2-6-16,-1 1 4 0,1 0-1 15,0-2-3-15,-4 2 3 0,5-1-3 0,1 1 3 0,-1-2 3 16,3-1-3-16,-1 2-3 0,2-1 7 16,-3 1-4-16,3 0-2 0,0-1 5 0,-3 3-6 15,0-4 4-15,-1 3 3 0,-1 3-7 0,-2-3 3 16,1 2 1-16,1-2-7 0,-3 0 6 0,0 1 4 16,3 0-7-16,0-1 7 0,1-1 0 0,-2 2-7 15,3-3 0-15,-2 1 6 0,3 2-2 0,-1-3-1 16,0 4 4-16,0-3-7 0,1 2 8 0,-1 1 3 15,-1-2-7-15,2 1 0 0,-2 1-4 16,0 1-7-16,0 0 15 0,0 2-4 0,-3-1-7 16,1-1 6-16,1 0-3 0,-2 1 7 0,2 0 6 15,-1-2-11-15,-1 3 4 0,2 2-4 0,1-1 0 16,-1 3 7-16,-3 1-3 0,3 0-5 0,-1-1 5 16,-1 1-4-16,2 0 4 0,-2-2 0 0,0 1 0 15,2-2 3-15,-1-1-9 0,-1-2 6 0,2 3-4 16,0 0 0-16,-2-1 1 0,2-1-1 0,-2 0-3 15,0-1 6-15,0-1 4 0,2 2-6 0,0 0 7 16,-2-1-5-16,2 1-2 0,-4-2 3 0,4 2-4 16,-1-1-2-16,0 1 6 0,-1 0-3 0,1 1 3 15,-1-1-4-15,1-1-6 0,1 4 7 0,1-2 2 16,-2 0 4-16,2 0 6 0,-2 2-12 0,-2-1-4 16,3 0 1-16,-2-2-1 0,1 4 7 15,-2-4 0-15,3-1-3 0,-3 1-1 0,3 0 4 16,1-2-6-16,-1 0 3 0,0 0 0 0,2-3-3 15,0 4 6-15,-2-4 4 0,-1 2-7 0,2-2 4 16,0 1-1-16,1 0-7 0,-1-3 11 0,2 1-4 16,-4-1-3-16,3 2 3 0,1-3-6 0,-4 1 0 15,4 2 0-15,-2-1 3 0,0 0-4 16,-2 0 4-16,3 0 3 0,-2 1-6 0,1-2 3 16,0 0 6-16,-2 1-5 0,2 0 3 0,-1-2 2 0,2 1-5 15,-1-1 18-15,2-1 17 0,0 1 11 0,-1-2 13 16,2 3-10-16,0-3-9 0,1 0-7 0,1 0-14 15,-1 0-2-15,-1 0-5 0,0 0-6 0,1 0 1 16,-1 0-5-16,0 0-3 0,0 0 0 16,0 0-5-16,0 0 8 0,-2 0 0 0,0 0 1 15,2 0 2-15,-1 0-4 0,1 0 1 0,-1 0-1 16,-1 0 1-16,1-17-6 0,-2 17 6 0,-3 0-5 16,2-12 4-16,0 12 1 0,-1-15-5 0,0 6 6 15,-2 1-4-15,2 1 4 0,1-1 3 16,-2 0-7-16,-1 2 3 0,4-3-2 0,-1 1-1 0,-3 3 3 15,3-2-3-15,1 0 1 0,-1 0-4 0,2 2 0 16,0-1 2-16,-1 0 4 0,1 0-2 0,-2 1 6 16,3-3 0-16,-1 2-5 0,1-1 2 15,-1-2-2-15,2 0 1 0,-2-2-2 0,4 2 6 16,-2-3 2-16,-1 2-9 0,-2-2 2 0,3-2-9 16,-2 4-3-16,0-2 5 0,3-1 3 0,-3 1 0 15,-1 1 4-15,1 1-5 0,-3-2 5 0,3 2 3 16,-1-2-5-16,-1 0 7 0,-2 2-10 0,0 0 3 15,0-1 5-15,2 0-6 0,-2-1 7 0,1 0-2 16,-1 2-7-16,1-4 7 0,-1 1-7 0,1-3 4 16,1-1 2-16,-1 1-9 0,1-2 4 0,1-1-2 15,-2 0 3-15,3 3 5 0,-1 0 1 0,0 4-3 16,1 1-4-16,-1-2 1 0,-3 2-2 0,3 4 1 16,-1-2 10-16,1 1-4 0,0 1 3 0,-2-1 3 15,2 0-8-15,0 0 0 0,0 2 5 16,0-2-4-16,1 1 2 0,-3-3-2 0,1 3-6 15,3-3 1-15,-2 1 0 0,-3-1 4 0,4 0 1 16,-1 0-2-16,2 3 1 0,-4 0-6 0,5 1 4 16,-1 1-4-16,2 3 6 0,-1-3 4 15,2 5-13-15,-2-2 1 0,1 1-29 0,0 1-54 0,-2 0-79 16,-1 0-122-16,2-1-120 0,1-2-39 16,-2 2 88-16</inkml:trace>
  <inkml:trace contextRef="#ctx0" brushRef="#br1" timeOffset="79879.5">17788 6614 73 0,'2'-3'7'0,"0"2"-1"16,-2 0 2-16,2-1 0 0,-1-1-8 0,1 1 0 15,0-3-1-15,1 3 4 0,2-3-2 0,-2 0-1 16,1 0 4-16,-1 0-4 0,3 1 6 15,-2-1-1-15,1 0 6 0,-1 1 5 0,0-1 3 16,2 0 3-16,-1 0-1 0,2 0-2 0,-2 0-8 16,0 0 0-16,0-1-3 0,1 2-1 0,-1 0 4 15,-1 0 2-15,2 1 5 0,-3 0 15 0,0-1-1 16,1 0 5-16,-4 2 2 0,2-2-9 0,0 1-2 16,-2-2-9-16,1 0-9 0,0 0-10 0,2 0-3 15,-1 1 2-15,1-1 1 0,2 1 1 0,-1-1 8 16,-1 0-10-16,4 0 0 0,-1 0 3 0,1 0-3 15,1 0 2-15,1 0-1 0,0 0-5 16,-1 1 0-16,0 0 2 0,-2 2 3 0,2-1 2 0,-5 2-2 16,-1-2 1-16,-2 3 2 0,0 0-1 15,0 0-5-15,0 0 13 0,0 0-9 0,0 0 0 16,0 0 9-16,0 0-11 0,0 0 9 0,0 0-5 16,0 0-2-16,0 0-5 0,0 0 4 0,0 0 2 15,0 0-4-15,0 0 5 0,0 0-5 0,0 0 0 16,0 0 4-16,19 0 1 0,-19 0-3 0,0 0 4 15,14 0 3-15,-14 0-5 0,0 0 6 0,12 0-3 16,-12 0 5-16,6 0-2 0,-6 0 2 0,6 0-5 16,-1 0-5-16,-2 0 2 0,-2 0-2 0,1 0 1 15,0 0-2-15,1 0 0 0,1 0-2 0,-1 0 3 16,3 0-1-16,-4 0-2 0,4 0 1 0,-3 0-1 16,3 20 2-16,0-20 1 0,-2 0 1 15,0 12 1-15,-1-12 1 0,4 10-1 0,-2-10 1 16,2 11-4-16,0-6 1 0,2 0 3 0,-2-1-2 15,1 2 1-15,3-1-3 0,0-1 3 0,-1 1-3 16,-1 0 2-16,1 0 2 0,-2 1-6 0,1-2 6 16,-3 2-3-16,-1 0-1 0,0 0-1 15,-2 0-1-15,3 3 9 0,-2-1-1 0,0-3-3 16,0 4 3-16,1-2-7 0,0 2 2 0,0-3 0 16,2 4 1-16,-3-3 1 0,2 0 2 0,1 1-3 15,-1 0 1-15,4 0-7 0,-4-1 2 0,-1 0 9 0,0 1-12 16,0 2 12-16,1-5-4 0,-2 5 3 15,0-1 8-15,0 0-8 0,-2 1 3 0,2 0-6 16,-3 0-5-16,2 0 7 0,-1 2-4 0,1-3 0 16,-2 3 9-16,3 0-3 0,-2 1 0 0,1 0 1 15,-2 0-5-15,2-1-1 0,-1 4 2 0,-1-3 3 16,3 0 1-16,-1 0 0 0,2 0 0 0,-1 1 0 16,1-1-7-16,-1 1 4 0,-1-2 8 0,1 3 2 15,-1-2 1-15,0-1-5 0,-1 1-3 16,1 0-6-16,-2-1 10 0,3 0-3 0,-2 2-5 0,-1-2 9 15,1-1-12-15,-2-2 4 0,0 3 3 0,0 1 2 16,0 0 0-16,0 2 5 0,0-2 18 0,0 2 1 16,0 3 9-16,0 3-14 0,0-3-18 15,0-2-5-15,0 0-3 0,0-1 6 0,0 1 0 16,0-1-7-16,0 1 1 0,0-2 2 0,0 1 1 16,0 2-3-16,0 0 2 0,0 0-3 0,0 0 0 15,0 0 4-15,0 1-4 0,0-1-4 0,0 1 7 16,0 0 0-16,0-2-3 0,0 0 4 0,0-1-11 15,0 3-3-15,0-3 10 0,0 1 3 0,0 1 0 16,0-1 5-16,0-1-5 0,0 2-3 0,0 0 5 16,0-2-2-16,0 2-4 0,0-1 4 0,0 2-4 15,0 1 4-15,22-3 3 0,-22 1 0 0,18 1 3 16,-18-2 0-16,18 0-4 0,-18-1-2 0,16 0-8 16,-16-2 4-16,12 1 3 0,-6-1 3 15,-2 1 1-15,0 0-7 0,-2 0 0 0,1-1-1 16,1 1 4-16,-2-2-4 0,2 3 4 0,-2-2 4 15,1-1-4-15,-1 1 0 0,1-1 4 0,0 2-8 16,0-3 1-16,2 2 7 0,-1-1-1 0,2 2-3 16,-2-2 8-16,2 3-8 0,-1-3-8 0,2 2 9 15,0 1-5-15,2-2 0 0,-2 1 4 0,0 1 1 16,1-1 3-16,-1-2 0 0,0 0 5 0,1 1-12 16,0 0 0-16,-1-3 8 0,-1 0-7 15,0 3 11-15,2-2-4 0,0-1 1 0,-1 3-1 0,-2-1-4 16,0 1 1-16,1-1-1 0,-1 2-4 0,1-3 8 15,-2 0-4-15,2 2-3 0,0-1 7 16,1 0-8-16,-4 2 0 0,2 0 11 0,2 1-14 16,-2-2 3-16,3 2 4 0,1-2-16 0,-3 0 16 15,2 1-8-15,-2 1 4 0,2-3 8 0,-2 1-4 16,0 1-4-16,-2-1 4 0,1 1-5 0,1-1 1 16,-2 0 11-16,0 0-14 0,-3 1 10 0,4 0-7 15,-1-4-4-15,-3 2 8 0,7-1-11 0,-5 0 7 16,2-2 0-16,-1 2 3 0,0 1-3 0,1-3 0 15,-1 1 4-15,1 2-4 0,1-1 7 16,0 0 0-16,0-1 0 0,1 1-3 0,1 0-4 16,0-1 0-16,-1-1-3 0,2 1 3 0,1 1 0 15,-2-2 0-15,-1 1 0 0,1 0 0 0,0 2 0 16,0-3 0-16,-2 1 0 0,-1 0 0 0,-1 1-4 16,1-1 7-16,-1 0-3 0,-2 2 4 0,3-4 10 15,-1 2-10-15,1-1 3 0,-1 0-7 0,1-1-4 16,1-1 4-16,-2 0 4 0,1-2 3 0,-2 2-7 15,3-2 8-15,-3 0-8 0,5-1 0 0,-5 2 3 16,1-1-6-16,0-1 6 0,0 1 1 0,2-2 3 16,0 2-3-16,-1-1-1 0,0-1 1 0,3-1-4 15,0 3 3-15,1-3 0 0,-1 1-2 0,0-3 2 16,1 2 1-16,-3 0-4 0,3-2 7 0,-1 1-7 16,1-1 3-16,-2 2 8 0,0-2 3 15,2 0 4-15,1 0-1 0,-2 0 0 0,2 0-7 16,1 0 7-16,-1 0-7 0,0 0 0 0,2 0-3 15,-1 0-4-15,-2 0 10 0,0-17-7 0,0 17 1 16,-1 0-3-16,2 0-4 0,-5-10 0 0,1 10 6 16,-2 0-6-16,0-7 0 0,-1 7 0 15,0-5-3-15,3 3 6 0,-2-1 3 0,2-1 6 16,0 1-6-16,1 0 2 0,3-1-1 0,-3-1-3 16,2 1 10-16,1-1 5 0,-1 0-3 0,-1 2-4 0,0-6-3 15,1 4-7-15,-1-2 1 0,0-1 3 0,0 1-3 16,0 0 0-16,0-1 3 0,0 1-6 15,1-2 4-15,1 1-4 0,-1-1 0 0,-1 1 6 16,0-1-3-16,0-2 0 0,-1 2 0 0,0 0-3 16,0-2-1-16,-1 2-2 0,-1-1 4 0,3-1-4 15,-3 3 0-15,2-4 7 0,0 3-10 0,-2-1 4 16,0 1 1-16,0 0 1 0,2 0 0 0,-2 0 1 16,1-1 0-16,1 1-4 0,-1 1 0 0,1-2 1 15,1 1-1-15,2 0 1 0,-3-2 8 16,3 1-2-16,1 2-6 0,-3-3-1 0,5 1-5 0,-2-1 5 15,0 1 3-15,1 1 0 0,0-1 1 0,-1 0-7 16,2 2 7-16,0-4 0 0,-3 7 2 0,1-2-2 16,-1-3-1-16,0 3-3 0,0 0 4 15,-1 2 0-15,0-4 3 0,0 1 0 0,2 1-7 16,-2 0 4-16,1-1-3 0,-1-1-3 0,3-1 2 16,-2 3 4-16,2-3-11 0,-2 2 8 0,0-1-6 15,1 1 5-15,1-1 7 0,0 2 0 0,1 0 3 16,-1-1-5-16,-1 1-2 0,2-3-2 0,0 3 2 15,0-1-5-15,-2 1-4 0,4-1 4 0,-5 0 3 16,0 1 6-16,1 0 2 0,-1-2 1 0,0 4-7 16,0-3 1-16,-2 2 0 0,1 0-1 0,-1 1-3 15,2 0-3-15,-2 0 0 0,1 2-3 0,-1 1 2 16,1-3 7-16,-1 1 0 0,-2 4 0 0,4-2 3 16,-4 0-6-16,3 1 0 0,1 1 3 0,-3 0-3 15,2 0 3-15,-1 0 0 0,2 0 9 16,0 0-3-16,-1 0-3 0,-1 0-1 0,0 0-8 15,0 0 6-15,1 0-3 0,2 0 0 0,-3 0-1 16,-1 0 0-16,1 14 4 0,2-14 6 0,-4 0-3 16,1 0-3-16,-3 10 3 0,2-10-10 0,-1 7 3 15,1-1 0-15,-1 0 3 0,1 1 1 0,0 1 5 16,-1-1 1-16,2 3-4 0,-2-1 6 16,-1 1-5-16,1 1-8 0,1 0 7 0,-1 0-6 0,0 1 3 15,0 1 6-15,-1-1-6 0,-1 0 3 0,3 0-9 16,-2 0 2-16,1-1 4 0,-1 3 0 0,2-5 7 15,-1 3 2-15,-1-2-3 0,1 2-3 16,-1-3 1-16,-2 0-4 0,1 2-6 0,-1 0 7 16,0-2-1-16,-1 0 0 0,4 2 10 0,-2-3-3 15,-1 5-3-15,2-4 3 0,-1-1-4 0,0 3-2 16,2-2 6-16,-1 2-3 0,-1-1 2 0,0 0 0 16,1-1-2-16,-3 3 3 0,5-2-3 0,-2-1 5 15,-3 4-1-15,2-4-7 0,-2 1 3 0,1 1-6 16,1 0 6-16,-1 1-10 0,0-3 7 0,-2 1 5 15,3-1-10-15,0 1 11 0,-1 2-6 16,2-4 0-16,-1 2 3 0,-1 1-3 0,2 0 0 0,-3 1 3 16,0-1-2-16,2 2 2 0,0 1 3 15,-1-4-5-15,1 2 2 0,-1-1 2 0,-2 2-10 16,6-4-2-16,-4 1 3 0,0 0-3 0,-2-3 8 16,0 1 8-16,0-1-8 0,1 0 0 0,2-2-1 15,-1 2-1-15,2-2 15 0,4 0-1 0,-1 0 3 16,2 2 0-16,3-3-3 0,-1 2 7 0,1-4-4 15,-2 1 1-15,5 1-7 0,-5 0-2 0,4-3-2 16,-2 2 1-16,1-3 1 0,-1 0-3 0,0 2 7 16,1-2-2-16,0 0 18 0,-1 0 5 0,3 0-2 15,-2 0 5-15,0 0-13 0,2 0-2 0,0 0-3 16,-2 0-2-16,2 0-4 0,-5 0-3 0,1 0 0 16,-1 0-3-16,-1-14-1 0,0 14 0 15,-3 0 0-15,0 0 0 0,1-15-1 0,-2 15 1 16,0-12-3-16,-1 7-3 0,2-3-5 0,-3-1-1 15,0 3 2-15,-2-2-7 0,-1-2-21 0,0 1-41 16,0 0-75-16,0 1-106 0,0-2-101 16,-34 0-96-16,34 0 32 0,-34-2 113 0</inkml:trace>
  <inkml:trace contextRef="#ctx0" brushRef="#br1" timeOffset="81278">19000 8818 376 0,'0'0'5'0,"17"0"3"0,-17 0 1 15,0 0 2-15,0 0-7 0,0 0 1 0,0 0-2 16,0 0 5-16,0 0 2 0,0 0-1 0,0 0 4 15,0 0-7-15,0 0 5 0,0 0-8 0,0 0-2 16,0 0 5-16,0 0-13 0,0 0 16 0,0 0 5 16,0 0-7-16,0 0 1 0,0 0 1 15,0 0-2-15,0 0 6 0,0 0 12 0,0 0-5 16,0 0 14-16,0 0 5 0,0 0 11 0,0 0 12 16,0 0-10-16,0 0 10 0,0 0-16 0,0 0-16 15,0 0-1-15,0 0-13 0,0 0-3 0,0 0-3 0,0 0 3 16,0 0-9-16,0-21 7 0,0 21 0 15,0 0-11-15,0-17 4 0,0 17-8 0,0-15 7 16,0 15-7-16,0-14 0 0,0 7 0 0,14-1 1 16,-14-2 2-16,12 2 0 0,-12-2 4 0,10 2-3 15,-4-2 3-15,0 1 0 0,1-5 3 0,-1 3 15 16,-2-1-4-16,1-1 0 0,-3-3 3 0,1 1-13 16,-1-1 15-16,1 1 0 0,-2-2-11 0,0-2-5 15,0 2-2-15,1 0 2 0,-2-2 2 0,1 0-1 16,0 0-8-16,0-1 1 0,2 0 3 0,-2 2 0 15,1 0-3-15,-1 3 8 0,0 0 4 0,0-1 5 16,2 2 8-16,-2 2 4 0,2 1 7 0,-1 0-4 16,2 0-4-16,-2-1-2 0,3 2-7 15,-4-1 11-15,3 4 3 0,-1 0-4 0,-1 0-12 16,2-1 1-16,-1 4-4 0,0-2-11 0,1 2 8 16,-1 1-8-16,-2 0-3 0,0 0 3 0,0 1 1 15,0 0-8-15,-1 0 4 0,0 2-3 0,2 0-1 16,-2 0 4-16,0 0-3 0,0 0 2 0,0 0-2 15,0 0-4-15,0 0 10 0,0 0-6 0,0 0 3 16,0 0-4-16,0 0-3 0,0 0 4 0,0 0 3 16,0 0 7-16,0 0-4 0,0 0-6 0,0 0-34 15,0 0-46-15,0 0-66 0,0 0-65 0,0 0-48 16,0 0-36-16,0 0 42 0,0 0 72 16</inkml:trace>
  <inkml:trace contextRef="#ctx0" brushRef="#br1" timeOffset="81980.05">19821 7640 296 0,'5'-6'12'16,"-3"3"8"-16,1 0 4 0,0-3 9 0,1 0-2 15,-1 4 4-15,-2-4 8 0,1 1 4 0,-1 1 3 16,0 1 6-16,1-1 14 0,0 0-2 0,-2 2-2 15,0-1-8-15,0 2-15 0,0-2 5 0,0 3-4 16,0 0-10-16,0 0 1 0,0 0-17 0,0 0-11 16,0 0 3-16,0 0-17 0,0 0 3 0,0 0 1 15,0 0-1-15,-17 0 8 0,17 0-4 0,0 0 3 16,-16 0-3-16,16 23 0 0,-13-23 0 16,13 13-3-16,-15-13 7 0,9 21-7 0,-1-11 7 15,1 4 0-15,-2 0-4 0,3 0 1 0,2 1-10 16,-2 0 16-16,-2 3 0 0,3-2 2 0,1 2 4 15,-2 0-9-15,2 1-4 0,1-1 6 0,-2 1 1 16,2 2 0-16,-1-4 3 0,-1 3 11 0,2-3 8 16,-3 2 7-16,-3 0 18 0,2-2-21 0,-1 0-11 15,-1-1-7-15,-1-1-18 0,1 2 10 16,-1-3 8-16,-1-1-7 0,1 2 0 0,-1-3-4 16,-2-1 0-16,3-1 15 0,-4 0-4 0,2-1-3 15,1-3 6-15,1 0-14 0,1 0 0 0,2-4 10 0,1 1-13 16,2-2 6-16,0 0 4 0,1-1-8 15,-1 0-11-15,2 0-78 0,1 0-87 0,-1 0-90 0,1 0-69 16,0 0 28-16,0-27 83 0</inkml:trace>
  <inkml:trace contextRef="#ctx0" brushRef="#br1" timeOffset="82217.5">19553 8050 633 0,'0'0'3'0,"0"0"5"0,0 0 27 0,34 0 11 16,-34 0 10-16,35 0-7 0,-17 0-21 0,1 0-11 16,0 0-16-16,-2 0 4 0,0-15-11 0,-2 15 9 15,-1 0-3-15,1 0 3 0,0 0 8 0,1 0-10 16,2 0-18-16,-3 0-61 0,2 0-62 0,-3 0-59 15,-1 0-3-15,-2 0 58 0</inkml:trace>
  <inkml:trace contextRef="#ctx0" brushRef="#br1" timeOffset="82536.12">20064 8111 426 0,'-20'0'-2'0,"20"0"3"0,0 0 25 0,0 0 23 16,-20 0 15-16,20 0 18 0,0 0-15 16,-15 0-7-16,15 0-7 0,-9 0-16 0,9 0-17 15,-12 0-15-15,7 0-5 0,-4 0-1 0,-1 0 4 0,1 0 2 16,-2 0 1-16,1 0-6 0,-1 0 9 15,-1 0-6-15,2 22-1 0,1-22 6 0,2 18-7 16,0-18 1-16,2 14 4 0,0-14-3 0,3 18 3 16,1-7 3-16,1-3-3 0,0 0 0 0,0-2-4 15,0 2 8-15,0-1-4 0,23-2 5 0,-23 1 2 16,20-2-56-16,-20-3-87 0,30 2-94 0,-13-3-31 16,-1 0 49-16</inkml:trace>
  <inkml:trace contextRef="#ctx0" brushRef="#br1" timeOffset="83395.94">20134 7970 376 0,'-5'0'6'16,"1"7"8"-16,3-7 16 0,1 0 14 0,0 2 9 15,0-2 15-15,0 0-3 0,0 0 10 0,0 3-6 16,0-3-19-16,0 1-14 0,0-1-32 0,0 2 0 16,0-2-7-16,0 1-2 0,0-1 11 15,0 0-7-15,0 0 2 0,0 2 5 0,24-2 4 16,-24 2-7-16,0-2 1 0,26 1-1 0,-26-1-6 15,28 0 6-15,-13 0 4 0,3 0-1 0,0 0 1 16,0 0-7-16,1 0 0 0,-1 0-3 0,2 0 3 16,-4 0-3-16,-2 0-37 0,1 0-58 0,-4 0-69 15,-2-17-57-15,0 17 32 0,-3 0 56 0</inkml:trace>
  <inkml:trace contextRef="#ctx0" brushRef="#br1" timeOffset="83680.38">20287 7848 776 0,'-3'16'6'16,"-1"-16"0"-16,4 0 0 0,0 0 6 0,-3 0 8 15,3 0 15-15,-1 0 8 0,1 0-1 0,-2 0-17 16,2 6-15-16,-1-6-6 0,0 0-10 0,1 5 6 15,-3-1 3-15,2-1-4 0,-2 4 10 16,1-1-6-16,-1 2-6 0,1 0 14 0,-1 4-1 0,1-2-2 16,-2 2 7-16,0-1-12 0,2 0-4 15,-2 1 7-15,2 1-4 0,-2 1 4 0,-1-3-4 16,1 1-2-16,-1 3 2 0,0-2-34 0,0-2-51 16,1 2-60-16,1-1-70 0,0-2-21 0,2-2 55 15</inkml:trace>
  <inkml:trace contextRef="#ctx0" brushRef="#br1" timeOffset="84530.29">20959 7773 251 0,'0'0'-3'16,"-25"-2"3"-16,25 2-1 0,0-1 10 0,-23 1 17 15,23 0 11-15,-15 0 10 0,15 0-1 0,-15 0-14 16,15 0-12-16,-14 0-8 0,14 0-7 0,-11 20-3 16,1-20 1-16,3 0 2 0,0 20 14 0,1-20 17 15,-3 18 7-15,3-6 5 0,-3-2-14 16,3 5-13-16,0-4-7 0,-1 3-6 0,4 1 2 16,-1-1-7-16,0 1 2 0,-1 2 11 0,-1 1-6 15,2-1 9-15,-2 3 2 0,0-3-10 0,-2 2 5 0,-2 0-2 16,1 1-1-16,3-3 1 0,-1 0 1 0,-2-1 13 15,3-1-5-15,-3 0 11 0,-1-1 0 0,4-1-13 16,-2-2 0-16,-1 0-11 0,1-3 0 16,-2-1-4-16,1 0 1 0,2-1 1 0,0-1-15 15,1-2-42-15,-1 0-74 0,2 0-70 0,-1-2-71 16,1-1 44-16</inkml:trace>
  <inkml:trace contextRef="#ctx0" brushRef="#br1" timeOffset="84746.03">20536 8133 761 0,'0'0'0'0,"0"0"0"15,0 0-2-15,27 0 30 0,-27 0 21 0,38 0 14 16,-13 0 2-16,2 0-22 0,1 0-22 0,-3 0-20 15,0 0 2-15,-2 0-6 0,-5-11-4 0,0 11-10 16,-6 0-84-16,-2 0-92 0,-1 0-61 0,2 0 18 16</inkml:trace>
  <inkml:trace contextRef="#ctx0" brushRef="#br1" timeOffset="85448.35">20936 8246 675 0,'-1'0'19'16,"1"0"21"-16,0 0 12 0,0 0 21 15,0 0-15-15,0 0-17 0,0 0-8 0,0 0-19 16,0 0-7-16,0 0-4 0,0 0-14 0,0 0 4 16,0 0 3-16,0 0-4 0,0 0 14 0,0 0 1 15,0 0 3-15,0 23 11 0,0-23-1 0,0 17 5 16,0-17 2-16,0 18 8 0,0-4 2 0,0-4-4 15,0 4-1-15,0-1-7 0,0 1-5 0,0 2-15 16,0 1 7-16,0-2-11 0,0-3 3 0,-23 2 8 16,23-1-12-16,0-4 0 0,0-3-4 0,0 1 8 15,-12-3-8-15,12-1 12 0,0-2 8 0,0 0-8 16,0-1 12-16,0 0-5 0,0 0 1 0,0 0-4 16,0 0 3-16,25 0-7 0,-25-19-12 15,20 19 8-15,-20 0-12 0,27-25 1 0,-9 25 3 16,-4-14-4-16,2 14 8 0,-2-11 0 0,1 11-4 15,-4 0 8-15,0 0-4 0,0 0-4 0,-3 0 4 16,-2 0-4-16,1 0 0 0,-2 28 15 0,-3-28-3 16,1 22 7-16,-3-22 3 0,0 21-10 0,0-9 6 15,0-12-10-15,0 25 3 0,0-15 8 16,0 1 6-16,0-2 4 0,-22-1 3 0,22-1-8 16,0-2-6-16,-26-2 0 0,12 0-6 0,-5-3 6 15,-3 0-42-15,-6 0-87 0,-2 0-90 0,-4-34-105 0,0 14-49 16,-1-6 66-16,2-1 87 0</inkml:trace>
  <inkml:trace contextRef="#ctx0" brushRef="#br1" timeOffset="86912.66">16036 8114 227 0,'0'2'-3'0,"0"2"2"15,0-2 0-15,0 0-1 0,0-2 4 16,0 0 1-16,0 0-2 0,0 1 14 0,0-1 13 16,0 0 12-16,0 0 13 0,0 0-8 0,0 0-10 15,0 0-13-15,0 0-3 0,0 0-2 0,0 0 2 16,0 0 4-16,0 0-2 0,0 0-1 0,0 0-1 15,0 0-9-15,0 0-7 0,0 0-6 0,0 0 0 16,0 0-1-16,0 0-5 0,0 0 2 0,0 0 2 16,0 0 4-16,0 0 4 0,0 0 4 0,0 0-9 15,0 24-1-15,0-24 2 0,0 16-1 0,0-16 3 16,0 18 7-16,0-6-6 0,0 0 0 0,0 0 0 16,-19 1-4-16,19 2 6 0,0 0 0 15,-15-1-1-15,15 0-4 0,-12 3 1 0,12-1-5 16,-9 3 4-16,9 2-1 0,-6-2 3 0,2 2 1 15,-1 1 2-15,1 2-1 0,1-3-4 0,-3-1 5 16,3 1-4-16,-2-6 5 0,0 1-1 0,-1-1 3 16,1-5-5-16,0 2 1 0,-1-3-1 15,0-2-6-15,0-1 0 0,-1 2-35 0,0-2-29 16,1-3-37-16,1 1-46 0,-2-2 28 0</inkml:trace>
  <inkml:trace contextRef="#ctx0" brushRef="#br1" timeOffset="88031.98">16163 7067 357 0,'0'0'12'16,"0"0"5"-16,0-6 4 0,0 4 13 0,0-1-3 16,0 0 6-16,0 0 12 0,0 2-4 0,0 0-6 15,0-1-7-15,0 1-7 0,0 1-7 0,0 0-7 16,0 0-6-16,0 0-2 0,0-3-2 0,0 1 10 15,0 2 7-15,0-2 11 0,0 1 9 0,0-1 7 16,-17-1-1-16,17 0-20 0,0 1-3 0,0-1-16 16,-11 0-8-16,11 1 3 0,0-1-9 15,-8 0 6-15,8 1 0 0,-5 0 4 0,5 1 2 16,-4-1-7-16,-1 2 8 0,5-2-8 0,-4 1 1 16,1 1 7-16,0-1-11 0,1 1 8 0,0-2 1 15,-1 1-2-15,1 1 7 0,0-2 0 0,1 2 5 16,-1-1-8-16,2 1 3 0,0 0-6 0,-2 0-4 15,2 0 3-15,0 0 0 0,0 0 4 0,0 0-5 16,0 0 5-16,0 0-4 0,0 0 3 0,0 0-6 16,0 0 0-16,0 0 2 0,0 0-3 0,0 0 3 15,0 0 5-15,0 0-8 0,0 0 10 0,0 0 1 16,0 0 0-16,-20 0 2 0,20 20-9 0,0-20-4 16,-17 0 0-16,17 16 0 0,0-16 2 15,-18 13 4-15,18-13-7 0,0 12 7 0,-12-3 3 16,12-1 1-16,-8 0 4 0,5 3-9 0,-1-1-3 15,1 1 8-15,-2 2-8 0,2 1 4 0,-2 1-3 16,-1 1-4-16,3 2 3 0,-2 2 1 0,1 0 2 16,-1 0 1-16,1 1 3 0,-1 0-3 0,0 0 3 15,3 1 1-15,-3-3 3 0,1 4-4 0,-1-1 0 16,3 0-3-16,-1-2 3 0,1 2 3 16,-1-3-7-16,1 1 7 0,-1-2-3 0,2-2 2 15,-2 1 1-15,1-3 3 0,-2-2 4 0,1 1 3 0,-3-1 7 16,3-1-7-16,-2-2-4 0,0-1 1 0,-2 0-15 15,0-1 4-15,-1 0-4 0,1 0-3 16,-2-1 10-16,0-2-3 0,2 3-4 0,-2-3 3 16,2 0 5-16,-2-2-1 0,1-1 0 0,6 0 4 15,-3-1 0-15,2 0-22 0,-1 0-77 0,-1 0-85 16,3 0-72-16,-1-21-60 0,3 21 81 0</inkml:trace>
  <inkml:trace contextRef="#ctx0" brushRef="#br1" timeOffset="88281.73">15787 7498 563 0,'0'0'0'0,"0"0"6"0,0 0 7 16,0 0 30-16,0 0 26 0,25 0 8 0,-25 0 5 15,25 0-34-15,-25 0-27 0,29 0-14 0,-29-16-12 16,31 16 2-16,-13 0 2 0,-3 0-3 0,1-11 0 16,0 11-10-16,2 0-38 0,-2 0-32 0,-2 0-27 15,-1 0-26-15,0 0 4 0,0 0-6 0,-4 0 25 16,2 0 36-16</inkml:trace>
  <inkml:trace contextRef="#ctx0" brushRef="#br1" timeOffset="89131.64">16156 7525 346 0,'0'0'5'0,"0"0"6"16,0 0 3-16,0 0 3 0,12 0 7 0,-12 0-5 16,0 0 4-16,0 0 8 0,0 0-8 0,0 0-4 15,0 0 0-15,0 0-12 0,0 0-7 0,0 0 8 16,0 0-10-16,0 0-2 0,0 0 2 0,0 0-1 15,0 0 8-15,0 0-2 0,0 0 3 0,0 0-7 16,0 0 2-16,0 0 5 0,0 0 3 0,0 0 16 16,0 0 5-16,0 0-2 0,0 0 6 0,0 0-1 15,0 0-10-15,0 0-5 0,0 0-4 0,0 0-10 16,0 0 0-16,0 0 2 0,0 0-6 0,0 0-4 16,0 0 1-16,0 0 5 0,0 0-2 15,0 0-4-15,0 0 3 0,0 0-2 0,0 0 3 16,0 0 2-16,0 0-5 0,0 0 1 0,0 0-1 15,0 0 3-15,0 0 4 0,0 0 1 0,0 0-2 16,0 0-3-16,0 0 6 0,0 0-4 0,0 0 5 16,0 0-6-16,0 0-4 0,0 0 1 0,0 21-1 15,0-21 2-15,0 0 0 0,0 0-2 16,0 0-1-16,0 0 4 0,0 0 0 0,0 0 6 16,0 0-8-16,0 0 2 0,-19 0 0 0,19 0-3 15,0 0 3-15,0 10 6 0,0-10-9 0,0 0 6 0,0 0 0 16,-10 5-3-16,10-1 4 0,-8-1 0 0,1 3 3 15,2-1 1-15,-3 3 4 0,0 1 9 0,0 1 0 16,-4-2 3-16,1 2 0 0,2-1-10 16,-1 1-4-16,3-2-16 0,-1 1 7 0,1 0-4 15,1 0 4-15,1-1 6 0,0 0-6 0,1 1 9 16,2-2 10-16,-1 3 0 0,0-3-3 0,3 2-13 16,0 0-6-16,0-2 9 0,0-1 10 0,0 2 6 15,0-4 8-15,0 0-7 0,0 0 1 0,0-1 7 16,0-2-13-16,23 0-5 0,-23-1 1 0,23 0-8 15,-7 0-3-15,2 0 0 0,4 0-8 0,2 0-17 16,1 0-49-16,0 0-69 0,-1 0-74 0,1-20-68 16,-3 20 41-16,-3 0 71 0</inkml:trace>
  <inkml:trace contextRef="#ctx0" brushRef="#br1" timeOffset="89663.97">16395 7579 631 0,'0'-1'19'0,"0"1"10"16,0 0 10-16,0 0 13 0,0 0-13 0,0 0-2 15,0 0 0-15,0 0-6 0,0 0 3 0,0 0-7 16,0 0-3-16,0 0 1 0,0 0-3 0,0 0 2 15,0 0-6-15,18 0-11 0,-18 0-3 0,16 0-4 16,-5 0 0-16,2 0 4 0,2 0-4 16,2 0 0-16,-2 0 0 0,2 0-4 0,-1-13-7 15,0 13 1-15,-1 0 3 0,0 0-10 0,-1 0-31 16,-3-8-68-16,2 8-70 0,-3-4-69 0,-2-1 38 16</inkml:trace>
  <inkml:trace contextRef="#ctx0" brushRef="#br1" timeOffset="90717.18">16804 7356 349 0,'0'0'8'0,"0"-2"2"0,0 2-2 0,0 0-4 15,0-1-7-15,0-1-4 0,0 1 2 16,0 0 9-16,0-1-2 0,0 1 0 0,0 1 0 0,0-1-4 16,0 1-3-16,0 0 3 0,13 0 2 15,-13 0 3-15,0 0 1 0,0 0 1 0,0 0-5 16,0 0 0-16,0-3 3 0,0 3 0 0,0 0 0 15,0 0 0-15,0 0-5 0,0 0 2 0,0 0-2 16,0 0 6-16,0 0-1 0,0 0 1 0,0 0 6 16,0 0-7-16,0 0 3 0,0 0 4 0,0 0-9 15,0 0-2-15,0 0 0 0,0 0-6 16,0 0 6-16,0 0 2 0,0 0-1 0,0 0 3 16,0 0-2-16,0 0-1 0,0 0 2 0,0 0-3 15,0 0-3-15,0 0 4 0,0 0-2 0,0 0 1 0,0 0 2 16,0 0-1-16,0 0 0 0,0 0 0 0,0 0 2 15,0 0 1-15,0 0-5 0,0 0 0 16,0 0 0-16,0 0 2 0,0 0 6 0,0 0-1 16,0 0 0-16,0 0-4 0,0 0 19 0,0 0 1 15,0 0 1-15,0 0 1 0,0 0-21 0,0 0 1 16,0 0-3-16,0 0-4 0,0 0 1 0,0 0 2 16,0 0 4-16,0 0-3 0,0 0-7 0,0 0 3 15,-18 21 3-15,18-21 6 0,0 0 9 0,0 15 28 16,0-15 4-16,0 18-5 0,0-18 0 0,0 24-26 15,0-12 14-15,0 1 19 0,0 0 1 0,0 0 1 16,0 1-21-16,0 2-17 0,0-1-7 0,23 1 6 16,-23 0 14-16,0 1 3 0,0 1 7 15,16 1-7-15,-16 1-17 0,0-2 4 0,0 3-11 16,0-1-4-16,0-1 4 0,-27 1-7 0,27-1 21 16,0-3-18-16,-28 2 7 0,28-3-1 0,-17 0-13 15,17-1 14-15,0-3-11 0,-18 0 11 0,18-1-1 16,0-2 1-16,-10 0-17 0,10-3-77 0,0 0-71 15,0-2-62-15,0-3-46 0,0 0 66 0</inkml:trace>
  <inkml:trace contextRef="#ctx0" brushRef="#br1" timeOffset="90935.24">16654 7778 875 0,'-5'3'-4'0,"3"-1"2"0,-1-2-4 15,3 0-1-15,0 0 4 0,0 0 6 0,0 0-1 16,29 0 2-16,-29 0-1 0,20 0-6 0,-20-19 5 16,32 19-5-16,-11 0 0 0,4 0-20 0,-3 0-70 15,1-15-55-15,0 15-58 0,4 0 13 0,-4 0 68 16</inkml:trace>
  <inkml:trace contextRef="#ctx0" brushRef="#br1" timeOffset="91412.36">16987 7813 316 0,'0'4'-5'0,"0"-4"-3"16,0 3 4-16,0-2 0 0,0-1 6 0,0 0 2 16,0 3-6-16,0-3 4 0,0 3 22 15,0 1 4-15,0-2 4 0,0 5-3 0,0-1-21 16,0 4-4-16,0-5-4 0,-19 5 1 0,19 1 2 16,0-1 35-16,0 1 5 0,0 0 1 0,0 2-9 15,-11-2-30-15,11 0-6 0,0 1 40 0,0 1 11 16,0-4-2-16,-6 0 0 0,6-1-41 0,0 0-6 15,0-1-4-15,-4-1 6 0,4-4 0 0,-1 2 1 16,1-3 2-16,0 0 4 0,0-1 7 0,0 0 23 16,0 0 15-16,0 0 15 0,0 0 0 0,0 0-20 15,0 0-21-15,0 0-21 0,20 0-11 16,-20-26-4-16,20 26 4 0,-20-17-3 0,25 17 6 0,-25-16 0 16,26 16 0-16,-26-13 3 0,21 13-6 15,-12 0-1-15,0-9-2 0,-9 9 2 0,9 0 3 16,-9 0 1-16,5 0 0 0,-2 0-3 0,-1 0-4 15,-1 0 7-15,0 19 2 0,2-19-9 0,-3 0 6 16,0 24-3-16,0-24-7 0,0 15 13 0,0-15-2 16,0 15 0-16,-29-15 10 0,29 8-3 0,-22-8 3 15,22 8 2-15,-27-8-26 0,27 0-88 16,-30 0-108-16,18 0-76 0,-2 0 22 0</inkml:trace>
  <inkml:trace contextRef="#ctx0" brushRef="#br1" timeOffset="93114.06">17286 4403 173 0,'0'-5'-1'15,"0"2"1"-15,0-1-1 0,0-3 11 16,22-1 15-16,-22 2 9 0,20-2 15 0,-20 2 7 16,23-1-6-16,-23 3-7 0,20-2-4 0,-20 2-11 15,12 1 1-15,-12 1-2 0,0 2-7 0,7 0-10 16,-7 0-3-16,0-2 2 0,0 2 1 0,0 0 8 16,0 0 2-16,0 0-1 0,0 0 2 0,0 0 6 15,0 0-3-15,0 0 1 0,0 0 12 0,0 0 2 16,0 0 2-16,0 0-1 0,0 0-19 0,0 0-11 15,0 0-4-15,0 0-3 0,0 0 4 0,0 0-11 16,0 0 0-16,-15 0-3 0,15 0-3 0,0 0 3 16,0 0 1-16,-17 0-2 0,17 0 5 0,-10 0-4 15,4 0 0-15,-1 0 4 0,-2 0-2 16,1 17 8-16,0-17 0 0,1 0 0 0,0 14 0 16,1-14-3-16,1 11-1 0,2-11 1 0,-2 11-4 15,-1-4 0-15,2 1 7 0,1-1-5 0,0 2 4 16,-1 0-1-16,1 2-2 0,-1-1 3 0,-1 1-1 15,1-1 4-15,0 4-6 0,2-3-1 0,-1 1 10 16,2 2-7-16,-2-1 8 0,3 1-1 0,0-2-7 16,0 2 1-16,0-1-1 0,0 2 0 0,0-1 0 15,0-1 4-15,0 2-4 0,0-3 4 0,0 2-5 16,19 1 0-16,-19-2 10 0,0 3-11 16,0 0 3-16,0-1-2 0,0 1 3 0,0 3 5 15,0-3-6-15,0 0 10 0,-27-1-18 0,27-1 0 16,-29-2 11-16,10-1-8 0,2-1 8 0,-4-2 6 15,2-1 4-15,1-4 0 0,2-1-9 0,2 0-62 16,4-2-62-16,2 0-52 0,1 0-44 0,2 0 14 16,4 0 55-16</inkml:trace>
  <inkml:trace contextRef="#ctx0" brushRef="#br1" timeOffset="93412.11">16922 4855 379 0,'0'0'9'0,"0"0"13"16,0 0 17-16,0 0 26 0,0 0-6 0,0 0-1 15,24 0-19-15,-24 0-28 0,26-22 3 0,-26 22-14 16,35 0 4-16,-12-17-1 0,3 17-4 0,0-11 3 16,3 11-8-16,0-9 6 0,1 9-2 0,0-5 2 15,-3 5 5-15,2-3-20 0,-4 2-49 16,0 0-60-16,-3-1-52 0,0 1 17 0</inkml:trace>
  <inkml:trace contextRef="#ctx0" brushRef="#br1" timeOffset="93931.95">17412 4928 466 0,'0'0'14'15,"9"0"21"-15,-9 0 10 0,0 0 8 0,0 0-4 16,0 0-22-16,0 0-5 0,0 0-14 0,0 0-9 16,0 0-2-16,0 0-5 0,0 0 6 0,0 0-5 15,0 0 3-15,0 0 1 0,0 0-5 0,0 0 7 16,0 14 0-16,0-14-5 0,0 15 9 0,0-2-4 15,0-2 5-15,0 4 4 0,0-1-7 0,0 0 1 16,0 0-3-16,0 2 0 0,0-1 3 16,-15-1 0-16,15 0-4 0,0 0 3 0,0 1 0 15,-7 0 6-15,7-2 3 0,-8-2-8 0,8 2 3 16,-6-1-7-16,5-2 5 0,-2 0 7 0,2-2-10 16,1-1-45-16,0-2-47 0,0 0-51 0,0-3-34 15,0 1 42-15,0-3 44 0</inkml:trace>
  <inkml:trace contextRef="#ctx0" brushRef="#br1" timeOffset="94121.78">17429 5158 284 0,'4'0'0'16,"-2"0"7"-16,3 0-3 0,0 0 0 0,3 0-1 15,0-13-8-15,0 13 2 0,1 0 4 0,2 0 0 16,-1-9 4-16,1 9 1 0,-2-3-7 0,0 1-20 16,-2-1-33-16,2 1-24 0,-2-1 3 0</inkml:trace>
  <inkml:trace contextRef="#ctx0" brushRef="#br1" timeOffset="94381.58">17559 4938 288 0,'0'0'5'0,"0"15"9"15,0-15-1-15,0 0-2 0,0 0-2 0,0 0-10 16,0 0 0-16,0 8 0 0,0-8-1 0,0 0 0 16,0 7 4-16,0-2 4 0,0 0-3 0,0 3 4 15,0 1 36-15,0 2 7 0,0 0-6 0,0 1 2 16,0 3-44-16,0-2-6 0,0 0 11 0,0 0-7 15,0-1 10-15,0 0-4 0,0 0-6 0,0-2 4 16,0 2-4-16,0-3 6 0,0-1-1 0,0 1-68 16,0-2-69-16,0-2-14 0,0 1 3 15</inkml:trace>
  <inkml:trace contextRef="#ctx0" brushRef="#br1" timeOffset="95514.85">18482 4454 386 0,'0'-5'3'16,"0"-2"-2"-16,0 2 3 0,0 0 1 0,0 1 21 15,0 0 1-15,0 0 4 0,0 2 14 0,0 2-27 16,0 0-3-16,0 0-10 0,0 0-15 0,0 0 3 15,0 0 3-15,-19 0 5 0,19 0-5 0,0 0-1 16,0 20 3-16,0-20 2 0,0 16 3 0,-11-16 4 16,11 24 1-16,0-11 1 0,-8 1 9 0,8 2-7 15,-7 2 0-15,5 0-2 0,-2 2-12 16,3 1 7-16,-1-2 0 0,0 1 3 0,2 0 0 16,0 1-2-16,0 1-8 0,0-1 5 0,0 1 2 15,0-2 5-15,0 1 21 0,0 2-7 0,0-3 6 16,0-2-1-16,0 0-18 0,0-2-1 0,-21-1 0 15,21-2-7-15,0-2 5 0,-20 1-3 0,20-1 0 16,-17-2 1-16,17-2-3 0,-18 2 10 0,9-4-10 16,-1 0-10-16,3 0-48 0,0-3-64 0,2-2-59 15,3 0-15-15,-1 0 46 0</inkml:trace>
  <inkml:trace contextRef="#ctx0" brushRef="#br1" timeOffset="95700.03">18311 4850 559 0,'0'0'13'0,"0"0"8"0,0 0 6 0,0 0 11 16,26 0 0-16,-26 0-10 0,27 0-4 0,-9 0-10 16,6-22-17-16,2 22 2 0,3 0-3 15,0 0 4-15,1 0-1 0,-4 0-31 0,2 0-68 16,-2 0-66-16,-4 0-20 0,1 0 30 0</inkml:trace>
  <inkml:trace contextRef="#ctx0" brushRef="#br1" timeOffset="96104.43">18723 4916 303 0,'0'0'1'0,"0"2"-1"16,0 0 19-16,0-1 8 0,0 0-6 0,0 0 5 15,0-1-21-15,0 2-13 0,0 1 5 16,0-1-5-16,0 3 4 0,0 3 7 0,0 3-2 16,-12 0 6-16,12 2-4 0,0 2 3 0,-9 4 0 15,9-2-5-15,-7 3 3 0,7-3-3 0,-4 0 1 16,2 2 1-16,-1-2-2 0,2 0-3 0,-1-3 2 15,2 1-5-15,0-3 1 0,0-2 3 0,0-1-9 16,-2-1 16-16,2-3 2 0,0-1 26 0,0-3 22 16,0 1 15-16,0-2 28 0,0 0 10 0,0 0-17 15,0 0-19-15,0 0-37 0,29 0-36 0,-29-21 0 16,27 21-5-16,-9 0 2 0,1-18 3 16,6 18-4-16,0 0 5 0,0-15 3 0,0 15-5 15,1 0 5-15,1 0 3 0,-2 0 0 0,1 0-4 16,-5 0-3-16,0 0-9 0,-3 0-1 0,-3 0 0 15,-5 0 0-15,-1 20-39 0,-7-20-49 0,-2 0-56 16,0 13-65-16,0-13 27 0,0 0 50 0</inkml:trace>
  <inkml:trace contextRef="#ctx0" brushRef="#br1" timeOffset="107499.42">18512 10519 341 0,'3'0'0'0,"-1"0"3"0,1 0-1 16,-1 0 3-16,-2 0-3 0,0 0-1 0,0 0 2 16,0 0-3-16,0 0 7 0,0 0 0 0,0 0 1 15,0 0-3-15,0 0-8 0,0 0 3 0,0 0-3 16,0 0 11-16,0 0 8 0,0 0 6 0,0 0 7 15,0 0-8-15,0 0 1 0,0 0-5 0,0 0 0 16,0 0 4-16,0 0 4 0,0 0 3 0,0 0 0 16,0 0 7-16,0 0-1 0,0 0-5 15,0 0-5-15,0 0-6 0,0 0 0 0,0 0 2 16,0 0-3-16,0 0 0 0,0 0-6 0,0 0 1 16,0 0 2-16,0 0 0 0,0 0-3 0,0 0 2 15,0 0-3-15,0 0-6 0,0 0-3 0,0 0-7 16,0 0 0-16,0 0 6 0,0 0 6 0,0 0-6 15,0 0 6-15,0 0-3 0,0 0-3 0,0 0 6 16,0 0-11-16,0 0 12 0,0 0 0 0,0 0 4 16,0 0 13-16,0 0-13 0,0 0 11 0,0 0-11 15,0 0 0-15,0 0 3 0,0 0-13 0,0 0 9 16,0 0-9-16,0 0 6 0,0 0 0 0,0 0 1 16,0 0-2-16,0 0-13 0,0 0 4 15,0 0-1-15,0 0 5 0,0 0 2 0,0 0 4 16,0 0-7-16,0 0 4 0,0 0 0 0,0 0 4 15,0 0-4-15,0 0-4 0,0 0 3 0,0 0-6 16,0 0 3-16,0 0 3 0,0 0-3 0,0 0-3 16,0 0 6-16,0 0 0 0,0 17 1 15,0-17 3-15,0 0 1 0,0 0-1 0,0 17 4 0,0-17-1 16,0 15-3-16,0-7-4 0,0 1-4 16,0 0 5-16,0 1-5 0,0 0 4 0,0 2 0 15,11-2 4-15,-11 1 4 0,0-1-4 0,0 2-3 0,0-1-5 16,0 1 6-16,0-3 3 0,0-1 3 15,0 1 2-15,0-5-1 0,0 2-8 0,0-4 5 16,0 0-9-16,0 1 0 0,0-3 9 0,7 0-1 16,-7 0 14-16,0 0-4 0,0 0-5 0,0 0 0 15,2 0-4-15,-2 0 0 0,2 0 8 0,-2 0-4 16,1 0-1-16,-1 0 9 0,1 0-8 0,-1 0 4 16,0 0 4-16,3 0 3 0,-1 0-7 0,0 0-1 15,4 0-12-15,0 0-8 0,2 0 12 0,2 0 0 16,3 0 4-16,2 0-4 0,0 0-5 0,2 0-3 15,1 0-5-15,1 0 1 0,0 0 8 0,0 0-5 16,2 0 1-16,-1 0 0 0,2 0-7 0,0 0 7 16,3 0 4-16,-4 0-1 0,4 0 1 0,0 0-4 15,0 0 4-15,5 0-4 0,-1 0-1 16,1 0 1-16,0 0-2 0,0 0 2 0,1 0 0 16,2 0-3-16,-2 0 2 0,2 0 5 0,0 0-4 15,1 0 8-15,-1 0-8 0,1 0 0 0,2 0 0 16,-1 0-5-16,0 0 8 0,-1 0-7 0,2 0 8 15,-1 0 0-15,-3 0-4 0,0 0 0 0,-2 0 0 16,-4 0-4-16,-2 0 0 0,-3 0 4 0,-3 0 1 16,-3 0 3-16,0 0-3 0,0 0-1 0,-3 0-1 15,3 0-2-15,-4 0 2 0,1 0 4 0,-2 0-3 16,0 0 4-16,-4 0-3 0,0 0-1 0,-1 0-3 16,-2 0 0-16,-1 0 5 0,0 0-2 15,-2 0-1-15,2 0 5 0,1 0-7 0,-1 0 6 16,1 0 5-16,0 0-9 0,3 0 5 0,-1 0-11 15,1 0-1-15,2 0 7 0,-1 0 1 0,1 0 0 16,1 0 0-16,1 0-4 0,-1 0 4 0,5 0 4 16,0 0 7-16,2 0-4 0,0 0-7 0,3 0 0 15,-2-15-4-15,-1 15-3 0,1 0 7 0,-5 0 1 16,2 0-5-16,-5 0 8 0,-4 0 0 0,0 0 3 16,0 0-7-16,-4 0 8 0,-1 0-4 15,2 0 0-15,-2 0 7 0,2 0-7 0,-1 0 2 16,2 0-10-16,2 0 3 0,2 0 1 0,-1 0-5 15,6 0 5-15,-4-17 0 0,3 17-7 0,1 0 3 16,-3 0 4-16,-2 0-4 0,1 0 4 0,-3 0 0 16,-3 0-7-16,-2 0 3 0,3 0 4 0,-2 0-4 15,-1 0 15-15,0 0-11 0,0 0 0 0,2 0 0 16,0 0-7-16,0 0 7 0,-2 0 4 0,3 0 0 16,-2 0 3-16,0 0-4 0,0 0 5 0,-1 0 15 15,0 0 10-15,0 0 8 0,0 0 0 0,0 0-4 16,0 0-8-16,0 0 1 0,0 0-2 0,0 0-7 15,0 0-4-15,0 0-5 0,0 0-12 0,0 0 6 16,0 0-3-16,0-14-1 0,0 14 10 16,0 0-10-16,0-9-3 0,0 9 1 0,0-8 2 0,0 8 0 15,0-7-2-15,0 2 0 0,0 0-2 16,0-1 0-16,0 0 8 0,0-2 1 0,0-1 18 16,0 1 9-16,0-3-7 0,0-2-1 0,0 1-18 15,0-2-7-15,-22-1 4 0,22 1-3 0,0-3-3 16,0-1-2-16,0 2 0 0,0 1 3 0,0 1-4 15,0 2-3-15,0 0 0 0,0 5-2 0,0-2-5 16,0 4-54-16,0 0-106 0,-14 1-137 0,14 0-136 16,-13-3-5-16,1 2 106 0</inkml:trace>
  <inkml:trace contextRef="#ctx0" brushRef="#br1" timeOffset="108428.52">19024 11114 444 0,'5'-18'15'0,"-1"18"5"0,0 0 2 16,-2 0 17-16,-1 0-8 0,-1 0 3 0,0 0 8 15,0 0-16-15,3 0-3 0,-3 0-9 0,0 0-18 16,0 0 0-16,0 0-7 0,0 0 4 0,0 0 9 16,0 0 1-16,0 0-2 0,0 0-4 0,0 0 0 15,0 0-3-15,0 0 7 0,0 15 7 16,0-15 13-16,0 0 27 0,0 11 21 0,-21-11 29 0,21 9 5 16,0-9-8-16,-13 5-17 0,13-2-25 15,-19 1-22-15,9-1-8 0,-1-1-4 0,1 1-3 16,-2-1 0-16,-1 0-8 0,3-1 3 0,1-1-7 15,1 0 4-15,1 0 3 0,1 0-3 0,1 0 7 16,0 0 8-16,1 0-4 0,2 0 0 0,2-24-4 16,0 24-11-16,0 0 0 0,0-22-1 0,0 22-6 15,0-17 3-15,24 17 0 0,-24-20-4 16,22 20 4-16,-22-17-3 0,24 10-1 0,-24 1 1 16,27 1-1-16,-14 5 0 0,1-5 0 0,-3 5 1 15,-1 0 6-15,0 0-3 0,1 0 4 0,-3 0-12 16,-2 0-4-16,1 23 9 0,0-23-5 0,-4 0 12 15,1 25 6-15,0-25-7 0,0 23-3 0,-4-10 0 0,0 1-7 16,0-3 3-16,0 2-1 0,0 1 2 16,0-1 2-16,-29-1-2 0,29 3 3 0,-21-3 3 15,21-3 1-15,-27 1 0 0,10-2 3 0,2-1-3 16,-1 0 0-16,-2-1 3 0,-2-2-7 0,3-1 14 16,2-1-7-16,0 0 0 0,1-2 8 0,1 0-5 15,5 0 1-15,0 0 4 0,4 0 3 0,2 0-11 16,0 0 8-16,2 0-5 0,0-19-6 0,0 19-1 15,0 0-6-15,0 0-1 0,23-14 1 0,-23 14-1 16,25 0 5-16,-25-8-2 0,36 8-3 0,-17 0 7 16,1 0-1-16,0 0-9 0,0 0 0 0,-1 24-7 15,-4-24-3-15,-1 24-9 0,-1-24-21 16,-2 28-34-16,-2-14-36 0,-1 2-48 0,-2-3-49 16,0 2-44-16,-2-4-11 0,1-1 66 0</inkml:trace>
  <inkml:trace contextRef="#ctx0" brushRef="#br1" timeOffset="108845.1">19686 10911 743 0,'0'-4'2'0,"0"-4"0"16,0 3 0-16,0-1 41 0,-27 0 31 0,27 2 36 16,0 1 20-16,-20 1-37 0,20 0-34 0,0 2-43 15,-14 0-32-15,14 0 0 0,0 0 0 0,-15 0 9 16,15 0 7-16,-13 26 1 0,7-26 3 0,0 25-7 15,-3-8 4-15,0 1 7 0,3 1-7 0,-2 3 15 16,1 1-8-16,2-1-11 0,1-1 3 0,-1 1-4 16,4 0 12-16,-3-2-7 0,3 0 7 0,-2 0-8 15,3-1 0-15,0-2 12 0,0 1-9 0,0-2-2 16,0-2-1-16,0-1-8 0,0-1 1 0,0 0 7 16,0-3 0-16,0-1 4 0,0 1-4 0,0-2-4 15,0 1 4-15,0-3-7 0,0 3 7 0,0-1 11 16,-26 0-7-16,26 0-68 0,-21-1-115 0,21 0-104 15,-21-1-40-15,8-3 75 0</inkml:trace>
  <inkml:trace contextRef="#ctx0" brushRef="#br1" timeOffset="109046.39">19335 11292 744 0,'0'0'3'0,"0"0"6"0,0 0 10 16,0 0 11-16,0 0 4 0,0 0-7 0,0 0-9 16,0 0-4-16,21 0-8 0,-21 0-3 0,24-17 1 15,-5 17-8-15,0 0 0 0,6-15 1 0,-1 15-4 16,6 0-24-16,-2-9-63 0,2 9-58 0,1 0-67 16,-5-8 24-16</inkml:trace>
  <inkml:trace contextRef="#ctx0" brushRef="#br1" timeOffset="109528.44">19681 11290 520 0,'0'2'0'16,"0"-1"-2"-16,0-1 5 0,0 1 0 0,0-1-6 15,0 2 8-15,0-1 0 0,0 0 0 0,0 2 20 16,0 1-3-16,0 2 1 0,0 1-4 0,0 3-8 16,0 3-1-16,19-2-2 0,-19 4 8 0,0-1 11 15,0 2 6-15,0 1 0 0,14 0-3 0,-14 0-14 16,0 0-7-16,0 0 7 0,0-2 0 0,0-1 14 15,0 0 46-15,0-4 2 0,0-1-4 0,0-1-10 16,0-2-50-16,0-2 16 0,0-2 23 0,0-1 19 16,0-1 41-16,0 0 2 0,0 0-4 0,0 0-25 15,0 0-39-15,0 0-25 0,0-25-22 16,22 25 1-16,-22-17-5 0,25 17 0 0,-25-21 4 16,29 21-4-16,-12-20 3 0,0 20-2 0,-3-14-1 15,-1 14-2-15,-2 0-2 0,-2-6 1 0,1 6-2 16,-3 0 0-16,-1 0 9 0,-3 0-3 0,0 0-1 15,-2 20 10-15,1-20-8 0,-1 0-1 0,-1 22 3 16,0-22-3-16,0 17 0 0,0-17 4 0,-26 14 6 16,26-14-7-16,-30 12 7 0,9-12 0 0,-1 11-21 15,-6-11-51-15,2 0-100 0,0 0-138 0,1 0-123 16,3-30 47-16,1 30 97 0</inkml:trace>
  <inkml:trace contextRef="#ctx0" brushRef="#br1" timeOffset="112544.83">20085 11269 615 0,'0'-1'2'16,"0"0"-1"-16,0-1-4 0,2 1 6 0,-2-1 10 15,0 0 15-15,0 2 12 0,1-3 6 16,-1 3-2-16,0 0-10 0,0-2-8 0,1 2-10 16,-1-2-10-16,1 1-3 0,2 0-2 0,-2-1 5 15,3 0-5-15,1 1 3 0,-3-1 5 0,2 1-11 16,1-2 15-16,0 2-6 0,4-2 0 0,-2 2 7 15,4-2-13-15,3 2 5 0,0-1 7 0,5-1 12 16,0 2 9-16,1-2 1 0,3 1-7 0,2-1-17 16,-2 0-4-16,2 0-4 0,-3 1-3 0,1 0 4 15,-6-1-8-15,1 3 1 0,-3-2-7 0,-4 1-18 16,-2 1-41-16,-4-1-59 0,-1-2-69 16,0 0-51-16,-4-1 45 0</inkml:trace>
  <inkml:trace contextRef="#ctx0" brushRef="#br1" timeOffset="112847.02">20179 10998 848 0,'0'-2'9'0,"-1"0"-3"16,1 1 0-16,0 0 18 0,0-1 13 15,0 1 25-15,0 1 27 0,0 0 5 0,0 0-5 16,0 0-28-16,0 0-25 0,0 0-20 0,0 0-20 16,0 0 4-16,0 0 0 0,0 0 7 0,0 0 9 15,0 21-1-15,0-21 8 0,0 22-5 0,0-7-4 16,0 2 1-16,0 2-9 0,21-1 1 0,-21 4-4 16,0 1 4-16,15-1-4 0,-15 0-3 0,0 0 3 15,11-2 0-15,-11 1 4 0,0-2-4 0,8-1-6 16,-8 0-5-16,0-1 1 0,5 0-29 0,-5-3-66 15,0 0-90-15,0-1-87 0,1-3-67 0,2-1 74 16</inkml:trace>
  <inkml:trace contextRef="#ctx0" brushRef="#br1" timeOffset="113715.3">21050 10998 481 0,'0'0'2'0,"0"0"1"16,0 0-9-16,0 0 3 0,0 0 0 0,0 0-6 16,0 0 12-16,0 0-2 0,0 0-1 0,0 0 3 15,0 0-3-15,0 0-1 0,0 0-1 0,0 14 3 16,0-14 18-16,0 0 12 0,-20 11 3 0,20-11 1 15,-14 9-12-15,14-9 7 0,-19 11-1 0,9-11 1 16,-5 8-2-16,3-4 8 0,-4-2 14 0,1 2 5 16,-2-4 18-16,1 0-18 0,1 0-11 0,4 0 3 15,-1 0 0-15,0 0 13 0,5 0 12 16,0 0-11-16,3-23-14 0,0 23-28 0,4-17-11 16,0 17 0-16,0-22-15 0,0 22 7 0,27-24-8 15,-27 14 5-15,29 0 3 0,-29-1-4 0,34 5 4 16,-17 6-4-16,0-8 4 0,0 8 0 0,0 0 7 15,0 0-11-15,-4 0 8 0,1 0-8 0,-3 27-8 16,1-27 8-16,-5 23-3 0,1-23 10 0,-2 25-7 16,-1-25 8-16,-3 28-4 0,0-14-3 0,-2 3 3 15,0 0-8-15,0 2 4 0,0 0 0 0,0 1 4 16,-24 0 0-16,24 1 0 0,-21-1 0 0,21 0 0 16,-30-1 4-16,13-1-4 0,-3-3 3 15,3 2-3-15,-3-5 4 0,1 1 0 0,2-4-4 16,0-2 4-16,5 1-1 0,0-4 1 0,4 0 7 15,2-3 63-15,3-1 12 0,-1 0 7 0,3 0-5 16,0 0-64-16,1 0-17 0,0-24-4 0,0 24-5 16,0-19-1-16,0 19 3 0,0-21-6 0,23 21 3 15,-23-19-3-15,24 19-1 0,-24-11 1 0,29 11-1 16,-11 0 9-16,0 0-2 0,4 0 3 16,-2 0-1-16,0 26 1 0,0-26-7 0,-1 26-3 15,-2-26 0-15,0 33-3 0,-3-16-21 0,-3-2-59 16,0 0-68-16,-1 0-74 0,-2-4-56 0,-2 1-21 15,0-1 43-15,1-11 73 0</inkml:trace>
  <inkml:trace contextRef="#ctx0" brushRef="#br1" timeOffset="114230.76">21587 10747 725 0,'-19'-5'0'0,"19"2"0"0,-11 2-5 0,11-2-5 15,-9 3-7-15,9 0-3 0,-5 0 8 16,5 0 7-16,-4 0 4 0,3 0 6 0,-3 22-7 15,2-22-2-15,-2 31 9 0,0-9 2 0,0 4 32 16,2 3 1-16,1 0 11 0,1 3 12 0,0-1-21 16,0 2 35-16,0 0-8 0,0 0-11 0,0-1-3 15,25-2-26-15,-25 0-6 0,0 0 32 0,0-1 18 16,16-1-4-16,-16-1-7 0,0-2-37 16,0-2-14-16,0-1-4 0,0-2 7 0,0-2 0 15,0-2-8-15,-26 0 2 0,26-5-8 0,0-1 6 16,-28 1-2-16,28-3-1 0,-24-3 4 0,11-1-86 15,-4-1-106-15,3-3-88 0,-5 0-94 0,0 0 51 16,0 0 109-16</inkml:trace>
  <inkml:trace contextRef="#ctx0" brushRef="#br1" timeOffset="114415">21301 11286 536 0,'18'0'0'0,"-18"0"6"0,0 0 20 0,0 8 51 16,13-8 34-16,-13 0 33 0,14 0 15 0,-6 0-43 16,5 0-30-16,4 0-43 0,2 0-32 0,0 0-11 15,6-19-18-15,1 19-33 0,1 0-81 16,1-15-89-16,1 15-66 0,-3-12 10 0,3 12 78 16</inkml:trace>
  <inkml:trace contextRef="#ctx0" brushRef="#br1" timeOffset="115011.92">21701 11264 425 0,'0'0'5'0,"0"0"0"16,0 0 11-16,7 0 11 0,-7 0 9 0,0 0 13 0,0 0 2 15,0 0-5-15,0 0-11 0,0 0-9 16,0 0-1-16,0 0 11 0,0 0 6 0,0 11 4 15,0-11-8-15,0 9-8 0,0-4 4 0,0 3 1 0,0 1 9 16,20 0-5-16,-20 4-7 0,0-2 10 16,0 3-6-16,0 0 3 0,0 0-3 0,0 2-14 15,0-2-7-15,0 2-1 0,0-1-2 0,0-1 2 16,0 1-6-16,0-1-4 0,0-2-1 0,0 1 1 16,0-1 7-16,0-2-7 0,-16 1 3 0,16-4-10 15,0 1 6-15,-14-4 1 0,14 2 4 0,0-2-1 16,0-4-3-16,-10 3 17 0,10-3 74 0,0 0 43 15,0 0-2-15,0 0-15 0,0 0-81 0,0 0-44 16,0-28-2-16,23 28 7 0,-23-22-6 0,0 22 7 16,27-25-1-16,-27 25-4 0,23-20 3 0,-11 20 0 15,3-12-3-15,-2 12 0 0,-3-8 0 16,0 8-4-16,1 0 4 0,-2 0 3 0,0 0 0 16,-1 0 1-16,0 0 1 0,0 0-5 0,1 22 8 15,-1-22-4-15,-3 19 0 0,1-19 5 0,-2 21-13 16,1-21 8-16,-5 21-6 0,0-9 0 0,0-12-3 15,0 17 5-15,0-9 3 0,-26-1 2 0,26-2 9 16,-27-2-8-16,7 0 3 0,-3-3-73 0,0 0-96 16,-4 0-115-16,2 0-124 0,-3-34-17 0,0 34 96 15</inkml:trace>
  <inkml:trace contextRef="#ctx0" brushRef="#br1" timeOffset="115713.94">18114 11318 253 0,'-9'0'-3'0,"-4"0"2"0,2 0 3 0,-2 0 0 16,2 0 19-16,2 0 11 0,0 0 17 0,-2 0 21 15,3 0 4-15,-1 0 10 0,6 0-3 0,1 0-15 16,2 0-13-16,0 0-19 0,0 0-17 0,0 0 0 16,0 0-1-16,0 0 9 0,0 0 9 0,0 0 8 15,0 0 24-15,0 0 20 0,0 0 21 0,0 0 4 16,17 0-12-16,-17 0-29 0,16 0-27 16,-16 0-22-16,21-17-17 0,-4 17 0 0,0 0 2 15,0 0-6-15,3 0-4 0,0-12-17 0,2 12-55 16,0 0-83-16,0 0-77 0,-3 0-58 0,0-9-33 15,-3 9 93-15</inkml:trace>
  <inkml:trace contextRef="#ctx0" brushRef="#br1" timeOffset="115915.5">18079 11442 795 0,'0'2'3'15,"0"0"10"-15,0-2 12 0,0 0 23 0,0 0-2 16,0 0-1-16,31 0-10 0,-31 0-21 0,27 0 0 16,-27 0-11-16,32 0 0 0,-11 0-6 0,-1 0-1 15,0 0-20-15,2 0-39 0,-3-15-73 16,2 15-74-16,-1 0-28 0,-2 0 41 0</inkml:trace>
  <inkml:trace contextRef="#ctx0" brushRef="#br1" timeOffset="116994.41">16956 11086 475 0,'0'0'1'16,"0"3"-5"-16,0-3 5 0,0 1-5 0,0-1-2 15,0 0 6-15,0 3 4 0,0-3 9 16,0 0 3-16,0 3 5 0,0-3 1 0,0 1 7 0,0 3 6 16,0 0 10-16,0 1 1 0,0 3-6 15,0 0-1-15,0 5 0 0,0 1-9 0,0 1 2 16,0 2-7-16,0 5-9 0,0-3-4 0,0 3-1 16,0 2-6-16,0-2 2 0,0 2 4 0,0-3-4 15,0 1 4-15,0-2-1 0,0 0 7 0,0-3 0 16,-20 0-7-16,20-1-7 0,-12-3-2 0,12-1-1 15,-9-2 7-15,9-2 3 0,0 2 0 0,-7-4-6 16,7-2 3-16,0-1 0 0,0-3-6 0,0 0 6 16,0 0-4-16,0 0 1 0,0 0-4 0,0 0-18 15,0 0-23-15,25-23-15 0,-25 23 4 0,0-23 11 16,20 7 24-16,-20 0 10 0,18-4 4 0,-18 1 9 16,12 0-2-16,-12 2 5 0,9 0 8 15,-9 3 4-15,9 2 24 0,-9-1 15 0,4 6 34 16,-3-2 21-16,0 3 7 0,3 0-10 0,-3 1-24 15,0-1-12-15,1 2-20 0,-1 1 2 0,0-2-20 16,-1-3-8-16,3 2-7 0,-1-2-15 0,2-1 5 16,5-3-13-16,-1-2-2 0,1-1 0 0,4-1 0 15,-2 0 0-15,2-1 1 0,1 0-2 0,-2 3-5 16,0 2 6-16,-3 0-4 0,2 4 6 16,-2 0 0-16,-1 3-3 0,-2 1 3 0,-1 2-3 15,0 0 2-15,2 1-5 0,-3 1-4 0,0 0 3 16,0 0-1-16,-1 0 1 0,1 0-1 0,-1 0 6 15,-1 25-6-15,2-25 9 0,-3 25-2 0,-1-25-13 16,0 33 7-16,0-16-4 0,0 1 10 0,0 0 0 16,-29-1 0-16,29 1-3 0,-25-4 4 0,25 1 5 15,-26-4-2-15,26 2 3 0,-25-4-6 0,25-4-3 16,-16 2-1-16,16-2 11 0,-11-3-1 0,11-1 3 16,0 0-5-16,0-1-14 0,0 0 7 0,0 0-13 15,0 0 19-15,0 0-2 0,0 0-4 0,22 0 12 16,-22 0-19-16,0 0 10 0,22-16 0 0,-22 16-6 15,18 0 9-15,-18 0-7 0,16 0 1 0,-16 0 3 16,15 0 0-16,-5 0 3 0,-2 29 0 0,2-29 0 16,0 24 0-16,0-24 0 0,0 28 1 15,-3-13-1-15,1-2 1 0,-3 2 2 0,-2-3-2 16,-1-1 2-16,-2 0 1 0,0-3-2 0,0 1 4 16,0-1-4-16,0-2 1 0,-29 1-1 0,29 0-7 15,-30-2 5-15,30 2-2 0,-40-1 6 0,15-2 5 16,-1-1 1-16,-3-3-7 0,-1 0-15 0,1 0-70 15,-2 0-80-15,0-23-70 0,2 23-69 0,1-29 0 16,7 29 17-16,0-36 52 0,6 18 79 0</inkml:trace>
  <inkml:trace contextRef="#ctx0" brushRef="#br1" timeOffset="117650.23">17372 11223 626 0,'0'0'7'0,"0"0"14"0,0 0 16 15,0 0 10-15,0 0 10 0,0 0 0 0,0 0 0 16,0 0-2-16,0 0-13 0,0 0-6 0,0 0-14 16,0 0-14-16,0 0-1 0,0 0-7 0,0 0 0 15,0 0 18-15,0 11 15 0,0-11 19 0,0 9 8 16,25-3-11-16,-25 2-14 0,0 3-20 0,24 1-7 16,-24 1 3-16,22-1 1 0,-22 4-4 0,19-2 3 15,-19-1-4-15,16 3-3 0,-16-4 11 0,16 2-1 16,-11-3-2-16,0-2-1 0,-1 0-7 0,-2-2 7 15,1-2 20-15,-2-1 22 0,0-3 21 0,-1-1 18 16,0 0 18-16,3 0 21 0,-2 0 11 0,-1 0-23 16,0 0-42-16,2 0-45 0,1-26-30 0,-1 26-11 15,1-29 4-15,2 12 4 0,-1-1-1 16,2-3 0-16,1 3 0 0,0 1-4 0,-1 4-6 16,-1 3 4-16,0 0-1 0,0 4 3 0,1 1 0 15,-2 2 2-15,1 3 0 0,0-3 3 0,1 3 2 16,3 0-2-16,0 0-1 0,2 0-3 0,0 0 3 15,2 0-2-15,2 22-2 0,-4-22 2 0,0 0-1 16,1 23 0-16,-1-23 7 0,-2 18-2 0,1-18 2 16,-3 20 0-16,0-10-2 0,-1 0 2 0,2-1-1 15,-1-1 0-15,-2-1 0 0,1-1 1 0,-2 0 3 16,2-4 3-16,-2 0-7 0,-1 1 3 16,0-3 0-16,1 0 1 0,-2 0 11 0,-1 0 1 15,3 0 0-15,0 0-5 0,2 0-13 0,-1-25-2 16,3 25-1-16,-1-26-4 0,2 9 3 0,-3-3-3 15,-2-2-7-15,-2-3 0 0,-2-1 1 0,0-2-3 16,0 0 10-16,0 3-2 0,0 0-8 0,-28 5-34 16,28 1-46-16,0 3-47 0,-27 6-81 0,27 2-54 15,0 1-34-15,-23 3-10 0,23 4 32 0,-14 0 68 16,14 0 74-16</inkml:trace>
  <inkml:trace contextRef="#ctx0" brushRef="#br1" timeOffset="119310.7">17193 12008 801 0,'0'0'23'0,"0"0"13"0,0 0 3 0,0 0 12 0,0 0-28 16,0 0-7-16,0 0-1 0,0 0-2 16,0 0 8-16,0 0-2 0,0 0-3 0,0 0-8 15,0 0-8-15,0 0-4 0,0 0-4 0,0 0 4 16,0 0 0-16,0 0-4 0,0 0 16 0,0 18 5 16,0-18 8-16,0 15 8 0,0-5-16 0,24 4-3 15,-24 0-1-15,0 4 4 0,0 2 12 0,0 0-4 16,18 3 3-16,-18-1-7 0,0 0-5 0,0 0 0 15,0 3-11-15,0-3 3 0,0 1 0 0,0-3 4 16,0 1 0-16,0-7-4 0,0 1-4 0,0-3 0 16,0-3 4-16,-20 1-4 0,20-5 4 15,0-2 0-15,0 1 0 0,0-3 8 0,0-1 45 16,0 0 38-16,0 0 5 0,0 0-5 0,0 0-46 16,0-23-41-16,0 23-4 0,0-31-5 0,0 9-3 15,0-2 3-15,0-7-2 0,-20-1 2 0,20 1-4 16,0 0-2-16,0-1 2 0,0 5 4 0,0 1 6 15,31 4-4-15,-31 3 4 0,25 3-4 0,-25 2-6 16,27 3 2-16,-27 3-4 0,27-1 8 0,-27 4-5 16,23 0 0-16,-11 3 4 0,-4-1-4 0,2 1 4 15,-1 2 3-15,-1 0-7 0,1 0 0 0,-3 0-4 16,1 0 4-16,0 0-9 0,-1 0-10 0,-1 0 2 16,-2 18-6-16,-1-18 7 0,-1 0 11 0,-1 23 0 15,0-23 4-15,0 26 11 0,0-11-7 16,0 4 4-16,0-3-7 0,-28 4-8 0,28-4 14 15,-19 2-2-15,19-2 7 0,-20-2-4 0,20-4-4 16,-17 1 5-16,17-4-4 0,-12 1 3 0,12-4-6 16,0-3 3-16,-7 3-4 0,7-4-7 0,0 0 8 15,0 0-8-15,0 0 11 0,0 0 3 16,0 0 5-16,26 0-1 0,-26 0-7 0,0 0 0 16,28-19-4-16,-28 19-3 0,18 0-8 0,-18 0 7 15,16 0 1-15,-16 0 3 0,14 0 7 0,-14 0-3 16,9 0-8-16,-9 28 8 0,7-28-1 0,-3 22 4 15,-3-22 8-15,1 28-8 0,-2-15 0 0,0 0 0 16,0 1-6-16,0-2-1 0,0-2 7 0,0 0-3 16,0-2 4-16,0 1 3 0,0-2-4 0,-25 0-3 15,25-2 0-15,-19 0 4 0,19 1 3 0,-28-3 4 16,8 0 3-16,-1-3 1 0,-2 0-29 0,-2 0-93 16,-1 0-107-16,2-34-131 0,-1 34-35 0,3-43 92 15</inkml:trace>
  <inkml:trace contextRef="#ctx0" brushRef="#br1" timeOffset="120513.56">17689 12037 574 0,'0'0'26'0,"0"-3"14"15,0 3 5-15,0 0 7 0,0 0-16 0,0 0-10 16,0 0-8-16,0 0-9 0,0 0-8 0,0 0-1 16,0 0 4-16,0 0 0 0,0 0 0 0,0 0-4 15,0 0 13-15,0 0 3 0,0 0 11 0,0 0 14 16,0 0-5-16,0 0 3 0,0 0 8 0,0 0-6 16,0 0 5-16,0 0 6 0,0 0-18 0,0 0-1 15,0 0-12-15,0 0 0 0,0 0-9 0,0 0-3 16,0 0-1-16,0 0-16 0,0 0 12 0,0 0-4 15,0 0-4-15,0 0 4 0,0 0-4 0,0 0-1 16,0 0 5-16,0 0 5 0,0 0-1 0,0 0 0 16,0 0 5-16,0 0 4 0,0 0 8 0,0 0 8 15,0 0-8-15,0 0 0 0,0 0-9 16,0 0-12-16,0 0 12 0,0 0-12 0,0 0 5 16,0 0-1-16,0 0-8 0,0 0 8 0,0 0-1 15,0 0 9-15,0 0-4 0,21 0 0 0,-21 0-8 16,0 0 12-16,0 0 3 0,0 0 5 0,0 0 15 15,0 0-8-15,0 0 8 0,0 0-1 0,0 0-4 16,0 0-3-16,0 0-4 0,0 0-5 0,0 0-7 16,0 0-4-16,0 0-3 0,0 0-7 0,0 0 5 15,0 0-1-15,0 0 1 0,0 0 5 0,0 0-7 16,0 0 8-16,20 20-12 0,-20-20 4 0,0 0 0 16,0 0-4-16,0 14 11 0,15-14 0 15,-15 0 3-15,0 15 0 0,11-15 2 0,-11 17-3 16,8-7-4-16,-2 2-1 0,-1 1 0 0,2 5 3 15,1 1 1-15,-1 2-1 0,1 2 0 0,0 0-4 16,2 2 3-16,-4 0-2 0,1 0-3 0,-1-2 1 16,-1-1 0-16,2-1-3 0,-3-1 3 0,0-2-1 15,-2-4 4-15,2 0 4 0,-3-2-1 0,0-7 5 16,-1 3-4-16,2-7 1 0,-2 2 7 16,1-3 20-16,0 0 15 0,-1 0 27 0,0 0 16 15,0 0-5-15,0 0-12 0,0 0-30 0,0 0-23 16,0-25-20-16,0 25-9 0,0-24 4 0,0 6-7 0,24-3 5 15,-24 0-3-15,16-3 0 0,-16 4 9 0,18 0-4 16,-18 2 0-16,16 3 2 0,-16 2-7 16,10 4 4-16,-10 0 4 0,6 1-2 0,-6 3 0 15,6 1-3-15,-3-1 3 0,0 2-3 0,-2 1-2 16,0-1 3-16,0 0-5 0,1 3 3 0,0 0 0 16,-2 0-5-16,0 0 2 0,0 0 2 0,1 0-1 15,-1 0 1-15,1 0 0 0,2 0-4 0,-2 0 4 16,3 0 2-16,0 25 1 0,3-25 2 0,0 17-2 15,2-17 2-15,-1 22-5 0,1-10 3 0,1 0 3 16,-2 0 2-16,-1-1-1 0,-1 0 3 0,3 1-1 16,-5-4-5-16,3-1 5 0,2 0 4 0,-5-2-6 15,3-3 9-15,-1-1 3 0,0-1-2 16,1 0 0-16,-1 0-1 0,2 0-2 0,2-22-5 16,2 22 6-16,-2-28-3 0,4 28-4 0,-3-36-1 15,1 15-2-15,-3-1-3 0,-3-2-3 0,-5-2-3 16,0-1-5-16,-1 0-6 0,0 1 4 0,0-1 3 15,-27 2-1-15,27 1 0 0,-29 3-5 0,29 4-11 16,-34 4-22-16,34 3-43 0,-30 1-56 0,30 2-91 16,-21 2-101-16,21 1-77 0,-10 3-36 0,10 1 104 15</inkml:trace>
  <inkml:trace contextRef="#ctx0" brushRef="#br1" timeOffset="120776.41">18432 12109 723 0,'0'1'11'15,"0"3"7"-15,0-4 23 0,0 2 24 16,0-2 25-16,0 0 12 0,19 0 11 0,-19 0-21 16,0 0-31-16,21 1-20 0,-21-1-37 0,19 1-4 15,-8 3-12-15,2-3-37 0,2 2-86 0,-4 1-83 16,3 1-70-16,-2-1-5 0,-1 0 89 0</inkml:trace>
  <inkml:trace contextRef="#ctx0" brushRef="#br1" timeOffset="120940.62">18451 12281 449 0,'-4'3'0'0,"2"0"0"0,2-1 16 0,0-2 28 16,0 0 35-16,0 0 33 0,0 0 18 0,0 0-21 16,0 0-31-16,29 0-34 0,-29 0-39 0,25 0-13 15,-25 0-32-15,32 0-87 0,-14 0-66 0,-1 0-65 16,2 0 29-16</inkml:trace>
  <inkml:trace contextRef="#ctx0" brushRef="#br1" timeOffset="121662.6">19501 11983 1301 0,'0'-4'21'16,"0"1"1"-16,0 0 0 0,0 1 0 0,0 2-18 16,0-2 4-16,0 1 13 0,0-1 12 0,0 2-1 15,0 0-3-15,0 0-10 0,0 0-15 0,0 0-8 16,0 0 0-16,0 0-1 0,0 20 5 0,0-20-1 15,0 19 5-15,0-19-1 0,0 27 0 0,-25-9-1 16,25-2 1-16,0 3-12 0,0 0 12 0,-20 0 3 16,20 1-3-16,0-1 8 0,-23 0-9 0,23 0 5 15,-22-1-4-15,10-1 3 0,-2 0-6 0,1-1 0 16,-1-3 6-16,2-1-2 0,-1-3-1 16,6-3 0-16,2-1 1 0,0-3 6 0,2 1 26 15,3-3 9-15,0 0 0 0,0 0-1 0,0 0-14 16,0 0-13-16,0 0 3 0,0 0-10 0,0 0-3 15,0 0 5-15,28 0-12 0,-28 0 3 0,22 0-3 16,-22 0-3-16,27 0 3 0,-13 0 3 0,2 16-8 16,-3-16-6-16,4 0-20 0,-4 16-41 0,3-16-47 15,-1 0-68-15,2 9-30 0,2-9-32 0,-4 0-2 16,2 0 21-16,2 0 12 0,-4 0 70 16</inkml:trace>
  <inkml:trace contextRef="#ctx0" brushRef="#br1" timeOffset="121894.79">19695 12197 1163 0,'-18'0'39'0,"18"0"28"0,0 0 23 15,0 0 15-15,0 0-32 0,0 0-6 0,0 0 0 16,0 0-7-16,-10 0 2 0,10 0-21 0,0 0-24 16,-5 0-7-16,5 0-7 0,-5 0-6 0,4 16 2 15,-1-16 10-15,-1 0 9 0,-1 22 12 0,2-10 4 16,-1 2-6-16,0 1-12 0,0 2-5 0,2 0-8 15,-2 0-4-15,1 3 3 0,2-1 1 0,-3 0-1 16,3-2 0-16,-2 2 0 0,-1-1-3 0,1-2-2 16,-1-2-5-16,1-2-56 0,-1-1-87 15,0-2-113-15,0-2-112 0,2-2-67 0,1-2 89 0</inkml:trace>
  <inkml:trace contextRef="#ctx0" brushRef="#br1" timeOffset="122314.64">20294 11805 1289 0,'0'0'4'15,"0"0"-9"-15,0 0 1 0,0 0-8 0,-23 0-4 16,23 0 8-16,0 0-8 0,0 0 16 16,-19 0 3-16,19 23-3 0,-15-23 11 0,15 19 13 15,-17-19 1-15,9 28 21 0,1-13 4 0,1 3-9 16,2 0 4-16,2 3-10 0,-2 3-5 0,1 1-12 15,1-2-8-15,1 4-1 0,0 0 7 0,1 2-7 16,-3 0 4-16,3 0-4 0,-2 0-4 0,0 0 8 16,-1-4-1-16,0 0 1 0,-1 0-3 0,-1 0 10 15,-1-4 3-15,0-2-8 0,-3-1 4 0,-1-2-13 16,0-4-4-16,0-2 1 0,-6 0-3 0,1-4 7 16,-3-1-11-16,1-1-54 0,-3-3-66 0,0-1-89 15,1 0-102-15,-1 0-56 0,3 0 52 0,3-30 85 16</inkml:trace>
  <inkml:trace contextRef="#ctx0" brushRef="#br1" timeOffset="122532.37">19916 12155 1715 0,'-10'0'10'0,"10"0"2"15,0 0-2-15,0 0 8 0,0 0 3 0,28 0 33 16,-28 0 12-16,31 0-2 0,-8 0-17 0,0-19-36 16,7 19-13-16,2 0-10 0,0 0-11 0,1 0-57 15,1-13-80-15,-1 13-125 0,1 0-105 0,-2 0-36 16,-4 0 84-16</inkml:trace>
  <inkml:trace contextRef="#ctx0" brushRef="#br1" timeOffset="122977.68">20314 12334 1353 0,'0'3'0'0,"0"-1"0"0,0-2-4 16,0 3 0-16,0-3 0 0,0 0 4 0,0 3 4 16,0-3 0-16,0 1-4 0,0 0-4 0,0 2 4 15,0 1-4-15,0 3 8 0,0 3 8 16,0 1-5-16,0 4 5 0,0 2 3 0,0 1-8 16,0 3 8-16,0-2-1 0,0 1-6 0,0 1 3 15,0-4-8-15,0 3 1 0,-21-1 0 0,21-4-1 16,0 2-3-16,0-3 4 0,-22 0-1 0,22-2-10 15,0-2-85-15,-14-2-101 0,14-2-78 0,0-2-90 16,-12-1 89-16</inkml:trace>
  <inkml:trace contextRef="#ctx0" brushRef="#br1" timeOffset="123428.04">20302 12619 1046 0,'0'0'28'0,"0"0"8"16,0 0 3-16,0 0 11 0,0 0 10 0,25-17 28 16,-25 17 25-16,26 0 11 0,-7-18-30 0,-2 18-27 15,3-13-28-15,-1 13-26 0,1-9-7 0,-3 9-6 16,-2-5-3-16,-1 5 3 0,-2 0 0 0,-4 0 0 15,2 0 3-15,-5 0 1 0,0 22-4 0,-1-22-6 16,-2 0 6-16,0 23-6 0,-2-23 6 0,0 20-1 16,0-20-2-16,0 19 5 0,0-19-4 0,0 17 2 15,-24-17 0-15,24 14-2 0,-28-8 4 16,11-6 8-16,-7 7-3 0,-1-7-41 0,-5 0-133 16,-1 0-146-16,1 0-143 0,0-35 43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9:07:07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14133 12526 277 0,'0'0'-3'0,"0"0"1"0,0 0 1 15,0 0 0-15,0 0 8 0,0 0 5 0,0 0 11 16,0 0 6-16,0 0 6 0,0 0-4 0,0 0-10 15,0 0-4-15,0 0-11 0,0 0-5 0,0 0-1 16,0 0 1-16,0 0 0 0,0 0 1 0,0 0 2 16,0 0-4-16,0 0 1 0,0 0 4 15,0 0-6-15,0 0 4 0,0 0 3 0,0 0 2 0,0 0-2 16,0 0 2-16,0 0 6 0,0 0-2 16,0 0 7-16,0 0 2 0,0 0-14 0,0 0 2 0,0 0-8 15,0 0-1-15,0 0-4 0,0 0 1 0,0 0 6 16,0 0-9-16,0 0 8 0,0 0-3 0,0 0-2 15,0 0 6-15,0 0-6 0,0 0 5 16,0 0-2-16,0 0-1 0,0 0 1 0,0 0-5 16,0 0 5-16,0 0-5 0,0 0 2 0,0 0 2 15,0 0 2-15,0 0 2 0,0 0-4 0,0 0 2 16,0 0-4-16,0 0 2 0,0 0 0 0,0 0 2 16,0 0-2-16,0 0 0 0,0 14 1 0,0-14-1 15,-18 0 3-15,18 8 0 0,0-8 1 0,0 8-4 16,0-8 2-16,-8 8-5 0,8-6 1 0,0 1 4 15,-8-1-2-15,8 1-1 0,-1-1 5 0,0 1 0 16,-1-1-3-16,-3 1 3 0,3 1 1 0,-2-2-3 16,3 1 1-16,-3 0 0 0,2-1-9 15,-1 2 5-15,-1-1 2 0,3 0 4 0,-1-1 1 16,0 2 1-16,0 0-6 0,-1 0-6 0,1 0 6 16,-2-1 2-16,3 2 4 0,-2 0 5 0,0 2-8 15,3-3-2-15,-3 1-4 0,3 1 1 0,-2-1 2 16,0 1-1-16,-3 0 4 0,4-1-3 0,-4-1 2 15,0 4-3-15,1-3 3 0,-1-1-2 0,-1 0 6 16,0 0 2-16,1 1-4 0,-1 0 1 0,1-1-5 16,-2 0 8-16,2 0-9 0,-1 0 3 0,1-1-6 15,0-1-4-15,3 1 9 0,-1 1-5 0,2-1 10 16,0-3-5-16,-2 2 0 0,3 2-2 0,-2-1-2 16,2-2 4-16,-3 4-2 0,2-2 6 0,-2-1-2 15,2 2-3-15,0 0 3 0,1-1-3 16,-3 0 3-16,1-1-1 0,2 1-2 0,-1-1-3 15,1-1 1-15,0-1 3 0,0 0 0 0,0 0 5 16,0 0 0-16,0 0 3 0,0 0-4 0,0 0-2 16,0 0 0-16,0 0-2 0,0 0 8 0,0 0-6 15,0 0-2-15,20 0-1 0,-20 0-2 0,0 0 6 16,19-18-2-16,-19 18-1 0,17 0 5 16,-7-11-8-16,-3 11-1 0,2 0 4 0,-1-13-1 0,-1 13 3 15,-3-10-1-15,-2 3-2 0,3 2 1 0,-2 0 7 16,1 0-6-16,2-2 2 0,0 2-6 0,-2 1-8 15,2-1 12-15,2 2-2 0,-1-1 2 0,1-2 4 16,-1 2-5-16,1-1 1 0,-3 1 1 16,5-1-5-16,-3 0-1 0,-1 0 1 0,2-1-1 15,2 0 3-15,-3-2 0 0,0 3 0 0,0-3-2 16,3 2 2-16,-5 0 3 0,2 0 0 0,-2 0 0 16,-2 2-4-16,2-1-3 0,-1 2 1 0,1-3 0 15,-2 3 3-15,0 1 2 0,2-3 1 0,-2 2-3 16,-1-2 5-16,1 3-2 0,0-1-7 0,-1-1 7 15,-1 0-3-15,-1 2 0 0,3-1 3 0,-3 0-3 16,0 1-5-16,0-1 4 0,0 1-3 0,0-1-4 16,0 1 4-16,0 1 1 0,0-1 3 15,0-2 3-15,0 4-4 0,0-1-2 0,0-3 3 16,0 4 0-16,0-3 3 0,0 3-3 0,0-2-3 16,0 0 1-16,0-1-2 0,0 3 2 0,0-3 2 15,0 1 0-15,0 0 2 0,0 1 1 0,0-1-4 16,0 0 3-16,0 1-13 0,0 0 11 0,0-1-9 15,0 1 0-15,0-1 12 0,0 2-12 0,0-2 18 16,0 2-14-16,0-1-1 0,0 1 0 0,0 0-8 16,0 0 9-16,0 0-1 0,0 0 3 0,0 0 0 15,0 0 3-15,-20 0-2 0,20 0-1 0,0 0-1 16,0 22 11-16,-17-22 1 0,17 0 1 0,-15 15-5 16,15-15-4-16,-16 16-2 0,7-16 2 15,2 14 2-15,-2-4-3 0,0-2 1 0,-2 1 0 0,2 1 6 16,-1-1-5-16,1 0-1 0,-1 2 1 15,-1-1-10-15,4-3 12 0,-1 4 2 0,3-3-11 16,0-1 9-16,0 0-7 0,3 1-5 0,-3-3 10 16,5 2-4-16,-2-2 0 0,1 1 6 15,0-4-1-15,0 4 1 0,-2-3-3 0,-1 1 0 16,3 1 3-16,0-2-4 0,-2 0 5 0,2-1-4 16,-2 1-3-16,3-1 11 0,0 0-4 0,-2-1 4 0,2-1 0 15,0 0-4-15,0 0-3 0,0 0 2 0,0 0 2 16,0 0-4-16,0 0 5 0,0 0-7 0,19 0-3 15,-19 0 4-15,0-18 3 0,17 18 8 0,-17 0-1 16,13-16-3-16,-13 16-3 0,20-10-4 16,-11 10 6-16,1-12-3 0,0 5 0 0,-3 0 0 15,2 1-5-15,-4-2 5 0,1 0-8 0,-3 0 8 16,-1 1-1-16,-2-3-5 0,0 2 3 0,0-1-4 16,0 1-4-16,0 0 5 0,0 0 0 0,0 1-6 15,0-1 12-15,0 1-4 0,0 0-2 0,-22 2 0 16,22 0-1-16,0 1-1 0,0 1 7 0,-14 0-2 15,14 1-1-15,0 1 0 0,0-2-2 0,-10 3-1 16,10 0-1-16,-5 0 1 0,5 0-1 0,-5 0 2 16,2 0 3-16,-2 0 0 0,-1 0 0 15,0 0 2-15,1 0-4 0,-1 0-1 0,2 19 3 16,-1-19-2-16,-3 0 1 0,3 17-1 0,0-17-1 16,0 14 1-16,3-14-3 0,-3 14 5 0,-1-7 0 15,1 1-4-15,1-2 3 0,0 1-1 0,0 0 1 16,3 0 4-16,-1 0 2 0,0 0 1 0,2-2-3 15,-2 3-7-15,0-2-4 0,2-2-1 0,-2 1-3 16,2-1 7-16,0 0 5 0,0-2 3 0,0-1 1 16,0 1 2-16,0-2-4 0,0 0-1 0,0 0 2 15,25 0 5-15,-25 0-1 0,0 0-1 0,15-23 5 16,-15 23-14-16,19-17 5 0,-19 17-5 0,20-22-2 16,-10 22 3-16,4-24 1 0,-2 11-6 0,1 1-5 15,-3 0 7-15,-3 3-3 0,-1 1 8 0,-2 0 3 16,-3 1-4-16,-1 1-1 0,0 1-2 15,0 2-1-15,0 1 3 0,0-1-1 0,-27 1 0 16,27 2 5-16,0-3-5 0,-26 3 1 0,26 0 2 16,-23 0-3-16,23 0-2 0,-13 0 2 15,13 0-3-15,-14 21 6 0,14-21 0 0,-12 0-1 0,9 23 3 16,-3-23-4-16,-1 22 2 0,1-9 6 16,-2 0-9-16,1-2 0 0,-2 3 3 0,2-2-3 0,4-1 3 15,-1 0 2-15,2-2 0 0,-2-3-7 0,4 0 7 16,0-2 2-16,0-1 0 0,0 0 8 0,0-3 0 15,31 0-5-15,-31 0 0 0,22 0-5 16,-22 0 8-16,25 0 3 0,-8 0-4 0,-2-24 3 0,-1 24-15 16,1 0-18-16,-1-25 3 0,-3 25-6 15,0-22 4-15,-1 22 17 0,-5-23-6 0,-2 11 5 16,-2 2 4-16,-1 0-2 0,0 2 2 0,0-1 1 16,0 2-4-16,0 2-2 0,-25 0 3 0,25 1-1 15,0 3 1-15,-24 0-1 0,24-2 4 0,-15 3-5 16,15 0 4-16,-16 0 3 0,16 0-8 0,-13 0 7 15,13 0-3-15,-11 21-2 0,11-21 6 0,-9 0-6 16,3 15 2-16,4-15 0 0,-5 14-1 0,5-14 1 16,-3 13-1-16,-1-4 2 0,2-1-1 15,-2 0-1-15,2-1 1 0,0 2-2 0,4-2 6 16,0-2 0-16,0 0 0 0,0-2-2 0,0 0-1 16,0-1 2-16,0-2 0 0,25 0 6 0,-25 0-4 15,0 0-2-15,16 0-1 0,-16 0-6 0,0 0-3 16,22 0-11-16,-22-25-9 0,11 25-4 0,-11 0 0 15,10-22 12-15,-10 22 8 0,5-14 11 0,-5 14 3 16,0-15 1-16,0 15 9 0,0-10-4 0,0 10 0 16,0-7-1-16,0 7-2 0,-23 0-5 0,23 0-3 15,0 0 2-15,0 0-5 0,-16 0 6 0,16 0 3 16,0 0-3-16,-14 0 4 0,14 22-5 0,0-22-1 16,-10 0 0-16,10 0-2 0,-8 15 1 15,8-15 2-15,0 0 3 0,-4 0 0 0,4 9 4 16,0-9-3-16,0 0 3 0,0 0 0 0,0 0-2 15,0 0 2-15,0 0-6 0,21 0 1 0,-21 0 1 16,0 0 0-16,0 0 1 0,0 0 0 0,14 0-5 16,-14 0-1-16,0 0-2 0,0 0-1 0,0 0 3 15,0 0-1-15,0 0 6 0,0 0-1 0,0 0 2 16,0 0 0-16,0 0-11 0,0 0-2 16,0 0-12-16,0 0-16 0,0 0-25 0,0 0-37 0,0 0 10 15</inkml:trace>
  <inkml:trace contextRef="#ctx0" brushRef="#br0" timeOffset="3383.35">14039 12132 148 0,'3'0'1'0,"-2"-1"-4"16,0 0 1-16,0 0 0 0,-1 1 0 0,0 0 4 15,0-1 4-15,0 1 6 0,0 0 7 0,0-2 11 16,0 2 1-16,0 0 1 0,0 0 0 0,0 0-11 16,0 0-1-16,0 0-4 0,0 0 0 0,0 0 4 15,0 0 2-15,0 0-6 0,0 0-11 0,0 0 3 16,2 0-6-16,-2 0 4 0,0 0 0 0,0 0-2 16,0 0 1-16,0 0-5 0,0 0 6 0,0 0-2 15,0 0-7-15,0 0 7 0,0 0-3 0,0 0 4 16,0 0 1-16,0 0 0 0,0 0 0 0,0 0-5 15,0 0 0-15,0 0-1 0,0 0 1 16,0 0 0-16,0 0 0 0,0 0-1 0,0 0-5 16,0 0 5-16,0 0 2 0,0 0-5 0,0 0 3 15,0 0 0-15,0 0 1 0,0 0 3 0,0 0-1 16,0 14 0-16,0-14 1 0,0 7 0 0,0-7-3 16,0 8 3-16,0-3-9 0,0 1 6 0,0 0-2 15,0 1-2-15,0 0 5 0,0 1-3 0,0 1 3 16,0-1 0-16,0 2 5 0,0-2-7 0,0 1 1 15,0 0 2-15,0-3-8 0,0 3 10 0,0-2-3 16,0 3 2-16,0-5 4 0,0 4-4 16,0-2 4-16,0-2 0 0,0 3 3 0,0-1 15 15,0-1-3-15,0 0-5 0,0 1-1 0,0-1-14 16,0-1 1-16,0-1 0 0,0 0-4 0,0-1 0 16,0 0 8-16,0-2-3 0,0 2 1 0,0-3 3 15,0 0-5-15,0 1 10 0,0 1 3 0,0-2-4 16,0 0-3-16,0 1-5 0,0-1-1 0,0 0-7 15,0 0 4-15,0 0-4 0,0 0 3 0,0 0 9 16,0 0-6-16,0 0 6 0,0 0-6 0,0 0 4 16,0 0 3-16,0 0 37 0,0 0 17 0,0 0 14 15,0 0 12-15,0 0-30 0,0 0-13 0,0 0-25 16,0-18-1-16,0 18-25 0,0 0 7 0,0-22 1 16,0 22-8-16,0-21-4 0,0 11-6 0,0-2 3 15,0 2-1-15,0-1 12 0,0-1 10 16,18 1-4-16,-18-1-6 0,0 0 6 0,13-1-10 15,-13-1 8-15,10 2-5 0,-10 1 4 0,10-2 4 16,-10 1-7-16,7 3 7 0,-3 0-7 0,-1 2-12 16,0 0 4-16,2-2 4 0,-2 4 4 0,0-3 0 15,0 5 4-15,-1-1-8 0,-1-1-4 16,0 2 16-16,-1 0-12 0,2 2 8 0,-2-1-1 16,3 0-11-16,-3 1 12 0,1-1-8 0,2 0 4 0,-2-1 12 15,0 1-16-15,0-2 11 0,2 3-3 0,-2-2-12 16,2-1 15-16,-1 4-11 0,-1-1 0 0,0-1-3 15,2 1-1-15,0 0 4 0,-2 1 0 16,2 0 4-16,-3-1 0 0,0 1-4 0,0 0 8 16,2 0 0-16,-2 0-8 0,0 0 7 0,0 0-10 15,0 0-1-15,0 0 8 0,0 0-10 0,0 0 10 16,0 0-4-16,0 0 0 0,0 0 8 0,0 0-16 16,21 20 13-16,-21-20-9 0,0 0 1 0,0 0 7 15,0 18-4-15,10-18 5 0,-10 15 0 0,0-15 0 16,0 16 0-16,0-8-5 0,0 2 5 0,0-1-1 15,0 2-4-15,0-1 4 0,0-1-6 0,0 0 0 16,0 1 4-16,0-2-1 0,0 3 4 0,0 0-4 16,0-4 0-16,0 3 4 0,0 0 0 0,0 0 13 15,0-1-6-15,0 0 6 0,0-1-6 16,0 1-12-16,0-1 4 0,0-3-10 0,0-1 10 16,0 1 0-16,0 1 4 0,0 0 4 0,0 1-5 15,0-2 1-15,0 0 0 0,0 2-8 0,0-2 5 16,0 3-1-16,0-2 0 0,-16 0 4 0,16-1-4 15,0-1 3-15,0 1-6 0,0 0 3 0,-12-3 7 16,12 3-4-16,0-2 8 0,0-3-4 0,0 0-6 16,0 0 2-16,0 0-6 0,0 0 10 0,0 0-3 15,0 0-1-15,0 0 4 0,0 0-3 0,0 0 3 16,0 0-3-16,0 0-1 0,0 0-6 16,0 0-18-16,0 0-33 0,0 0-65 0,0 0-84 0,0-17-81 15,0 17 29-15,0-15 69 0</inkml:trace>
  <inkml:trace contextRef="#ctx0" brushRef="#br0" timeOffset="5523.41">13944 12011 173 0,'-1'0'2'0,"-3"0"2"0,0 0 3 16,1 0 7-16,-2-15 4 0,1 15 2 0,0 0-4 16,-1 0-6-16,3 0-5 0,-2 0-2 0,1 0 1 15,3 0-2-15,0 0 3 0,0 0 2 0,0 0 2 16,0 0 2-16,0 0-2 0,0 0 1 0,0 0 3 16,0 0 1-16,0 0 0 0,0 0-3 0,0 0-3 15,0 0 0-15,0 0-4 0,0 0-1 16,0 0-3-16,0 0-3 0,0 0 12 0,0 0 3 15,0 0-2-15,0 0 7 0,0 0-11 0,0 0-4 16,0 0 9-16,0 0-9 0,0 0 11 0,0 0-3 16,18 0 1-16,-18 0 2 0,0 0-10 0,0 0-2 15,15 0-1-15,-15 0 0 0,9 0 2 16,-9 0 4-16,8 0 5 0,-1 0 1 0,0 0 3 16,1 0 3-16,-1 0-10 0,3 0 2 0,0 0-3 0,1 0-2 15,-4 0-2-15,3 0 1 0,-7 0-1 0,6 0 1 16,-3 0 0-16,-1 0-3 0,1 7-1 0,0-7-1 15,0 0 2-15,-1 0-1 0,2 0 1 0,-2 0 0 16,3 0-1-16,-2 0 3 0,-1 0-1 0,1 0-2 16,1 5 2-16,0-5-5 0,-2 0 5 15,3 0 1-15,-1 2 2 0,-1-1-2 0,2-1 2 16,-2 2 2-16,3-2-6 0,-2 1 4 0,-1 0-3 16,1 0-1-16,-1-1-1 0,0 0 0 0,0 0 4 15,0 0-4-15,0 2 3 0,-1-2 7 0,2 0-6 16,-1 0 1-16,1 0 2 0,-2 0 0 0,3 1-7 15,0-1 5-15,-3 0 2 0,0 0-10 0,-1 0 7 16,0 0-4-16,-2 0 0 0,0 0 7 0,-2 0 0 16,0 0 1-16,0 0-4 0,0 0-1 15,0 0-6-15,2 0 3 0,1 0 7 0,-1 0-7 16,3 0 13-16,3 0-5 0,-1 0-8 0,3 0 5 16,1 0-4-16,1 0 2 0,1 0-2 0,-1 0-1 15,-2 0 2-15,-4 0-2 0,1 0 7 0,-4 0 3 16,-2 0-6-16,0 0 7 0,-1 0 0 0,0 0-6 15,0 0 7-15,0 0-5 0,0 0 1 0,0 0 9 16,0 0-6-16,0 0-2 0,0 0 6 0,0 0-14 16,0 0 2-16,0 0 0 0,0 0-7 0,0 0 4 15,0 0-1-15,0 0 1 0,0 0-1 0,-15 0-3 16,15 0-3-16,0 0 7 0,0 0-3 0,-9 0 3 16,9 0 4-16,-12 0-7 0,6 0-1 0,-5 0 1 15,1 0 3-15,2 0 3 0,-2 0 0 0,0 0 0 16,-2 0-3-16,0 0 0 0,2 0 2 15,1 0 1-15,-3-16-1 0,2 16 5 0,0 0-8 16,-1 0 8-16,1 0-10 0,1 0-4 0,0-10 7 16,1 10-7-16,1 0 10 0,-4 0-3 0,4 0-3 15,2 0 3-15,-3 0-4 0,0-4 4 16,0 4 0-16,-1 0 0 0,1 0-3 0,-2 0 3 0,2 0 2 16,0 0-1-16,1 0 2 0,-1 0-3 15,2 0-3-15,0 0 2 0,-1 0 5 0,3 0-4 0,1 0 0 16,-2 0 7-16,-1 0-10 0,6 0 3 0,-2 0-3 15,1 0-4-15,-1 0 7 0,-1 0 0 16,2 0 3-16,-3 0-6 0,2 0 4 0,0 0-1 16,1 0 0-16,-2 0 2 0,3 0-2 0,0 0-3 15,-2 0-1-15,2 0 4 0,0 0-3 0,-2 0 6 16,2 0-6-16,0 0-1 0,0 0 4 0,0 0-7 16,0 0 6-16,0 0-3 0,0 0 1 0,0 0 3 15,0 0 0-15,0 0 4 0,0 0-11 0,0 0 4 16,0 0 3-16,0 0 0 0,0 0 11 0,0 0-3 15,-24 0-8-15,24 0 1 0,-23 18 0 0,23-18-4 16,-22 0 6-16,22 0-6 0,-15 0 3 16,15 0 3-16,0 0-6 0,-13 0 6 0,13 0-6 15,0 0 3-15,0 0-1 0,0 0-2 0,0 0 2 16,0 0-6-16,0 0 7 0,0 0 0 0,0 0 0 16,0 0 4-16,22 0-4 0,-22 0 1 0,0 0 2 15,24 8-3-15,-24-8 0 0,18 0 3 0,-7 0-9 16,-2 0 6-16,1 0 0 0,-3 0-7 0,0 0 7 15,-1 0 0-15,-1 0 0 0,4 0 4 0,-2 0-1 16,1 4-3-16,1-4-6 0,-1 0 6 0,6 0 0 16,-4 0 3-16,1 3 4 0,-3-3-7 0,-2 1 3 15,2-1-6-15,-5 2 0 0,1-2 3 0,-3 1 4 16,2-1-4-16,-2 0 7 0,0 0-4 0,0 0-7 16,-1 0 7-16,2 0-2 0,0 0-1 0,1 0-3 15,-2 0 2-15,2 0 0 0,-2 0 1 16,3 0 0-16,-1 0 3 0,5 0-6 0,-5 0 0 15,0 0-1-15,1 0-6 0,-1 0 7 0,0 0 3 16,0 0 3-16,-1 0-2 0,-2 0 4 0,0 0-8 16,0 0 3-16,0 0 3 0,1 0-6 0,-1 0 3 15,0 0-4-15,0 0 4 0,0 0 0 0,0 0 0 16,0 0 4-16,0 0-7 0,0 0 3 0,0 0 0 16,0 0-7-16,0 0 7 0,0 0 0 15,0 0 0-15,0 0 6 0,0 0-2 0,0 0-8 0,0 0 4 16,0 0-4-16,0 0-5 0,0 0 9 0,0 0 0 15,0 0 0-15,0 0-1 0,0 0 1 16,0 0-4-16,0 0-1 0,0 0 8 0,0 0-7 0,0 0 2 16,0 0 3-16,0 0 3 0,0 0 1 15,-24 0-2-15,24 0 5 0,0 0-8 0,-25 0-3 16,25 13 3-16,-22-13-3 0,22 0 0 0,-20 0 2 16,20 12 1-16,-15-12-7 0,15 5 3 0,-14-1-1 15,10-1-1-15,4 0 8 0,-4 0 2 0,1 1-4 16,1 1 8-16,2-1-8 0,-3 1-6 0,2 0 10 15,-2 0-13-15,1 2 10 0,0-1 3 0,0 2-14 16,-2-3 5-16,2 3-2 0,1-2-5 0,-4 0 16 16,5 1-1-16,0-2-3 0,-2 0 7 0,2-2-7 15,-1 2 0-15,0 2-2 0,1-5-3 16,-1 3 6-16,-2 0-5 0,2-2 8 0,-2 2-1 16,2 0-6-16,0-1 6 0,0 0-5 0,-1 4 0 15,1-3 3-15,0-3-6 0,1 4 6 0,-2-2-3 16,2 0-1-16,-2 1 3 0,0 0 7 0,0-2-1 15,0 0 0-15,2 1-2 0,-1 0-9 0,-1 1 6 16,1-2-3-16,-1 1 7 0,2 2-1 0,-3-4-1 16,-1 4-3-16,2-4-3 0,-2 5 0 0,-1-5 4 15,1 2-2-15,1 1-2 0,0-2 3 0,1 1-3 16,2 0 4-16,-2 0-1 0,2 1-2 0,0 0-6 16,0 0 9-16,0 0-1 0,0 0 1 15,0-1 12-15,-1 0-4 0,1 1-5 0,0-1 6 16,0 0-10-16,0 0 0 0,0 1 6 0,0-2-6 15,0 2 4-15,0-3-4 0,0 1 0 0,0 2 6 16,0-3-2-16,0 1-7 0,0-3 6 0,0 2-2 16,0-2-1-16,0 0 6 0,0 2-9 0,0-2 3 15,0 0 0-15,0 0-3 0,0 0 6 0,0 0 0 16,0 0-3-16,0 0 3 0,0 0 0 0,0 0-6 16,0 0 6-16,0 0 0 0,0 0-2 15,0 0-17-15,0 0-43 0,0 0-37 0,0 0-54 0,0 0-43 16,0 0 26-16,0 0 40 0</inkml:trace>
  <inkml:trace contextRef="#ctx0" brushRef="#br0" timeOffset="6389.87">14138 12114 234 0,'0'0'3'0,"0"0"-1"16,0 0 0-16,0 0 2 0,0 0-2 0,0 0 3 16,0 0 4-16,0 0 2 0,0 0 5 0,0 0 2 15,0 0-1-15,0 0 0 0,0 0-6 0,0 0-1 16,0 0 1-16,0 0-2 0,0 0 4 0,0 0 4 16,0 0 3-16,0 0 5 0,0 0 5 15,0 0 6-15,0 0-10 0,0 0 5 0,0 0-10 16,0 0-12-16,0 0 2 0,0 0-11 0,0 0-1 15,0 0 1-15,0 0-7 0,0 0 6 0,0 0-8 16,0 0 5-16,16 0 14 0,-16 0-19 0,0 0 20 16,0 0-8-16,0 0-12 0,10 0 9 0,-10 0 5 15,0 0-4-15,0 0 7 0,0 0-5 16,0 0-3-16,0 0 1 0,0 0-2 0,0 0-3 16,0 0-7-16,0 0 4 0,0 0 2 0,0 0 6 15,0 0 3-15,0 0-1 0,0 0-2 0,0 15 3 16,0-15-5-16,0 0-3 0,0 14 5 0,0-14 2 0,0 12 0 15,21-12 6-15,-21 11-5 0,0-11-6 16,0 9 9-16,13-5-3 0,-13 1 3 0,0-2-7 16,0-1-1-16,0 2-1 0,10-2 3 0,-10 1 9 15,0 0-7-15,0 1-4 0,0-1-1 0,0 2 4 16,0 0-1-16,0-1 3 0,0 0 0 0,0 3 0 16,0-1-4-16,0 0 7 0,0 0 0 0,0 0 1 15,0 1 16-15,0-2-2 0,0-1 0 0,0 3-2 16,0-3-10-16,0 1-2 0,0 2-1 15,0-3-3-15,0-1 2 0,0 2-8 0,0-2 1 16,0 1-2-16,0 0 1 0,0-1 5 0,0 1-5 0,0-1 6 16,0 2-7-16,0-2 7 0,0 1 2 0,0 1-5 15,0-1 13-15,0 0-4 0,0 0 3 16,0-1-4-16,0 1-8 0,0-1-1 0,0 0-2 16,0-1 8-16,0 2 0 0,0-2 1 0,0 2 3 15,0-2-7-15,0 0 1 0,0 3-3 0,0-2-4 16,0-1 10-16,0 1-6 0,0-2-1 0,0 2 3 15,0-2-3-15,0 2-3 0,0-2 7 0,0 0 2 16,0 0-6-16,0 0 6 0,0-1-3 0,0 2-6 16,0-2 6-16,0 0 0 0,0 0 1 0,0 0 3 15,0 0-4-15,0 0 5 0,0 0 5 0,0 0-6 16,0 0-4-16,0 0-20 0,0 0-52 0,0 0-35 16,21-17-37-16,-21 17-31 0,0 0-5 0,0-17 39 15</inkml:trace>
  <inkml:trace contextRef="#ctx0" brushRef="#br0" timeOffset="7023.94">14097 12078 144 0,'-5'0'1'0,"-2"0"0"0,4 0-1 15,0 0 1-15,2 0 4 0,1 16 20 0,0-16 9 16,0 0-5-16,0 8 7 0,0-8-24 0,0 7-4 16,0-7 6-16,0 7-13 0,0-2 12 0,0-3-2 15,0 5-4-15,0-2 2 0,0 0 2 0,0-1-6 16,-19 2 1-16,19 2 6 0,0-3-7 0,0 4 12 15,0-2 12-15,0 0-6 0,0 2 1 0,-14 1-10 16,14-2-11-16,0 4 5 0,0-2-6 0,0 0 6 16,0 1 7-16,0-1-2 0,0 0 6 0,0 2 0 15,0-3-1-15,0 2-1 0,0-1-2 0,0-2 1 16,0 0-5-16,0 0-2 0,0 0-1 0,-7-2-8 16,7 1 1-16,0-2-3 0,-4 1 3 15,4-1 5-15,0 1-6 0,0-1 4 0,0 0 0 16,0-3 2-16,0 2 12 0,0 0-3 0,0 1-3 15,0-1 1-15,-1 0-9 0,0 0 3 0,1-2-2 16,-2 2-4-16,0-1 5 0,0 0-2 0,2-1 3 16,-2-1 0-16,2 2-1 0,0-3-3 0,-2 1 3 15,2 1 0-15,0-2-5 0,0 0 5 16,0 0-3-16,0 0-2 0,0 0 5 0,0 0-9 16,0 0 6-16,0 0 4 0,0 0-4 0,0 0 0 15,0 0-6-15,0 0-13 0,0 0-46 0,0 0-52 0,0 0-81 16,0 0-1-16,0 0 42 0</inkml:trace>
  <inkml:trace contextRef="#ctx0" brushRef="#br0" timeOffset="38593.94">16512 16975 591 0,'0'0'16'0,"0"0"0"0,0 0 2 0,17 0-1 15,-17 0-14-15,0-17-9 0,0 17 3 0,0 0-1 16,0 0 1-16,8 0 6 0,-8 0-6 0,0 0 5 16,0 0-5-16,3 0 3 0,-3 0 1 0,0 0-13 15,0 0 14-15,3 0-9 0,-3 0-1 0,0 0 9 16,1 0-13-16,3 0 15 0,-3 0 1 0,0 0-1 16,1 12 2-16,-1-12-2 0,1 0 3 15,1 0 4-15,0 0 15 0,-2 0 8 0,0 7 3 16,1-7 16-16,1 0-11 0,-2 0 1 0,-1 0 6 15,1 0-12-15,-1 0-3 0,0 0 2 0,0 0-12 0,0 0-5 16,0 0-1-16,0 0-10 0,0 0 0 16,0 0 0-16,0 0 1 0,0 0-4 0,0 0 3 15,0 0 9-15,0 0 3 0,0 0 3 0,18 0 16 16,-18 0 0-16,0 0 9 0,15 0 0 0,-15 0-8 16,19 0 3-16,-10 0-16 0,3 0 4 0,-1 0-4 15,7 0-12-15,-6 0 1 0,3 0-1 0,0 0-7 16,3 0 4-16,-1 0 3 0,0 0-7 0,0 0 0 15,2 0-3-15,0 13-1 0,2-13 1 0,0 0 0 16,-1 0 0-16,0 6 0 0,3-6-1 0,1 3 3 16,-1-3-2-16,-1 3-4 0,0-1 3 0,4 0-3 15,-2-1-1-15,-1 1 1 0,1 0 0 16,-3-2 0-16,0 2 4 0,-2-2 2 0,2 0 1 16,-5 0 7-16,4 0 3 0,-2 0-3 0,-3 0 0 15,1 0-4-15,-2 0 0 0,-1 0-7 0,-1 0-3 16,-4 0 3-16,0 0-5 0,-4 0 9 0,-2 0-7 15,0-15 1-15,-2 15 2 0,0 0 0 0,0 0 4 16,0 0-4-16,0 0-7 0,0 0-2 0,0 0 5 16,0 0-6-16,0 0-27 0,0 0-68 0,0 0-95 15,0 0-99-15,0 0-81 0,0 0 43 0,0-11 92 16</inkml:trace>
  <inkml:trace contextRef="#ctx0" brushRef="#br0" timeOffset="39326.15">17291 16789 301 0,'-4'0'7'16,"1"0"2"-16,-3 0 6 0,-1 0 1 0,2 0 3 16,0 0 11-16,0 0 6 0,0 0 14 0,1 0 9 15,-1 0-2-15,4 0 5 0,0 0-7 0,0 0-12 16,1 0-3-16,0 0-7 0,0 0-3 0,0 0 0 15,0 0-4-15,0 0 1 0,0 0 0 0,0 0 0 16,0 0 4-16,0 0-11 0,0 0-4 0,0 0-4 16,0 0-9-16,0 0-6 0,0 0 4 0,0 0-5 15,0 0 4-15,0 0 3 0,0 0-6 16,0 0 12-16,0 0 8 0,0 0 0 0,0 0 18 16,0 19-14-16,21-19-9 0,-21 15 12 0,0-15-11 15,0 15 3-15,22-15 8 0,-22 18-7 0,13-8-1 16,-13 2 4-16,13-4-12 0,-13 4 4 0,16 0-4 15,-10-2-3-15,2 1-1 0,1 2 0 0,0-1 7 16,2 2-3-16,-1-1 0 0,1-2-4 0,0 2-5 16,4 0 5-16,-3 0 0 0,1-3 3 0,-4-1-3 15,4-1-4-15,-3-1 3 0,-3-2-3 0,-1 0 0 16,-1-3 22-16,-3 0 21 0,0-1 17 0,-2-1 23 16,0 0-8-16,0 1-11 0,0-1-9 15,0 0-19-15,0 3-5 0,0-3-7 0,0 0-12 16,0 0-5-16,0 0-3 0,-20 0-6 0,20 0 3 15,0 0 5-15,0 0-7 0,0 0 1 0,-14 0 2 16,14 0-8-16,0 0 6 0,0 0 0 0,-9 0-1 16,5 0 6-16,1 0-2 0,-2 0 1 0,0 0-7 15,-4 19 3-15,1-19 5 0,-3 0-3 0,2 20 3 16,-3-20 0-16,0 16-5 0,-2-16-4 0,1 21 4 16,-4-11-4-16,3 1 6 0,-2-1 1 15,0-1-2-15,-1 1 4 0,2-1-5 0,-1-1 2 16,-1-2 1-16,2 1-1 0,1-1 3 0,1-2-5 15,3 0 3-15,1-2 0 0,3-1-6 0,2 1 8 16,1-2-5-16,3 0-21 0,0 0-56 0,0 0-83 16,0 0-115-16,0 0-119 0,0 0-20 0,0 0 79 15</inkml:trace>
  <inkml:trace contextRef="#ctx0" brushRef="#br0" timeOffset="44522.38">18435 16774 334 0,'-16'0'7'0,"16"0"4"0,0 0 4 16,0 0 0-16,0 0-2 0,0 0 2 0,-8 0 2 15,8 0 2-15,-4 0 1 0,4 0-5 0,0 0-7 16,-2 0 1-16,0 0-8 0,2 0-1 0,0 0 6 16,0 0-8-16,0 0 4 0,0 0 1 0,0 0-6 15,0 0 4-15,0 0-2 0,0 0 4 0,0 0 0 16,0 0-3-16,0 0 5 0,0 0-4 0,0 0 9 16,0 0 8-16,0 0-3 0,0 0 4 0,0 0-7 15,-17 0-7-15,17 0 3 0,0 0-1 16,0 0-1-16,-14 0 6 0,14 12-2 0,0-12-2 15,-12 0 1-15,12 0-4 0,-8 0 6 0,6 9 1 16,-1-9 2-16,-2 9 5 0,3-5-7 0,-1 1-3 16,-2 0-3-16,2 0-4 0,0 3 2 0,1-3 4 15,-1 2 4-15,0-1-1 0,1 2-2 16,1 1-5-16,-2-2-2 0,1 3-3 0,-1 0 6 16,-1-1 4-16,2 1 0 0,-1 2-2 0,1 0-9 15,-2-4 4-15,1 4-1 0,0-2 7 0,-1-1-6 16,3 0 9-16,-2-2-5 0,1 0-4 0,0 0 8 15,-1 1-4-15,3-3 19 0,-1 1 3 0,1-1-3 16,0 2-8-16,0 0-13 0,0-1 0 0,0 1 4 16,0-1-7-16,0 1 6 0,0 1-3 0,0-3-1 15,0 3 5-15,0-4-4 0,0 3 2 0,17-2-2 16,-17 0 3-16,0-2-3 0,14 1-3 0,-14-2 2 16,11 1 1-16,-11 0 2 0,12-1 5 0,-6 2 3 15,-1-2 4-15,1-1-4 0,-1 1-3 0,0 1-1 16,1-2-7-16,1 2 8 0,-1-3-4 15,0 1 0-15,3 2 11 0,-3-2-3 0,3-1 7 0,-2 0-4 16,2 0-7-16,0 0 0 0,-1 0 0 0,0 0 0 16,1 0-8-16,2 0 5 0,-1 0-5 0,1 0-3 15,0 0 4-15,0 0-4 0,1 0 0 16,1 0 4-16,-2 0-4 0,0-14-4 0,0 14 4 16,-2 0-4-16,1 0 12 0,-2 0-8 0,-2 0 4 15,1 0 3-15,-1 0-7 0,-2-8 26 0,0 8-7 16,0 0 25-16,-2-4-6 0,1 0-17 0,1 0 5 15,0 0-30-15,-1 1 8 0,2-2-15 0,1-1 1 16,-2 0 3-16,1-2 4 0,0 2 11 0,0 0-5 16,0 0 1-16,-2-1 0 0,2-1 7 0,-3 1 7 15,0 0 4-15,1 2 0 0,0-2-3 0,-1 1-8 16,-2-1-7-16,2 0 0 0,-2 1 0 0,0 0-7 16,2-1 3-16,-2-1 4 0,0 4-3 0,0-3 9 15,0 2-9-15,0 0-1 0,0 0-4 16,0 1-2-16,0 1 9 0,0-2-6 0,0 0 4 15,0 0-1-15,0 0 1 0,0 1-5 0,0-4 1 16,0 4 3-16,0-2-6 0,0 1 10 0,0-2 0 16,0 3-7-16,0-1 10 0,0 2-13 0,0-3 6 15,0 3 0-15,0 0 0 0,-15-1 4 0,15 1-4 16,0-2 4-16,0 5-4 0,0-5 7 16,-8 5-11-16,8-3 0 0,-7 1 1 0,7-2 0 15,-6 1 7-15,0 0 4 0,3 0-8 0,-1-1 4 16,-2 0 0-16,1-1-11 0,1 0 14 0,-1 1-9 15,2 1 3-15,0 0 6 0,-1-1 1 0,1 1 5 0,0 1-6 16,-1-1 5-16,1 1-11 0,0 1-2 16,-1-1-2-16,1 2-4 0,1 0 6 0,0 0-2 15,-1-2 2-15,0 2 1 0,1 0 0 0,-1 0-1 16,-1 0 1-16,0-2 0 0,0 2-3 0,0 0 6 16,1-1-3-16,-4 0 0 0,1 0-5 0,1-1 5 15,-1 2 0-15,-2 0-3 0,1-3 6 0,-3 2 4 16,1 1 3-16,1-4-3 0,0 3 7 0,2-2-17 15,-1 1 14-15,0-1 6 0,3 1-10 0,-1-3 7 16,1 3-10-16,2 1 0 0,-1-1 3 16,1-1-3-16,1 3-8 0,-2 0 4 0,2 0-7 15,0 0 3-15,-1 0 8 0,2 0-11 0,-2 0 7 16,0 0-4-16,1 0 1 0,-3 0 11 0,-3 0-7 16,2 0 4-16,-1 0-7 0,-2 20-4 0,0-20-2 15,-4 17-61-15,2-17-89 0,-2 26-86 0,2-9-76 16,-2 4-39-16,0 1 92 0</inkml:trace>
  <inkml:trace contextRef="#ctx0" brushRef="#br0" timeOffset="106204.17">20099 17099 899 0,'0'0'21'0,"0"4"0"16,0-3 18-16,0 0 8 0,-11-1 6 15,11 0 23-15,0 0 10 0,0 0 16 0,0 0-5 16,0 0-5-16,0 0-5 0,0 0-9 0,0 0-6 16,0 0-11-16,0 0-15 0,0 0-11 0,0 0-14 15,0 0-6-15,0 0-7 0,0 0-4 0,0 0-1 16,0 0-2-16,0 0 2 0,0 0 0 0,0 0 7 16,0 0 12-16,16 0 1 0,-16 0 2 0,0 0-8 15,0 0-10-15,0 0-1 0,0-14-3 0,7 14 5 16,-7 0 1-16,0 0 5 0,0 0 21 0,0 0 5 15,0 0 17-15,0 0 4 0,4 0-14 0,-4 0 4 16,2 0-21-16,-1 0-12 0,0-9-7 0,4 9-12 16,0-8 2-16,1 3-1 0,-2-1 0 15,3-1-1-15,0 1-1 0,-1-1 3 0,-1 2 1 16,0 0-2-16,0 0 0 0,0 0 1 0,0 1-4 16,4 1 4-16,-4-3 0 0,0 2-1 0,1 0 2 15,0 0-2-15,2 0 1 0,-2-3-1 0,0 5-5 16,-2-3 7-16,2 0-1 0,1 3 5 0,-5-1 0 15,1 1-4-15,-1 0-1 0,-1 2-5 16,1 0 5-16,-2 0-4 0,0 0-1 0,0 0-2 0,0 0-5 16,0 0 8-16,0 0-1 0,0 0 8 0,0 0-1 15,0 21-2-15,0-21 1 0,0 15-3 0,0-15 4 16,0 24 1-16,0-12 0 0,0 2-5 0,0-1-1 16,0 1 1-16,0-2 2 0,0 3 0 0,0-2 2 15,0 2-2-15,0 0-1 0,0-1 0 16,0-1 4-16,0 2-1 0,0-1 0 0,0 1 2 15,0-1-5-15,0-4 3 0,0 2-4 0,0-3 2 16,0-1 0-16,0-1-50 0,0-2-80 0,0-3-113 16,0-1-177-16,0-1-110 0,0 0 36 0,0 0 114 15</inkml:trace>
  <inkml:trace contextRef="#ctx0" brushRef="#br0" timeOffset="107205.39">20259 16723 886 0,'0'-4'11'0,"0"1"20"0,0 0 39 16,-12-2 47-16,12-1 6 0,0 2-8 0,-12 1-24 15,5-2-27-15,1 0 8 0,-3-1 3 0,0 0-10 16,-2-1-25-16,-3 0-23 0,0 1-12 16,-2-1-9-16,1 1 9 0,-1 0 1 0,1 1-6 15,-3 0 0-15,2 2 3 0,1 1-9 0,0 0 3 16,0 0 6-16,0 2-6 0,0 0 3 0,0 0 3 15,0 0 1-15,0 0-8 0,0 0 8 0,-3 0-1 16,2 0 1-16,1 0 51 0,-2 0-4 0,0 19-3 16,3-19-2-16,-3 0-48 0,3 15 1 0,-2-15-5 15,2 12 8-15,-2-3 4 0,0 3-5 0,-2-2 12 16,0 5-12-16,0 0 2 0,-1 0 6 16,0 0-8-16,3 4-2 0,1 1 7 0,-1-2-4 15,6 2 3-15,-2 0 12 0,2 0 27 0,2 5 5 16,4 1 3-16,0-2-5 0,2 2-34 0,2 2 0 15,0 2-6-15,0 0-1 0,0-1 1 0,0 4-2 16,31-1 0-16,-31 0 1 0,0 1-2 0,24-1 0 16,-24-1 2-16,17-1 0 0,-17-2-4 0,20-1 1 15,-20-3 0-15,22-1-1 0,-10-1 1 0,-1-2 1 16,5-1-1-16,-2-2-1 0,0 0 2 0,1 0-1 16,1-2-2-16,-2 0 2 0,3-1 0 15,-3-2 0-15,2 0 1 0,-2 0-1 0,2-2-3 0,0 0 0 16,1-3 3-16,-2 0-1 0,2 0 6 15,1-2 0-15,1 0-6 0,2-4 1 0,0 0-2 16,2-1-3-16,0 0 6 0,2 0-2 0,-3 0-5 16,5 0 0-16,-1 0 0 0,-1 0-1 0,1 0 2 15,-2 0 8-15,-2 0-9 0,1 0 5 0,-1 0 0 16,-2-14-4-16,-1 14 4 0,0 0-2 0,-3-12-2 16,2 12 4-16,-3-11-1 0,2 4 0 0,-3-2 1 15,2 2-3-15,0-4 2 0,0 1 0 0,-2 0-1 16,3 0-2-16,-4 1 1 0,4 1-1 0,0-4 1 15,-3 5-2-15,1-1 2 0,-1 0 1 0,-1-1 0 16,2 0 3-16,-2 1-3 0,0-3 0 0,-1 1-4 16,2-1 0-16,-1-1 1 0,2 1 2 15,-3-4 1-15,1 2-1 0,-2 0 2 0,-2 1-5 16,0 2 5-16,-2 0-3 0,-1 1-3 0,-1-1 8 16,-1 2-7-16,0-1 4 0,1-1 5 0,1 0-8 15,-1 1 3-15,1-3-1 0,-1 0-3 0,0-1 3 16,2-1-1-16,-1-3 1 0,-1 1-4 0,1 1 2 15,-1-1 1-15,2 1 5 0,2 0-2 16,-3 1 0-16,1 1-3 0,0 1 23 0,1 1 2 0,-4-2 1 16,0 1 2-16,-1 1-30 0,-2-2 3 0,-1-2-4 15,0-1-1-15,0-2-3 0,0-4 5 0,0 3 1 16,-31-6 1-16,31-2 6 0,0 3-5 0,-29-2-1 16,29 2-2-16,-21 3 1 0,21-1-1 0,-15 5 1 15,15 1-2-15,-16 3-6 0,16-1 5 16,-14 2-2-16,5 1 5 0,-7-1-29 0,-4 3-43 15,-1-4-32-15,-8 1-41 0,-3 0-27 0,-7 0-2 16,0-2-26-16,-1 2-17 0,2 0-6 0,1 0-22 16,4-1-29-16,4 2 54 0,3-1 63 0</inkml:trace>
  <inkml:trace contextRef="#ctx0" brushRef="#br0" timeOffset="165215.94">1064 4693 563 0,'0'0'11'0,"0"0"17"0,0 0 9 16,0 0 10-16,0 0-4 0,0 0-9 0,0 15-2 15,0-15-10-15,0 0 4 0,0 0 3 16,0 0 12-16,0 0 10 0,0 0-3 0,0 0-10 16,0 0-15-16,0 0-11 0,0 0-8 0,11 0 0 15,-11 0 0-15,0 0-4 0,0 0 0 0,0 0 4 16,0 0 0-16,0 0-4 0,0 0 4 0,0 0-4 16,0 0-4-16,0 0 8 0,0 0-3 0,0 0-9 15,0 0 8-15,0 0-8 0,0 0 8 0,0 0 6 16,0 0-9-16,0 0 10 0,0 0-11 0,0 0 0 15,0 0 1-15,0 15-1 0,0-15 8 0,0 0-6 16,0 0-1-16,0 11 4 0,0-11-7 0,0 9 11 16,0-2-5-16,0-1-6 0,0 4 3 15,0-2 8-15,0 1 3 0,0 3 3 0,0-3-3 16,0 3-11-16,0-1 4 0,0 1-4 0,0-1 15 16,0 1-4-16,0 0 0 0,0 1 3 0,0-1-10 15,0 2 7-15,0 1 0 0,16 0-10 0,-16-1 10 16,0 0 0-16,0 3 4 0,13-2 6 0,-13-2-10 15,0 0 3-15,10-3-3 0,-10 0-1 0,5 0 1 16,-5-3-8-16,2 1 3 0,0-4 5 0,0 1 18 16,-2 0 33-16,3-1 0 0,-2-3-3 15,-1 3-20-15,1-1-19 0,0-1 0 0,-1 0 0 16,0-2 3-16,0 3-9 0,0-3-8 0,0 2 4 16,0 0 3-16,0-2 10 0,0 1 14 0,0 1 2 15,0-2 0-15,0 0-6 0,0 0-14 0,0 0-4 16,0 0-7-16,0 0-5 0,0 0 6 0,0 0-6 15,0 0 3-15,0 0-3 0,0 0-3 0,0 0-1 16,0 0 4-16,0 0 3 0,0 0-23 0,0 0-50 16,0 0-80-16,0 0-112 0,-17 0-82 0,17 0-31 15,-13-19 78-15</inkml:trace>
  <inkml:trace contextRef="#ctx0" brushRef="#br0" timeOffset="166249.59">1452 4756 311 0,'0'0'5'0,"0"-2"10"0,0 1 9 0,0-1 20 16,-18 2 8-16,18-1-1 0,0 0 0 0,0-2-10 15,0 3-11-15,0 0-3 0,-12 0-7 16,12 0-12-16,0-3-1 0,0 3-4 0,0 0-9 16,0 0 1-16,0 0-2 0,-6 0-6 0,6 0 1 15,-4 0 4-15,1 0 2 0,0 20 4 0,-1-20 7 16,-3 0-6-16,2 17-6 0,-1-17 6 0,0 17 5 16,-1-5 0-16,-2-1 7 0,4 2-6 0,0 0 3 15,-2 3-2-15,2 1 1 0,0-1-7 0,0 0-3 16,0 3 3-16,2-2-3 0,-1-1 6 0,1 1-6 15,1-2-3-15,1 1 7 0,-1-4 0 0,2-1 0 16,0 1 5-16,0-4-8 0,0 1 5 0,0-3 0 16,0-1 14-16,0-1 13 0,0 0 1 15,22-2 2-15,-22 1-8 0,0-2 1 0,17 0 7 16,-17-1-2-16,15 0 9 0,-15 0-10 0,21 0-17 16,-11 0 0-16,1 0-10 0,1 0 1 0,-1 0 2 15,-1 0-2-15,-3 0 2 0,1 0-9 0,1 0 6 16,-4-15 3-16,1 15-5 0,1 0 5 0,1-13-3 15,-1 13 0-15,0-10 4 0,0 10-1 0,1-10-2 16,-1 3 6-16,1 7-3 0,-2-8 3 16,-1 2 1-16,1 3 3 0,-1-2 4 0,-3 1 4 15,1 1 3-15,-1-2-10 0,-1 0 0 0,2-2-4 16,-3 2-4-16,2-3 4 0,-2-1-4 0,1 0-7 16,1-3 0-16,-1-1 4 0,-1 1-4 0,0 0 3 15,0 0 4-15,0 0-3 0,0 2 7 0,0-2 1 0,0 5 0 16,0-3-1-16,-22 3-7 0,22 1 4 15,0-2 0-15,-17 4-4 0,17-2 4 0,0 3 0 16,-15-1-12-16,15 1 4 0,-10-2 4 0,10 2-16 16,-12-1 20-16,5-1-8 0,0 1-4 0,-1-1 8 15,2 0-12-15,-1 0-1 0,-1 3-15 0,4-3-39 16,1 5-48-16,0-2-45 0,0 1-10 0,3 1 8 16,0 0 7-16,0 0 0 0,-1 0 8 0,0 0 34 15</inkml:trace>
  <inkml:trace contextRef="#ctx0" brushRef="#br0" timeOffset="166915.51">1875 4759 519 0,'0'0'10'0,"0"0"9"16,0 0 14-16,0 0 11 0,0 0 2 0,0 0-1 15,0 0-9-15,0 0-7 0,0 0-14 0,0 0-11 16,0 0 0-16,0 0 0 0,0 0 7 0,0 0 8 15,0 0 10-15,0 0 9 0,0 0-1 0,0 0 5 16,0 0 10-16,0 0-10 0,0 0 3 0,0 0-11 16,0 0-21-16,0 0-1 0,0 0-9 0,0 0 1 15,0 0-15-15,0 0-1 0,0 0 1 0,0 12-8 16,0-12 11-16,0 0 5 0,0 0-4 0,0 11 11 16,0-11 1-16,0 10 7 0,0-1-4 0,0-1 1 15,0 4-1-15,0 0-11 0,0 0 7 0,0 0-3 16,0 1 0-16,0-1 7 0,0 2-8 0,0-1 4 15,0 0 1-15,0 0-5 0,0 0 4 16,13 0-7-16,-13-1 3 0,0 1-6 0,0-1 2 16,0-2 5-16,0 2-4 0,0-3 3 0,0-1 4 15,0 1-4-15,7-2 0 0,-7 1 4 0,2-1-8 16,-2-1 5-16,1-1-1 0,-1 0 0 0,0 0 0 16,0-1 0-16,0-1 4 0,0-2-4 0,0 1 11 15,0-2-7-15,0 0-4 0,0 0-33 0,0 0-77 16,0 0-69-16,0 0-83 0,0-29-3 0,20 29 71 15</inkml:trace>
  <inkml:trace contextRef="#ctx0" brushRef="#br0" timeOffset="167634.04">2102 4741 255 0,'-1'0'6'16,"-2"0"3"-16,3 0 3 0,0 0 6 0,0 0 5 15,0 0 9-15,0 0 6 0,0 0-5 0,0 0 0 16,0 0-11-16,0 0-5 0,0 0 1 0,0 0-11 16,0 0-5-16,0 0-7 0,0 0-2 0,0 0 1 15,0 0 5-15,0 15 1 0,0-15 3 16,0 0-4-16,0 0 1 0,0 10 2 0,0-10-1 16,0 8 4-16,0-8-2 0,0 8 7 0,0-3-1 15,0 0 19-15,0 3 5 0,0-1-1 0,0 0 0 16,20 3-24-16,-20 0 25 0,0 2 12 0,0 0 0 15,16 2 2-15,-16 3-24 0,0 1-20 0,10-2 3 16,-10 3 13-16,9 0 18 0,-9 1 0 16,9-1-1-16,-2 1-16 0,0-3-19 0,-2 2-6 15,3-2-4-15,-1-3 7 0,0 1-3 0,-1-3 12 16,1-2 3-16,-1 0-12 0,1-3 5 0,-4 1-13 16,3-3-34-16,-3-4-42 0,1 2-59 0,1-2-66 15,0-1-4-15,-1 0 51 0</inkml:trace>
  <inkml:trace contextRef="#ctx0" brushRef="#br0" timeOffset="168419.6">2562 4780 340 0,'0'0'4'0,"0"0"-4"16,0 0 0-16,0 0 6 0,0 0-2 15,0 0 9-15,-18 0 0 0,18 0-5 0,0 0-3 0,0 0 2 16,0 0 1-16,-11 0 5 0,11 17 3 15,-10-17-6-15,1 0 9 0,3 23-3 0,-2-23-1 16,2 22 1-16,-3-7-8 0,3 0 2 0,0 2 6 16,1-1 11-16,1 2 0 0,-1 1-5 0,4-1-11 15,0-2-14-15,1 1 7 0,0 0 2 0,0-2-1 16,0 1 10-16,0-1 2 0,0-2 6 0,0 0-2 16,27 0-1-16,-27-1-12 0,0 0 0 0,24-2 19 15,-24-1 16-15,22 3 17 0,-10-4 4 0,3-1 4 16,0-2-9-16,0-1 12 0,0-1-7 15,1-2-10-15,-1-1-3 0,1 0-29 0,0 0 5 16,-1 0-12-16,-1 0-1 0,1 0 1 0,-1-23-4 0,0 23 25 16,-1 0 0-16,-2-23 17 0,2 23 1 15,-2-23-19-15,-3 11-10 0,-1-3-17 0,-1-1-11 16,-5-4-9-16,-1 0 4 0,0-1 3 0,0-3 2 16,-26 3-3-16,26-1-1 0,-27 2-2 0,27 2-16 15,-36 3-8-15,17 2-23 0,0 3-48 0,-1 3-52 16,0-1-45-16,4 3-60 0,-1 2-38 0,1 3 70 15</inkml:trace>
  <inkml:trace contextRef="#ctx0" brushRef="#br0" timeOffset="180165.71">947 6334 121 0,'0'0'1'0,"0"0"-1"0,0 0 2 0,0 0-1 16,0 0-1-16,0 0 0 0,0 0-2 0,0 0 3 15,0 0 0-15,0 0 6 0,0 0 9 0,0 0 5 16,0 0 8-16,0 0 2 0,0 0 4 0,0 0-2 16,0 0-1-16,0 0-3 0,0 0-12 0,0 0-2 15,0 0-2-15,0 0 1 0,0 0-1 0,0 0-5 16,0 0-6-16,0 0-3 0,0 0 3 0,0 0-3 16,0 0 4-16,0 0-2 0,0 0-6 0,0 0 6 15,0 0-1-15,0 0-2 0,0 0 4 0,0 0 1 16,0 0-2-16,0 0 2 0,0 0-2 0,0 0-2 15,0 0 5-15,0 0 3 0,0 0 7 16,0 0 3-16,0 0 5 0,0 0 0 0,0 0 3 16,0 0 2-16,0 0-10 0,0 0 2 0,0 0-4 15,0 0-2-15,0 0-1 0,0 0 0 0,0 0-4 16,0 0-4-16,0 0 2 0,0 0 4 0,0 0-7 16,0 0 9-16,0 0-3 0,0 0 5 0,0 0 2 15,0 0 6-15,0 0 0 0,0 0 2 0,0 0 20 16,0 0-4-16,0 0 9 0,0 0-3 0,0 0-14 15,0 0-8-15,0 0-7 0,0 0-10 0,0 0 0 16,0 0-4-16,0 0-3 0,0 0 10 0,0 0-6 16,0 0-1-16,0 0 7 0,0 0-13 0,0 0-1 15,0 0-2-15,0 0 2 0,0 0 4 16,0 0 7-16,0 0-1 0,0 0-6 0,0 0 1 16,0 0-8-16,0 0 7 0,0 0-3 0,0 0 6 15,0 0 0-15,0 0-3 0,0 0 0 0,0 0-4 16,0 0 1-16,0 0 3 0,0 0-3 0,0 0 0 15,0 0 6-15,0 0 0 0,0 0 0 0,0 0 1 16,0 0-7-16,0 0 3 0,0 0 0 0,0 0-3 16,0 0 6-16,0 0-6 0,0 0 3 15,0 0 9-15,0 0-5 0,0 0 2 0,0 0 4 16,0 0 2-16,0 0 13 0,0 0-4 0,0 0 1 16,0 0-8-16,0 0 4 0,0 0 3 0,0 0 1 15,0 0-4-15,0 0-7 0,0 0-4 0,0 0-7 16,0 0 0-16,0 0-7 0,0 0 11 0,0 0 3 15,0 0-3-15,0 0 3 0,0 0-10 0,0 0-1 16,0 0 8-16,0 0-1 0,0 0-3 0,0 0 4 16,0 0 0-16,0 0-4 0,0 0 7 0,0 0-7 15,0 0 4-15,0 0 0 0,0 0 0 0,0 0-1 16,0 0 1-16,0 0 0 0,0 0-8 0,0 0 4 16,0 0-7-16,0 0 3 0,0 0 11 0,0 0-3 15,0 0 3-15,0 0-3 0,0 0-7 0,0 0 3 16,0 0 0-16,0 0-4 0,0 0 4 0,0 0 0 15,0 0 0-15,0 0 0 0,0 0-4 16,0 0 0-16,0 0-3 0,0 0 7 0,0 0 0 16,0 0 0-16,0 0 4 0,0 0-1 0,0 0-3 15,0 0 0-15,0 0 0 0,0 0-3 0,0 0 10 16,0 0-7-16,0 0 3 0,0 0 1 0,0 0-8 16,0 0 12-16,0 0-12 0,0 0 4 0,0 0 0 15,0 0-3-15,0 0 3 0,0 0 0 0,0 0 0 16,0 0 0-16,0 0 0 0,0 0-4 0,0 0 0 15,0 0 1-15,0 0 6 0,0 0-3 0,0 0 0 16,0 0 4-16,0 0-8 0,0 0 8 0,0 0 0 16,0 0-8-16,0 0 4 0,0 0-4 0,0 0 1 15,0 0 3-15,0 0 3 0,0 0-6 16,0 0 3-16,0 0-8 0,0 0-3 0,0 0 7 16,0 0 0-16,0 0 12 0,0 0 3 0,0 0-7 15,0 0-1-15,0 0-3 0,0 0-3 0,0 0 7 16,0 0-4-16,0 0-4 0,0 0 4 0,0 0 0 15,0 0 0-15,0 0 4 0,0 0-1 0,0 0 1 16,0 0 0-16,0 0-4 0,0 0-4 0,0 0 0 16,0 0 4-16,0 0 4 0,0 0-4 15,0 0 0-15,0 0-4 0,0 0 8 0,0 0-8 16,0 0 0-16,0 0 8 0,0 0-7 0,0 0 10 16,0 0 1-16,0 0-12 0,0 0-4 0,0 0 5 0,0 0-1 15,0 0 0-15,17 0 8 0,-17 0-8 16,0 0 0-16,0 0 4 0,0 0-3 0,15 0 3 15,-15 0 0-15,0 0 0 0,0 0 3 0,7 0 1 16,-7 0 4-16,4 0-5 0,-1 0-3 0,-2 0-3 16,1 0-1-16,1 0 4 0,-1 0 4 0,2 0-1 15,-2 0-6-15,1 0-1 0,-2 0 4 0,1 0 0 16,-1 0 0-16,-1 0 7 0,0 0-14 0,0 0 3 16,0 0 8-16,0 0-8 0,0 0 0 0,0 0 4 15,0 0-3-15,0 0-1 0,0 0 11 0,0 0-3 16,0 0-4-16,0 0 0 0,0 0-4 15,0 0 4-15,0 0 0 0,0 0 0 0,16 0 0 16,-16 0-3-16,0 0 3 0,0 0 0 0,0 0 0 16,0 0 0-16,0 0 0 0,9 0 0 0,-9 0 7 15,5 0-3-15,-3 0 0 0,2 0-4 0,-1 0-8 16,2 0 8-16,1 0 0 0,-3 0 4 0,1 0 0 16,0 0-4-16,0 0-4 0,-2 0 4 0,1 0 4 15,2 0-4-15,-1 0 7 0,-2 0-7 0,3 0-4 16,-1 0 4-16,2 0-3 0,-2 0 3 0,1-17 0 15,1 17 0-15,0 0 0 0,-2 0 0 0,2 0-4 16,2 0 4-16,-2 0 0 0,0 0 0 0,1 0 4 16,-2 0-4-16,0 0 0 0,-1 0 0 15,2-8-4-15,-3 8 0 0,1 0 4 0,1 0 0 16,-1 0 0-16,-3 0 4 0,3 0-4 0,0 0 4 16,1 0-4-16,-2-5-4 0,0 5 4 0,1 0-4 15,0 0 8-15,2-2 3 0,-1 2-7 0,1-2 0 16,-2 1 0-16,1 1-7 0,0 0 7 0,-1-2 0 15,1 2 0-15,-2 0 4 0,5 0-8 0,-5 0 4 16,1 0 0-16,1 0-4 0,-1 0 4 0,0-2 4 16,2 2-4-16,-2 0 0 0,1 0 4 15,0-3-8-15,1 3 8 0,-1-1 7 0,2 0-7 16,-2-1-1-16,2 1-6 0,-2-1-1 0,2 1 12 16,2 0-5-16,-3 0-3 0,1-1 1 0,0 1-5 15,2 1 4-15,-3-1-4 0,3 1 7 0,-3 0-3 16,2 0-7-16,-4 0 11 0,2 0-11 0,-2 0-1 15,-1 0 16-15,0 0-8 0,1 0 0 0,0 0 0 16,-1 0-11-16,-1 0 11 0,2 0-4 0,0 0 7 16,1 0-3-16,-1 0 4 0,3 0 3 0,0 0-10 15,1 0 10-15,0 0-10 0,0 0-1 0,1 13 11 16,-2-13-10-16,0 0 6 0,2 0 1 0,-6 0-11 16,1 0 7-16,-1 0 0 0,-1 0 0 0,-2 0 7 15,2 0 0-15,-2 0-7 0,0 0 4 0,0 0-4 16,0 0 0-16,0 0 4 0,0 0-4 0,0 0 7 15,0 0-7-15,0 0 11 0,0 0 0 16,0 0-7-16,0 0 14 0,0 0 6 0,0 0 2 16,0 0 5-16,0 0-3 0,0 0-17 0,0 0-4 15,0 0-7-15,0 0 4 0,0 0-4 0,0 0 7 16,0 0-4-16,0 0-9 0,0 0 6 0,0 0 3 16,0 0 0-16,0 0 4 0,0 0-4 0,0 0-3 15,0 0 3-15,0 0 4 0,0 0 4 0,0 0 9 16,0 0 7-16,0 0-1 0,0 0 2 0,0 0-7 15,0 0-4-15,0 0 0 0,0 0-4 0,0 0 1 16,0 0-14-16,0 0-3 0,0-13 3 0,0 13-8 16,0 0 11-16,0 0-3 0,0-9 3 0,0 9-2 15,0-5 0-15,0 5 6 0,0-3-6 16,0 0 15-16,15 2 4 0,-15-2 2 0,0 0-3 16,0-2-12-16,0 3-3 0,0-3-4 0,0 0 1 15,0 0 0-15,0 0 2 0,0-2-2 0,0 3-1 16,0-1 6-16,0 0-6 0,0 1 3 0,0-1 1 15,0-1-3-15,0 1 1 0,0-2-4 0,0 2 3 16,0 0-6-16,0-2 3 0,0 1 1 0,0-1-1 16,0 1 2-16,0-1 1 0,0 2 4 15,0-2 5-15,0 2-3 0,0 0 3 0,0 2-7 16,0-1-3-16,0 0 4 0,0 0-1 0,0 3-2 16,0-3 0-16,0 1-3 0,0 0-1 0,0 0 3 15,0-1 3-15,0 0 3 0,0 0-5 0,0 1 9 16,0-2 4-16,0 1 1 0,0 0 4 0,0 0-4 15,0 0-11-15,0-1 2 0,0 0-2 0,0 1-3 16,0-3 0-16,0 1 2 0,0-2-1 0,0-1 0 16,0-1 1-16,0 1-4 0,0 0 24 0,0-2-4 15,0 2-2-15,0-1 7 0,0 0-23 0,0 2-5 16,0-1 5-16,0 4-4 0,0 0 1 0,0 1 11 16,0-1-5-16,0 0-6 0,0 3 4 0,0-1-12 15,0 1 7-15,0 0 2 0,0-1 0 0,0 1 7 16,0-1-7-16,0 1 6 0,0-1-10 0,0 3 4 15,0 0 4-15,0 0-6 0,0-3 6 16,0 2-6-16,0 1 3 0,0 0 0 0,0-1 0 16,0 1 2-16,0-2-5 0,0 1 2 0,0 0-5 15,0 0 6-15,0 1 0 0,0 0 0 0,0 0 6 16,0 0-8-16,0 0 1 0,0 0-2 0,0 0-3 16,0 0 2-16,0 0-1 0,0 0 2 0,0 0-3 15,0 0 2-15,0 0 4 0,0 0-6 0,0 0 12 16,0 0-2-16,0 0-2 0,0 0 4 0,0 0-5 15,0 0-1-15,0 0 1 0,0 0 1 0,0 0 1 16,0 0-1-16,0 0 1 0,0 0-3 0,0 0 1 16,0 0 5-16,0 0-5 0,0 0 5 0,0 0-3 15,0 0-7-15,0 0 9 0,0 0-8 0,0 0 7 16,0 0-2-16,0 0-6 0,0 0 1 16,0 0-4-16,0 0 2 0,0 0 5 0,0 0 2 15,0 0 2-15,0 0 4 0,0 0-1 0,0-13-4 16,0 13-5-16,0 0-1 0,0 0-3 0,0 0 9 15,0-7 0-15,0 7-6 0,0-5 7 0,0 5-7 16,0-6-1-16,0 4 6 0,0-1-7 0,0 1 7 16,0 2-2-16,0 0 3 0,0-2-6 15,0 1 2-15,0-1 3 0,0 2-5 0,0 0 6 16,0 0-5-16,0 0 2 0,0-2 0 0,0 2-6 16,0 0 9-16,0 0-3 0,0 0 3 0,0 0 2 15,0 0-11-15,0 0 2 0,0 0 2 0,0 0 2 16,0 0 0-16,0 0 0 0,0 0-6 0,0 0 3 15,0 0-1-15,0 0-1 0,0 0 5 0,0 0-6 16,0 0 5-16,0 0-2 0,0 0-6 0,0 0 6 16,0 0-6-16,0 0 4 0,0 0 6 0,0 0-7 15,0 0 4-15,0 0 2 0,0 0-8 0,0 0 9 16,0 0 1-16,0 0 1 0,0 0 7 0,0 0-4 16,0 14-2-16,0-14-9 0,0 0 7 0,22 0-2 15,-22 11 1-15,0-11 2 0,14 0-9 0,-14 0 5 16,0 5 2-16,19-5 0 0,-19 4 3 0,11-2-4 15,-4-2-2-15,-2 1 2 0,2 0 0 0,1-1 2 16,0 0-1-16,-3 0-1 0,1 0 3 16,1 0-3-16,-1 0 5 0,-1 0-3 0,-3 0-2 15,2 0-2-15,-1 0-1 0,1 0 3 0,-1 0 0 16,-1 0 5-16,3 0-8 0,0 0 3 0,2 0 3 16,-1 0-3-16,2 0 3 0,3 0-3 0,-3 0-3 15,3 0-3-15,0 0 9 0,-2 0-1 0,1 0 1 16,-2 0-1-16,1-12 3 0,0 12-8 0,-3 0 0 15,4 0 3-15,-4 0-6 0,2 0 11 0,-2 0-5 16,2 0 2-16,-1 0 2 0,-1 0-7 0,2 0 4 16,-2 0 0-16,-1 0-5 0,0 0 7 0,-1 0 1 15,0 0-2-15,-3-7 1 0,2 7-2 0,-2 0-4 16,1 0 2-16,2-5 1 0,-2 5-4 16,2-2 5-16,1 2-3 0,1 0-1 0,2 0 6 15,2 0-6-15,1-3 5 0,-2 3-1 0,3 0-6 16,-3 0 8-16,3 0-5 0,-1 0 5 0,-1 0 5 15,-3 0-8-15,3 0 4 0,-2 0-1 0,-1 0-3 16,-3 0 1-16,2 0-2 0,-4 0 4 0,0 0 0 16,-1 0 6-16,1 0-6 0,-1 0-5 15,-1 0 0-15,1 0-1 0,0 0 3 0,-1 0 0 16,0 0 2-16,0 0-4 0,0 0 6 0,0 0-3 16,0 0-1-16,0 0 5 0,0 0-7 0,0 0 3 15,0 0-1-15,0 0-5 0,0 0 4 0,0 0-1 16,0 0-1-16,0 0 2 0,0 0-1 0,0 0 2 15,0 0 0-15,0 0 0 0,0 0 3 0,0 0-4 16,0 0 4-16,0 0-2 0,0 0-4 0,20 0 4 16,-20 0-7-16,0 0 5 0,0 0 1 0,0 0-1 15,9 0 6-15,-9 0-1 0,0 0-4 0,0 0 1 16,0 0-5-16,0 0 2 0,0 0 2 0,0 0-1 16,0 0 6-16,0 0-9 0,0 0 7 0,0 0-3 15,0 0-3-15,0 0 6 0,0 0-6 0,0 0 6 16,0 0-3-16,0 0 5 0,0 0-5 0,0 0-1 15,0 0 4-15,0 0-7 0,0 0 7 0,0 0-6 16,0 0 0-16,0 0 1 0,0 0-4 16,0 0 8-16,0 0-1 0,0 0 1 0,0 0-1 15,0 0-7-15,0 0 5 0,0 0-7 0,0 0 7 16,0 0-1-16,0 0-3 0,0 0 7 0,0 0-2 16,0 0-3-16,0 0 2 0,0 0 0 0,0 0-4 15,0 0 8-15,0 0-8 0,0 0 0 0,0 0-2 16,0 0 6-16,0 0 6 0,0 0-4 0,0 0 5 15,0 0-13-15,0 0 3 0,0 0-3 0,0 0 6 16,0 0 3-16,0 16 1 0,0-16 4 0,0 8-10 16,0-8 3-16,0 12-7 0,0-7 8 0,0 0-2 15,0 0-1-15,0 0 2 0,0 0-7 0,0 0 8 16,0-3-1-16,0 0 3 0,0 1-1 16,0-1-1-16,0 1 7 0,0 1-5 0,0 2-2 15,0 1 3-15,0-1-7 0,0 2 5 0,0 0 0 16,0-1-9-16,0 2 11 0,0-1-2 0,0-3 4 15,0 2 0-15,0 0-7 0,0 0-1 0,0 1 1 16,0-1 0-16,0 1 0 0,0-2 1 0,0 1-1 16,0 1 1-16,0-3 0 0,0 1 0 15,0 1-1-15,0-1-3 0,0 1 6 0,0 1-4 16,0-1 0-16,0 1 6 0,0-2-10 0,0 2 4 16,0 1 1-16,0-2-3 0,0 1 11 0,0 0 0 15,0-1-5-15,0 0 2 0,0 0-13 0,0 0-2 16,0 0 6-16,0-2-1 0,0 2 8 0,0-2 0 15,0 2 0-15,0-2 1 0,0-1-4 0,0 1 0 16,0 2 3-16,0-3-3 0,0 1 7 0,0-1 1 16,0 3-3-16,0-1 0 0,0 1-1 0,0-3-1 15,0 1-5-15,0 1 8 0,0-1-4 0,0 0 1 16,0-1 2-16,0 0-8 0,0-1 3 0,0 0 1 16,0 0-3-16,0-2 5 0,0 2 0 0,0-3-4 15,0 0 2-15,0 0 1 0,0 0 2 0,0 0-3 16,0 0 5-16,0 0-2 0,0 0-8 15,0 0 8-15,0 0-6 0,0 0-2 0,0 0 5 16,0 0-2-16,0 0 1 0,0 0 0 0,0 0 3 0,0 0-2 16,0 0 2-16,0 0 0 0,0 0-2 15,0 0 0-15,0 0 0 0,0 0 0 0,0 0-6 16,0 0 8-16,0 0-1 0,0 0 0 0,0 0 5 16,0 0-3-16,0 0-4 0,0 0-4 0,0 0 4 15,0 0-2-15,0 0 1 0,0 0 5 0,0 0-3 16,0 0 0-16,0 0 3 0,0 0 1 0,0 0-3 15,0 0-2-15,0 0 1 0,0 0-1 0,0 0 0 16,0 0 6-16,0 0-5 0,0 0 0 0,0 0 3 16,0 0-4-16,0 0 3 0,0 0 1 0,0 0-6 15,0 0 3-15,0 0 3 0,0 0-2 0,0 0 2 16,0 0 1-16,0 0-1 0,0 0-3 16,0 0 2-16,0 0 0 0,0 0-2 0,0 0 6 15,0 0-8-15,0 0 3 0,0 0-4 0,0 0 0 16,0 0 5-16,0 0-5 0,0 0 4 0,0 0-4 15,0 0 0-15,0 0 3 0,0 0 2 0,0 0 1 16,0 0-1-16,0 0-2 0,0 0-5 0,0 0 6 16,0 0-1-16,0 0-1 0,0 0 4 15,0 0-3-15,0 0-3 0,0 0 3 0,0 0-3 16,0 0 4-16,0 0 1 0,0 0-2 0,0 0 0 16,0 0-3-16,0 0-1 0,0 0 5 0,0 0 2 15,0 0 0-15,0 0 1 0,0 0-5 0,0 0-2 16,0 0 5-16,0 0-4 0,0 0 2 0,0 0 0 15,0 0-5-15,0 0 5 0,0 0-2 0,0 0 1 16,0 0-4-16,0 0 5 0,0 0 2 0,0 0 4 16,0 0 1-16,0 0-8 0,0 0-2 0,0 0-4 15,0 0 9-15,0 0-2 0,0 0 1 0,0 0 5 16,0 0-9-16,0 0 4 0,0 0-1 0,0 0-3 16,0 0 3-16,0 0 3 0,0 0-1 0,0 0-2 15,0 0-2-15,0 0 4 0,0 0-4 0,0 0 4 16,0 0 1-16,0 0-8 0,0 0 6 0,0 0-1 15,0 0 2-15,0 0 3 0,0 0-3 0,0 0-2 16,0 0-4-16,0 0 2 0,0 0 0 16,0 0 1-16,0 0 1 0,0 0-3 0,0 0 5 15,0 0-3-15,0 0 4 0,0 0 0 0,0 0-6 16,0 0 6-16,0 0-2 0,0 0-3 0,0 0 5 16,0 0-6-16,0 0 5 0,21 0-2 0,-21 0-1 15,0 0 2-15,0 0-6 0,17 0 8 0,-17 0-3 16,0 0 3-16,0 0-1 0,12 0 1 0,-12 0 2 15,9 0-2-15,-9 0-2 0,4 0-5 0,-4 0 0 16,6 0 4-16,-3 0 2 0,0 0-5 0,0 0 5 16,-3 0-6-16,2 0 4 0,1 0 5 0,-1 0-5 15,-1 0 0-15,2 0 0 0,-2 0-2 0,2 0 2 16,-1 0 0-16,1 0 1 0,-1 0 1 16,0 0-1-16,1 0-1 0,2 0 0 0,0 0-2 15,1 0 4-15,-2 0 0 0,1 0-1 0,-2 0 0 16,4 0-3-16,-3 0 2 0,1 0 2 0,-1 0 1 15,0 0-3-15,-1 0-3 0,2 0 3 0,-1 0-1 16,1 0 1-16,-3 0 3 0,2 0-3 0,-1 0-2 16,-1 0 2-16,1 0 1 0,-1 0-1 0,1 0 3 15,1 0-1-15,0 0 0 0,-1 0-5 16,2 0 6-16,-1 0-5 0,0 0 0 0,1 0 4 16,-4 0-4-16,4 0 4 0,-3 0-6 0,2 0 0 15,1 0 3-15,-2 0-1 0,-1 0 4 0,2 0 0 16,1 0-3-16,-1 0 2 0,-1 0 2 0,1 0 0 15,1 0-2-15,0 0 1 0,0 0-3 0,2 0 4 16,-2 0 2-16,3 0-5 0,-3 0 0 0,1 0-3 16,0 0-1-16,-1 0 2 0,-3 0 3 0,4 0-2 15,-2 0 4-15,-1 0 0 0,0 0-1 0,1 0-2 16,-3 0 2-16,2 0-2 0,1 0-3 0,-2 0 4 16,2 0 0-16,-1 0-3 0,1 0 2 0,0 0-3 15,1 0 0-15,0 0 5 0,2 0 2 0,-2 0 1 16,3 0-4-16,-2 0 5 0,1 0-2 0,1 0 2 15,-1 0 6-15,0 0-8 0,-1 0-1 0,-1 0 0 16,2 0-5-16,-4 0 4 0,2 0-3 16,-1 0 1-16,1 0 3 0,-1 0-3 0,1 0 1 15,-2 0-1-15,1 0 1 0,0 0-1 0,0 0 0 16,-2 0-1-16,2 0 3 0,0 0 1 0,-2 0 0 16,2 0 3-16,0 0-6 0,-3 0 4 0,3 0 5 15,-2 0-6-15,0 0 5 0,-1 0-8 0,0 0 0 16,0 0 3-16,-1 0-3 0,2 0 3 0,-1 0-3 15,0 0 0-15,2 0 0 0,-1 0 1 0,3 0 7 16,-1 0 3-16,-1 0-11 0,3 0 0 0,-2 0 1 16,-1 0-12-16,1 0 11 0,-2 0 5 0,0 0-11 15,0 0 17-15,-2 0-11 0,1 0-5 0,-1 0 12 16,0 0-18-16,0 0 12 0,0 0 8 16,0 0-16-16,0 0 7 0,0 0 12 0,0 0-10 15,0 0 5-15,0 0 4 0,0 0-13 0,2 0 10 16,-2 0 6-16,1 0 5 0,-1 0 0 0,0 0-1 15,0 0-5-15,1 0-5 0,-1 0 2 0,0 0-6 16,0 0-1-16,0 0-2 0,0 0-2 16,1 0-1-16,-1 0 1 0,0 0 2 0,0 0 0 0,1 0 3 15,-1 0-4-15,2 0-2 0,-2 0 4 0,0 0-6 16,0 0 6-16,0 0-2 0,0 0-1 16,0 0 1-16,0 0-2 0,0 0 4 0,0 0-1 15,0 0 1-15,0 0-3 0,0 0 4 0,0 0-5 16,0 0 3-16,0 0 0 0,0 0-1 0,0 0 3 15,0 0-3-15,0 0 1 0,0 0-5 0,0 0 2 16,0 0 2-16,0 0 3 0,0 0-1 0,0 0 1 16,0 0 1-16,0 0-6 0,0 0 7 0,0 0-3 15,0 0-1-15,0 0 4 0,0 0 0 0,0 0-3 16,0 0 0-16,0 0 0 0,0 0-2 0,0 0 0 16,0 0 4-16,0 0-3 0,0-21 7 15,0 21 5-15,0 0-3 0,0 0 0 0,0 0-5 0,0 0-3 16,0 0-4-16,0 0 3 0,0 0-1 0,0 0 1 15,0 0 3-15,0-13-3 0,0 13 2 16,0 0-2-16,0 0-4 0,0-10 1 0,0 10 2 16,0-7-3-16,0 2 0 0,0 0 0 0,0 0-2 15,0 0 2-15,0 1 2 0,13-4 0 0,-13 2 2 16,0-2 4-16,0 1-5 0,0 0 1 0,6-1 2 16,-6 3-2-16,0-3 6 0,3 2-1 0,-1-1 0 15,-2 2-2-15,1-2-5 0,-1 1 3 0,0-1-1 16,2 0 1-16,-2 2 2 0,0-2-5 0,0 2 0 15,0 0-1-15,0 1 5 0,0-1 2 0,0 0-1 16,0 2 0-16,0-2-6 0,0 1 2 0,0 1-4 16,0-1 4-16,0-1 0 0,0 2 0 15,0-2 3-15,0 2-1 0,0-1 1 0,0 2-3 16,0-3-1-16,0 1-4 0,0 0 3 0,0 0 0 16,0 0 3-16,0-1 2 0,0-1 0 0,0 4-3 15,0-3-2-15,0 0 4 0,0 0-6 0,0 0 5 16,0-2-3-16,0 1 3 0,0-1-1 0,0 1-2 15,0-2 0-15,0 1 0 0,0 0 4 0,0 0 3 16,14-1-3-16,-14 1-3 0,0 2-1 0,0 0 2 16,0 0 2-16,0-1-2 0,0 1 1 15,0 0-7-15,0-2 6 0,0 2-1 0,0-3 6 16,0-1-5-16,0 4-2 0,0-2 1 0,0-1-6 16,0 1 5-16,0 2-1 0,0-2 1 0,0 2 3 15,0 0 0-15,0 0 1 0,0 1-3 0,0 1 0 16,0-1-2-16,0 3-1 0,0-2 2 0,0 2-1 15,0 0 3-15,0 0-1 0,0 1 0 0,0-1-4 16,0-1-4-16,0 2 0 0,0 0-1 0,0 0 6 16,0-1 7-16,0 1-3 0,0 0 2 0,0 0-5 15,0 0-7-15,0 0 12 0,-14 0-4 0,14 0 2 16,0 0 1-16,0 0-2 0,0 0-5 0,0 0 5 16,0 0 1-16,0 0-5 0,0 0 5 0,0 0-1 15,0 0-1-15,0 0 4 0,0 0-1 0,0 0 5 16,0 0-5-16,0 0 2 0,0 0-2 0,0 0-4 15,0 0 3-15,0 0-4 0,0 0 4 0,-9 0 0 16,9 0 0-16,0 0 0 0,0 0 0 16,-4 0 0-16,4 0 3 0,0-14-2 0,0 14-4 15,0 0 3-15,0 0-2 0,0 0 2 0,0 0 2 16,0 0-4-16,0 0-4 0,0 0 1 0,0 0 0 16,0 0 4-16,0 0-2 0,0 0 2 0,0 0-1 15,0 0-2-15,0 0 6 0,0 0-4 0,0 0-1 16,0 0-2-16,0 0 2 0,0 0 2 0,0 0 0 15,0 0 1-15,0 0 0 0,0 0-1 0,0 0 6 16,0 0-8-16,0 0 0 0,0 0 0 0,0 0-5 16,0 0 6-16,0 0-1 0,0 0-1 0,0 0 1 15,0 0 6-15,0 0-6 0,0 0 1 16,0 0 5-16,0 0-4 0,17 0 3 0,-17 0-2 16,0 0-2-16,0 0-1 0,12 0 4 0,-12 0-1 15,0 0 2-15,11 0 2 0,-7 0-6 0,1 0 3 16,0 0 2-16,-1 15 0 0,2-15-3 0,1 0 2 15,-2 0-6-15,0 0 4 0,1 0 3 0,-1 6-3 16,3-6 1-16,-1 0-3 0,-2 0 5 0,0 4-3 16,0-4 0-16,2 0-2 0,-4 0 0 15,2 0 2-15,-1 0 1 0,-1 0 1 0,2 0 0 16,-2 0 1-16,1 0-5 0,1 3 3 0,-1-3-4 16,1 0-2-16,0 0 7 0,1 1 4 0,3-1-5 15,-2 0 0-15,1 0-1 0,1 0-7 0,1 0 5 16,0 0 5-16,-2 0-1 0,2 0 3 0,-1 0-5 15,-2 0 0-15,-2 0-5 0,2 0 5 0,-2 0 1 16,-1 0 1-16,-2 0-3 0,1 0-1 0,-2 0 2 16,3 0 0-16,-2 0 4 0,2 0-6 0,-1 0 5 15,2 0-3-15,-3 0-1 0,2 0 8 0,1 0-10 16,-2 0 4-16,3 0 4 0,-4 0-9 0,7 0 7 16,-5 0-7-16,2 0 1 0,-1 0 4 15,0 0 1-15,6 0 1 0,-5 0-3 0,1 0-6 0,-1 0 5 16,3 0 2-16,-1 0 1 0,0 0 3 15,-2 0-3-15,3 0-4 0,-4 0 5 0,2 0-4 0,0 0-1 16,2 0 3-16,-2 0-3 0,0-18 2 0,1 18 2 16,1 0-5-16,-2 0 3 0,-1 0 1 15,-1 0-6-15,0 0 7 0,-1 0-2 0,-1 0 2 16,-2 0 0-16,-1 0 3 0,0 0-5 0,0 0-3 16,0 0 7-16,0 0-4 0,0 0 6 0,0 0-3 15,0 0-3-15,0 0-2 0,0 0 5 0,0 0-3 16,0 0 0-16,0 0 1 0,0 0-4 0,0 0 4 15,0 0 0-15,0 0 1 0,0 0-2 0,0 0 3 16,0 0-2-16,0 0 0 0,0 0 4 0,0 0-6 16,0 0 4-16,0 0-3 0,0 0-2 15,0 0 6-15,0 0-3 0,0 0 0 0,0 0 3 0,0 0 0 16,0 0-4-16,0 0 0 0,0 0-2 16,0 0 2-16,0 0 0 0,0 0 4 0,0 0-1 15,0 0-4-15,0 0 5 0,0 0-4 0,0 0 1 16,0 0-1-16,0 0 3 0,0 0-4 0,0 0 1 15,0 0 3-15,0 0-4 0,0 0 1 0,0 0 0 16,0 0-1-16,0-21 1 0,0 21 1 0,0 0 1 16,0 0-4-16,0 0 0 0,0-15 2 15,0 15-1-15,0 0 2 0,0 0-2 0,0-10 0 16,0 10 2-16,0 0-3 0,0-7 8 0,0 7-3 16,0-3-1-16,0 1 0 0,0 1-7 0,0 0 2 15,0-2 3-15,0 2 1 0,0-1-2 0,0 2 1 16,0 0 0-16,0 0-5 0,0 0 3 0,0 0-1 15,0 0-2-15,0 0 5 0,0 0-7 0,0 0-1 16,0 0 1-16,0 0 4 0,0 0-2 0,0 0 2 16,0 0-4-16,0 0-1 0,0 0 6 0,0 0-1 15,0 0 0-15,0 0-5 0,0 0 4 0,0 0-3 16,0 0 7-16,0 13-2 0,0-13 3 0,0 0 3 16,0 11-3-16,0-11 1 0,0 7-2 0,0 0-1 15,0-3 1-15,0 2 3 0,0-1 0 0,0 0 0 16,-24 2 2-16,24-2-4 0,0 0 1 0,0 2-1 15,0-1-6-15,0 2 5 0,0 0-2 16,0-1 2-16,0 0 4 0,0-1-3 0,0 1 3 16,0 0-2-16,0-3-3 0,0 1-1 0,0 2 2 15,0-2-6-15,0 0 1 0,0 0 3 0,0-2-2 16,0-1 5-16,0 3 3 0,0-3-7 0,0-1 4 16,0-1-4-16,0 1 0 0,0-1 4 0,0 1 1 15,0-1 1-15,0 0 0 0,0 0 2 0,0 0-10 16,0 0 6-16,0 0-6 0,0 0 2 0,0 0 3 15,0 0-2-15,0 0 2 0,0 0-2 0,0 0 4 16,0 0-2-16,0 0 2 0,0 0 2 0,0 0-1 16,0 0-1-16,0 0-1 0,0 0-4 0,0 0 3 15,0 0 0-15,0 0 3 0,0 0-8 16,0 0-7-16,0 0 2 0,0 0-12 0,0 0 4 16,0 0-4-16,0 0-4 0,0 0-1 0,0 0 3 15,0 0 5-15,0 0 11 0,0-17 8 0,0 17 5 16,0 0-2-16,0-15-3 0,0 15 2 0,0-10-6 15,14 10 6-15,-14-9-8 0,0 9-1 0,0-5 3 16,0 2 1-16,0 1 8 0,6 0-2 0,-6 1-1 16,0-1-6-16,0 2-3 0,0 0 4 0,0-2-3 15,0 2 9-15,0 0 2 0,0-3-8 16,0 3 7-16,0 0-5 0,0-2-3 0,0 2 11 16,0-3-8-16,0 1 2 0,0 0 1 0,0-1-2 15,0 3 3-15,0 0-8 0,0-3 8 0,0 3-7 16,0-1-2-16,0 1 8 0,0 0-4 0,0 0 6 15,0 0 1-15,0 0-7 0,0 0-1 0,0 0 3 16,0 0-4-16,0 0 9 0,0 0-3 0,0 0-5 16,0 0 3-16,0 0-6 0,0 0 5 0,0 0-1 15,0 0-2-15,0 0 3 0,0 0-1 0,0 0 5 16,0 0-2-16,0 0-6 0,0 0 0 0,0 0-8 16,0 0 10-16,0 0 3 0,0 0-2 0,0 0 4 15,0 0 0-15,0 0 0 0,20 0 0 0,-20 0 5 16,0 0-10-16,0 0-2 0,16 0 7 0,-16 0-4 15,0 0 1-15,0 0 7 0,0 0-6 16,0 0-1-16,9 0 4 0,-9 0 0 0,5 0-6 16,-1 0 3-16,0 0 0 0,0 0-5 0,-1 0 7 15,2 0-2-15,-1 0 0 0,1 0 3 0,-2 0-3 16,0 0 0-16,1 0 0 0,1 0-1 0,-2 0 2 16,3 0-2-16,-4 0 3 0,2 0 2 0,2 0-4 15,1 0-2-15,0 0 0 0,1 0-4 0,-3 0 5 16,2 0 3-16,3 0-4 0,-2 0 6 0,-1 0-7 15,0 0 1-15,-1 0 5 0,-1 0-9 0,0 0 9 16,2 0-1-16,-3 0-7 0,0 0 7 0,-2 0-4 16,3 0-3-16,-1 0 10 0,0 0-2 15,0 0-3-15,1 0 5 0,1 0-5 0,2 0 0 16,-1 0 5-16,3 0-7 0,-3 0 0 0,3 0 7 16,-2 0-10-16,-1 0 4 0,1 0 1 0,-1 0-5 15,-2 0 5-15,0 0 0 0,1 0 0 0,-2 0 0 16,2 0 0-16,-1 0-3 0,-1 0 3 0,0 0 2 15,0 0-4-15,1 0 5 0,1 0-3 0,-1 0-2 16,0 0 7-16,0 0-1 0,-1 0-5 0,1 0-1 16,-1 0-3-16,1 0 1 0,0 0 2 15,-3 0 5-15,5 0-4 0,-5 0 2 0,5 0 4 16,1 0-7-16,-3 0 7 0,1 0-1 0,-1 0-7 16,0 0 6-16,0 0-2 0,4 0 3 0,-3 0 2 15,1 0-1-15,-2 0-3 0,2 0-7 0,-2 0 0 16,0 0 2-16,-1 0 5 0,1 0-2 0,-3 0 0 15,1 0 3-15,0 0-6 0,-1 0 6 0,0 0 0 16,1 0-3-16,-1 0 1 0,1 0-2 0,1 0 1 16,-2 0-1-16,2 0 1 0,0 0 3 0,-2 0-2 15,3 0 0-15,-1 0 1 0,-2 0-6 0,2 0 2 16,0 0 3-16,-2 0-1 0,1 0-1 0,1 0 0 16,-1 0-3-16,2 0 1 0,-1 0 4 0,1 0-1 15,0 0 3-15,0 0-2 0,-1 0-1 0,2 0 1 16,-2 0-1-16,0 0-1 0,-1 0 5 0,1 0 1 15,-1 0-5-15,-1 0 3 0,1 0-4 16,-2 0-4-16,0 0 5 0,-1 0-2 0,0 0 5 16,0 0 0-16,0 0-3 0,0 0 3 0,0 0-2 15,0 0-4-15,0 0 3 0,0 0 4 0,0 0-1 16,0 0-1-16,0 0 0 0,0 0-8 0,0 0 2 16,0 0 7-16,0 0-2 0,0 0-4 0,0 0 1 15,0 0-1-15,0 0 2 0,0 0 9 0,0 0-8 16,0 0 0-16,0 0-2 0,0 0-2 0,0 0 8 15,0 0-4-15,0 0 2 0,0 0-2 0,0 0-8 16,0 0 5-16,0 0 1 0,0 0 2 0,0 0 3 16,0 0-3-16,0 0 0 0,0 0 3 0,0 0-1 15,0 0-2-15,0 0 0 0,0 0-3 16,0 0 0-16,0 0 4 0,0 0-3 0,0 0-3 16,0 0 1-16,0 0-1 0,0 0 3 0,0 0 2 15,0 0-1-15,0 0 8 0,0 0-3 0,0 0 0 16,0 0-5-16,0 0-7 0,0 0 5 0,0 0 2 15,0 0 1-15,0 0-2 0,0 0-2 0,0 0 4 16,0 0 5-16,0 0-5 0,0 0-3 0,0 0-4 16,0 0 2-16,0 0 5 0,0 0 6 15,0 0-3-15,0 0 0 0,0 0-3 0,0 0-2 16,0 0 2-16,0 0-2 0,0 0 8 0,0 0-4 16,0 0 1-16,0 0-2 0,0 0-1 0,0 12 4 15,0-12-5-15,0 0 0 0,0 0 1 0,0 0 1 16,0 9 2-16,0-9 2 0,0 3-7 0,0-3 5 15,0 4-3-15,0-2-1 0,0-1 7 0,0 1-5 16,0 1 1-16,0-2 1 0,0 2-6 0,0 1 4 16,0 0-7-16,0-2-1 0,0 2 2 0,0-1-3 15,0-1 8-15,0 1 1 0,0 0 2 0,0-1-1 16,0 0 1-16,0 1 0 0,0-3-3 0,0 3 0 16,0-1 1-16,0-2-1 0,0 2-2 15,0-2-1-15,0 0 3 0,0 0-3 0,0 0 6 0,0 0-2 16,0 0-1-16,0 0 4 0,0 0-4 0,0 3 3 15,0-3 4-15,0 0-3 0,0 0-1 16,0 0-10-16,0 0-2 0,0 0 6 0,0 0 0 16,0 0 9-16,0 0-2 0,0 0-3 0,0 0-3 15,0 0 2-15,0 0 0 0,0 0-3 0,0 0 6 16,0 0 0-16,0 0-6 0,0 0 4 0,0 0-1 16,0 0 0-16,0 0 2 0,0 0 4 0,0 0 0 15,0 0-6-15,0 0 1 0,0 0-1 0,0 0-5 16,0 0 8-16,0 0-4 0,0 0-1 0,0 0 5 15,0 0-2-15,0 0-4 0,0 0 4 0,0 0-3 16,0 0 2-16,0 0 1 0,0 0-4 0,0 0 10 16,0 0-6-16,0 0 5 0,0 0-1 0,0 0-5 15,0 0-2-15,0 0-2 0,0 0 7 16,0 0-4-16,0 0-2 0,0 0 5 0,0 0-8 16,0 0 3-16,0 0 5 0,0 0-2 0,0 17 12 15,0-17-6-15,0 0-2 0,0 17 2 0,0-17-7 16,0 14 3-16,0-7-1 0,0 3-4 0,0-3 2 15,0 0 2-15,0-2 1 0,0 0 5 0,0 0-11 16,0 2 0-16,0-4 0 0,0 1-3 0,0-1 10 16,0 2 2-16,0-3 2 0,0 4-2 0,0-2-5 15,0 1-1-15,0 0-1 0,0 0 7 16,0 2-6-16,0-2 3 0,0 2-1 0,0-2-8 16,0 2 4-16,0-2 0 0,0 2 0 0,0 0 2 15,0 0 3-15,0 1 0 0,0-1-1 0,0 0 3 16,0 1-1-16,0-1-4 0,0 1 1 0,0-1 2 15,0-1-3-15,0-1 1 0,0 0 2 0,0 2-5 16,0-2 1-16,0 0 7 0,0 0-1 0,0-2 2 16,0 1 9-16,0 1-4 0,0-2-2 0,0 0-5 15,0 1-7-15,0-3 2 0,0 1 0 0,0 0 7 16,0 1 0-16,0-2-5 0,0 2-1 0,0-1 0 16,0 1-5-16,0-1 5 0,0 1 5 0,0-1-2 15,0 0 2-15,0 1 0 0,0-1-10 0,0 1 3 16,0-1 3-16,0 1-1 0,0-1 4 0,0 0-1 15,0 1-2-15,0-1-3 0,0 0 2 0,0 2 5 16,0-2 0-16,0 0 1 0,0 3-3 16,0-2-2-16,0 0-1 0,0 0 0 0,0 2 2 15,0-1-8-15,0 0 7 0,0 0 1 0,0 1-2 16,0-3 5-16,0 1-4 0,0 2 0 0,0-3 1 16,0 0 1-16,0 1-8 0,0 0 5 0,0 0 1 15,0 1-1-15,0-3 5 0,0 2-5 0,0 1-4 16,0 0-4-16,0-2-1 0,0 2 3 0,0-1 0 15,0 0 6-15,0-1 2 0,0 3 1 0,0-3 1 16,0 1-4-16,0-1 0 0,0-1-3 0,0-1 4 16,0 2-4-16,0-2 6 0,0 1-4 0,0-1-3 15,0 0 15-15,0 0-9 0,0 0 3 16,0 0-1-16,0 0-6 0,0 0 8 0,0 0 4 16,0 0 2-16,0 0-3 0,0 0-2 0,0 0 0 15,0 0-2-15,0 0 7 0,0 0-3 0,0 0-1 16,0 0 0-16,0 0-1 0,0 0-2 0,0 0-3 15,0 0 1-15,0 0-6 0,0 0 5 0,0 0-1 16,0 0 1-16,0 0 1 0,0 0-5 16,0 0 1-16,0 0 0 0,0 0 0 0,0 0 6 0,0 0-3 15,0 0 1-15,0 0-1 0,0 0 1 16,0 0-1-16,0 0 1 0,0 0-1 0,0 0-3 16,0 0 2-16,0 0-2 0,0 0 2 0,0 0 2 15,15 0 1-15,-15 0 0 0,0 0-2 0,0 0-2 16,10 0-3-16,-10 0 3 0,9 0 0 0,-5 0-3 15,0 0 3-15,1 0 2 0,1 0 0 0,-1 0 4 16,-2 0-2-16,4 0-5 0,-3 0 1 0,2 0-2 16,-2 0 1-16,2 0 3 0,1 0-2 0,-3 0 3 15,-1 0 0-15,0 0-4 0,1 0 1 0,-1 0 0 16,-1 0-3-16,1 0 1 0,0 0 3 0,2 0 0 16,0 0 0-16,0 0 2 0,1 0-1 0,0 0-2 15,-1 0 0-15,3 0 1 0,-1 0 0 0,0 0-2 16,1 0 5-16,0 0-7 0,-1 0 0 15,0 0 6-15,1 0-5 0,-1 0 2 0,3 0 5 16,-2 0-6-16,-1 0 2 0,2 0 2 0,0 0-4 16,1 0 2-16,0 0-5 0,-2 0 4 0,0-11 0 15,1 11 1-15,-1 0 2 0,-1 0 2 0,-1 0-5 16,0 0 0-16,0 0 0 0,0 0-5 0,-3 0 9 16,1 0-5-16,2 0-2 0,-1 0 3 0,1 0-3 15,-1 0 6-15,2 0 2 0,-2 0-6 0,1 0 2 16,4 0-3-16,-3 0 3 0,1 0 6 0,2 0-5 15,-2 0 3-15,3 0-6 0,-1 0 0 0,1 0 3 16,-2 0 0-16,3 0-2 0,0 0-1 0,-2 0-1 16,0 0 0-16,-2 0 4 0,1 0 0 15,-1 0-2-15,0 0-3 0,-1 0 1 0,-2 0 0 16,0 0 5-16,-1 0-3 0,1 0 2 0,-1 0-1 16,0 0-3-16,0 0 7 0,-2 0-4 0,1 0-2 15,1 0 5-15,1 0-6 0,0 0 9 0,-3 0 6 16,3 0-1-16,-2 0 2 0,2 0-7 0,-3 0-2 15,1 0-3-15,-2 0-2 0,0 0 3 0,0 0 0 16,-1 0 1-16,0 0 1 0,0 0-7 0,0 0 2 16,2 0-2-16,-2 0 1 0,0 0 3 0,1 0-2 15,-1 0 1-15,1 0-2 0,-1 0 1 16,0 0 3-16,0 0-2 0,0-12 5 0,0 12-5 16,0 0-1-16,0 0 2 0,0 0-3 0,0 0 6 15,0 0-3-15,0 0-2 0,0 0-13 0,0 0-51 16,0 0-69-16,0 0-107 0,0 0-158 0,0-7-131 15,-17 7 10-15,17-11 108 0</inkml:trace>
  <inkml:trace contextRef="#ctx0" brushRef="#br0" timeOffset="182648.33">1125 5636 220 0,'0'-4'3'0,"0"1"1"0,0-2 7 15,0 2 4-15,18 2 8 0,-18-2 9 0,0 2 3 16,0-2 2-16,0 2-10 0,0 0-10 0,0 0-3 15,0-1-7-15,0 0 4 0,8 0 2 0,-8 1-1 16,0 1 5-16,0-1-4 0,0-1 7 0,0 1 1 16,0 0-7-16,0-1-1 0,0 0-9 15,0 1-1-15,0-1 7 0,4-1 2 0,-4 3 4 16,2-2 4-16,0 0-3 0,-2 2 5 0,1-3 1 16,-1 0 7-16,1 1 3 0,-1 1-1 0,2-1-6 15,-2 0-13-15,0 2-5 0,0 0-10 0,0-3 12 16,0 3-10-16,0 0 3 0,0-1 6 0,0 1-12 15,0-1 6-15,0 0 0 0,0-1-9 0,0 1 13 16,0 0-5-16,0-1 14 0,0 2 10 0,0 0 1 16,0-2 5-16,0 2-15 0,0 0 0 0,0-3-7 15,0 3 15-15,0 0 6 0,0-1-3 16,0 0 7-16,0-2-11 0,0 2-3 0,0-2 18 16,0 1-14-16,0 1 0 0,0-1-3 0,0 1-18 15,0-2 6-15,0 2-6 0,0-2-4 0,0 1 0 16,0 2-4-16,0-2 8 0,0 2 0 0,0-3-4 15,0 3 3-15,0-2-6 0,0 2 3 0,0 0 0 16,0-2 0-16,0 1 7 0,0-1-3 0,0 2 7 16,0 0 0-16,0-1-4 0,0 1-3 0,0 0-4 15,0 0-4-15,0 0 1 0,0 0-1 0,0 0 4 16,0 0 0-16,0 0 0 0,0 0 4 0,0 0-4 16,0 0 0-16,0 0-8 0,0 0 4 15,0 0-3-15,0 0-4 0,0 0 11 0,0 0-15 0,0 0 8 16,0 0 0-16,0 0 0 0,0 0 7 0,0 0-11 15,0 0-3-15,0 20 3 0,0-20 7 16,0 12 11-16,0-12 6 0,0 16 2 0,0-8-8 16,0 3-3-16,0-2-1 0,0 1-10 0,0-1 7 15,0 0 3-15,0 2-3 0,0 1 3 0,0-2 1 16,0 2-4-16,0-3 7 0,0 3 0 0,0-2-10 16,0 2-1-16,0-2-4 0,0-1 4 0,0 1-4 15,0 2 11-15,0-4 5 0,0 1-8 0,0 2 15 16,0-1-19-16,0 1 4 0,0-2 4 0,0 1-9 15,10 0 17-15,-10 1-8 0,0-2-4 0,0 0 4 16,6 0-8-16,-6-1 4 0,3-1 4 0,-2-2-4 16,0 3-4-16,3-2 0 0,-3 1 4 15,0 2 4-15,0-3 5 0,3 6-5 0,-4-2-8 16,3 2-4-16,-2-2 8 0,0-1 0 0,0 3 4 16,1-4 4-16,-1 1-3 0,-1-2-5 0,0 1 0 15,1-2 0-15,-1 2-4 0,0 0 4 0,0 1 4 16,0-2-4-16,0 2 8 0,0 0-8 0,0 0 0 15,0-1 4-15,0 0-8 0,0 1 4 0,0 0 0 16,0-2 4-16,0 1-4 0,0 1 4 0,0-1-4 16,0 1-4-16,0-1 8 0,0-1 0 0,0 2 0 15,0-1 0-15,-15 1-8 0,15-1 4 16,0 1 0-16,0-1-4 0,0 1 8 0,0-1-8 16,0 1 7-16,0-1 1 0,0 0-4 0,-8-1 4 15,8-1-12-15,0 2 12 0,-5 1-4 0,5-2-4 16,-3 1 8-16,2 1-1 0,-2 0-3 0,1 2 11 15,-1-4-11-15,3 3-7 0,-1 0 7 0,0-1-4 16,-1-1 4-16,1-2 11 0,0 2 0 0,1-2-4 16,-2 0 0-16,2 1-18 0,0-1 1 0,0-2 6 15,0 3 0-15,0-1 12 0,0-1-5 0,0 2-7 16,0-1 8-16,0-2-8 0,0 2 1 0,0-1 3 16,0-1-7-16,0-1 3 0,0 2 8 0,0-1-4 15,0 1 3-15,0-2 1 0,0-1-4 0,0 1 0 16,0 0 3-16,0-1-3 0,0-1 4 0,0 1-7 15,0-1-5-15,0 0 8 0,0 0-7 16,0 0 11-16,0 1-1 0,0-2-3 0,0 3 0 16,0-2 4-16,0 2-4 0,0-1 0 0,0 1 3 15,0 0-6-15,0 1 3 0,0-1 3 0,0 0-3 16,0 0 0-16,0 1 4 0,0 0-4 0,0-1 4 16,0 0 0-16,0 1-8 0,14 0 0 0,-14 0 8 15,0 0-4-15,0 1 3 0,0-1-3 0,0 2-7 16,0-1 7-16,0-3 0 0,0 4 0 0,0-2 4 15,0-1-4-15,0 1 3 0,0-2 1 0,0 1-4 16,0-1 0-16,0 1-3 0,0-2 6 0,0 2 1 16,0-1-1-16,0 0-3 0,0 1-7 0,0 0 14 15,0 0-4-15,0 2 4 0,0-1 11 16,0 1-18-16,0 0-3 0,0 0 6 0,0 0-13 16,0-2 10-16,0 2 7 0,0-1-7 0,0-1 10 15,0-1-10-15,0 1 1 0,0-2 2 0,0 1-10 16,0 0 7-16,0-1 4 0,0 2-12 0,0-3 16 15,0 3-5-15,0-2-3 0,0 1-3 0,0 1-15 16,0 0 4-16,0-3 4 0,0 2 10 0,0 0 3 16,0-1-3-16,0 1 0 0,0-2 0 15,0 0 4-15,0 0-4 0,0 0 0 0,0 0 3 0,0 0 1 16,0 0 10-16,0 0-7 0,0 0 1 16,0 0-8-16,0 0-52 0,0 0-91 0,0 0-93 15,0-22-105-15,0 22 28 0,0-17 96 0</inkml:trace>
  <inkml:trace contextRef="#ctx0" brushRef="#br0" timeOffset="183803.16">705 6266 156 0,'0'0'10'15,"0"0"1"-15,0 0-1 0,0 0 5 0,0 0-7 16,0 0 10-16,0 0 4 0,0 0 7 0,0 0-2 16,0 0-1-16,0 0-3 0,0 0-10 0,0 0 1 15,0 0-8-15,0 0-4 0,0 0 3 0,0 0-4 16,0 0-2-16,0 0 4 0,0 0-3 0,0 0 1 15,-15 0 0-15,15 0 0 0,0 17 1 16,0-17 6-16,-9 0-2 0,9 14-2 0,0-14-4 16,-6 10-1-16,6-10 2 0,-4 12-1 0,1-7 3 15,2-2-3-15,1 2-1 0,0-1 2 0,0 1 2 16,-1-1 1-16,1 1-1 0,0 0-1 0,0 2-5 16,-1-1 3-16,-2 0-2 0,3 2 2 0,0-2 3 15,0 1-7-15,0-1 4 0,0 1 1 0,0-2-4 16,0 2 5-16,0-2 2 0,0 1-3 0,21-1 4 15,-21 0-2-15,0-1-3 0,0 1 0 0,0-1 0 16,14-1-1-16,-14 2 3 0,0-1 1 0,14 1 1 16,-14-2 26-16,10 1 3 0,-6-1-1 0,2 2-1 15,0-3-24-15,-2 0 0 0,2-1 4 16,3 2 18-16,1-2 9 0,-3-1 0 0,3 1-5 16,1-1-14-16,-3 0-13 0,1 0-3 0,-1 0 0 15,0 0 1-15,-1 0-1 0,-1 0 29 0,0 0 10 16,0 0 0-16,-1 0 27 0,2 0-16 0,-1 0 1 15,-1 0 11-15,-1 0 2 0,1-15 1 0,-1 15 17 16,0 0-3-16,0 0-15 0,-1-10-8 16,-1 10-12-16,-1-8-4 0,1 8-10 0,0-6-8 0,1 0-15 15,-2 1-10-15,0 1 4 0,2-2 13 16,-3 0 12-16,2 1 3 0,-2-2 3 0,1 2-10 16,-1 0-18-16,0 0 2 0,0 1-6 0,0 0-2 15,0-1 10-15,0 0-13 0,0-1 9 0,0 4-4 16,0-2-6-16,0 1 8 0,0 0-5 0,0-1 1 15,-16 1-4-15,16 1 1 0,0-1-4 0,0-2 4 16,0 2 1-16,-11-2 1 0,11 1-3 0,-10 0 3 16,10-2-2-16,-9 2-1 0,5-1 3 0,1 0-6 15,-2 0 3-15,-1 0 0 0,-1 1-3 0,2-1 0 16,-2 1 0-16,-1-2-3 0,-2 3 2 0,1-1-2 16,-1 1 3-16,-5 2 3 0,4-2 0 0,-1 2 5 15,-2 1-8-15,1 0 3 0,-1 0-25 0,1 0-10 16,0 0-5-16,3 0-37 0,1 0-23 0,1 0-52 15,0 0-65-15,3 0-45 0,-1 0-43 0,1 0 46 16,-1 0 76-16</inkml:trace>
  <inkml:trace contextRef="#ctx0" brushRef="#br0" timeOffset="184981.8">761 5805 184 0,'0'0'-1'0,"0"0"1"0,0 8-4 16,0-8 3-16,0 0 2 0,0 3-2 15,0-3 4-15,0 2-1 0,0-2-4 0,0 2 4 16,0-1 0-16,0 1 3 0,0-2 18 0,0 0 8 16,18 0 1-16,-18 0 3 0,0 0-16 0,0 0-6 15,13 0-5-15,-13 0-10 0,0 0 2 0,11 0-4 16,-11 0 7-16,10 0 1 0,-4 0-5 0,1 0-2 15,1 0 0-15,0 0 3 0,0 0 0 0,2 0 4 16,-1 18-1-16,1-18-3 0,2 0 3 0,-2 0-2 16,3 0-2-16,-1 0 3 0,1 0-1 15,0 0 3-15,-1 0-17 0,3 0-61 0,-5 0-16 16,1 0-3-16</inkml:trace>
  <inkml:trace contextRef="#ctx0" brushRef="#br0" timeOffset="185237.83">1251 5803 89 0,'4'0'1'15,"1"0"1"-15,-1 0-1 0,0 0 2 0,0 0-2 16,-1 0-1-16,2 0-1 0,1 0-16 0,-1 0-7 16,-2 0 0-16</inkml:trace>
  <inkml:trace contextRef="#ctx0" brushRef="#br0" timeOffset="185431.34">1364 5791 142 0,'19'0'-2'0,"-19"10"1"0,12-10 13 0,-12 0 5 15,9 0 8-15,-9 0 12 0,8 0-11 0,-2 0-3 16,-2 0-4-16,-1 0-12 0,4 0-1 0,-3 0 0 15,2 0-10-15,1 0-41 0,0 0-34 0,2 0-4 16</inkml:trace>
  <inkml:trace contextRef="#ctx0" brushRef="#br0" timeOffset="186964.97">444 5774 146 0,'0'0'-3'0,"15"0"1"15,-15 0-3-15,0 0 4 0,0 0-1 0,0 0 3 0,7 0 12 16,-7 0 6-16,0 0 12 0,0 0 4 16,0 0-3-16,0 0 4 0,3 0 6 0,-1 0 1 15,-2 0 2-15,1 0-1 0,3 0-2 0,-2 0-5 16,0 0 6-16,0 0 8 0,1 0 1 0,0 0 6 15,1 0-9-15,-3 0-11 0,0 0-5 0,2-14-9 16,-3 14-16-16,1 0 4 0,0 0-2 0,1-10 2 16,-2 10 5-16,0-7-9 0,0 5-4 0,0-3-4 15,0 2 1-15,0-1 4 0,0 0-11 0,0 1 7 16,1 0 10-16,-1-1 3 0,0 1 7 0,0 2-6 16,0-1 1-16,0 2-16 0,0 0 11 0,0 0-11 15,0 0-4-15,0 0 10 0,0 0-15 0,0 0 9 16,0 0-6-16,0 0 0 0,0 0 8 0,0 0-5 15,0 0 9-15,0 0-13 0,0 0 3 16,0 0 10-16,0 0-9 0,0 0 9 0,0 0-6 16,0 0-7-16,0 0-4 0,0 0 4 0,0 0 3 15,0 0 4-15,0 0 3 0,0 18 2 0,0-18-5 16,0 0-4-16,0 15 0 0,0-15-6 0,0 15 8 16,0-7 2-16,0 0-1 0,0 0-4 0,0-1-10 15,0 4 13-15,0-5-3 0,0 2 11 0,0 2 0 16,0-3-14-16,0 2 7 0,0-3-7 0,0 3 13 15,0-2 0-15,0 3 0 0,0-5 7 0,0 3-5 16,0-1 1-16,13 1-13 0,-13-1 0 0,0 0-8 16,0 0 10-16,0-2 4 0,7 2 0 0,-7-3 2 15,3 1-6-15,-2-2 3 0,-1-3 4 16,1 0 4-16,-1 0-1 0,0 0 8 0,0 0-8 16,0 0-3-16,0 0 14 0,0 0 0 0,0 0-7 15,0 0-1-15,0 0-24 0,0 0 7 0,0 0 7 16,0 0-11-16,0 0 25 0,0 0-25 0,0 0 1 15,0 0 10-15,0 0-14 0,0 0 10 0,0 0 0 16,0 0-3-16,0 0 7 0,0 0 4 0,0 0-1 16,0 0 5-16,0 0-8 0,0 0-4 15,0 0 1-15,0 0 3 0,0 0 0 0,0 0 3 16,0 0 0-16,0 0-7 0,0 0-3 0,0 0 4 16,0 0-1-16,-15 0 8 0,15 0 3 0,0 0-7 15,0 0 0-15,-8 0-4 0,8 0-3 0,0 0 3 16,0 0-2-16,-5 0-1 0,5 0 0 0,0 0-4 15,0 0 11-15,0 0-1 0,0 10 5 0,0-10 6 16,-2 0-9-16,1 0-1 0,-1 0 1 0,1 0-4 16,-1 7-1-16,-1-7 8 0,0 3-8 0,3-1 5 15,-3-2 6-15,2 0-7 0,0 1 7 0,-1 1-3 16,2-2-4-16,0 0 0 0,0 0 3 0,0 0 0 16,0 1-3-16,0-1 0 0,0 0 0 0,0 0-3 15,0 0 3-15,0 1-1 0,0-1 2 16,-1 0-4-16,-1 3 4 0,-1-2 3 0,0 3-4 0,0-1-3 15,-1 0 0-15,-1 1-3 0,0-1-1 16,1 0 11-16,0-1 0 0,1-2-4 0,2 2 3 16,1-1 7-16,0 1-3 0,0-2 3 0,0 0-3 15,0 0-10-15,0 0-1 0,0 0 8 0,0 0-1 16,0 0 0-16,0 0 1 0,0 0-8 0,0 0 5 16,21 0 3-16,-21 0 0 0,0 0-1 0,16 0 1 15,-16 0-4-15,20 0 0 0,-10 0 1 0,2 0-2 16,1 0 4-16,0 0 0 0,2 0-1 0,2 0-5 15,2-22-1-15,2 22 4 0,1 0 4 0,0 0-1 16,4-14-3-16,2 14-1 0,-2 0-18 0,0 0-55 16,-1-10-57-16,-2 10-78 0,-1 0-43 0,0-10 58 15</inkml:trace>
  <inkml:trace contextRef="#ctx0" brushRef="#br0" timeOffset="189050.44">1516 6375 184 0,'0'0'1'0,"0"0"-2"0,0 0 3 16,0 0-5-16,0 0 2 0,0 0 3 0,0 0-1 15,0 0 2-15,0 0-1 0,0 0-1 0,0 0-1 16,0 0 2-16,0 0-1 0,0 0 7 0,0 0 11 16,0 0 7-16,0 0 0 0,0 0-5 0,25 0-11 15,-25 0-4-15,19 0-3 0,-19 0-4 16,21 0-1-16,-21 0-2 0,20 0 1 0,-20 0 7 16,16 0 22-16,-6 0-2 0,-1 0 2 0,-1 0-7 15,0 0-18-15,1 0 1 0,-2 0-2 0,2 0 2 16,-2 0 1-16,0 0-1 0,-1 0 1 0,1 0-6 15,2 0-35-15,-1 0-59 0,4 0-9 0,1 0 7 16</inkml:trace>
  <inkml:trace contextRef="#ctx0" brushRef="#br0" timeOffset="189357.28">2005 6390 213 0,'0'0'10'15,"0"1"9"-15,0-1 8 0,0 0 3 16,0 0-10-16,0 0-8 0,0 0-7 0,17 0 0 16,-17 1 1-16,0-1-8 0,19 0 3 0,-19 1-1 15,13 1 0-15,-6-1 6 0,-7 2-3 0,14-2-35 16,-8 0-46-16,1 2-11 0,0-1 0 0</inkml:trace>
  <inkml:trace contextRef="#ctx0" brushRef="#br0" timeOffset="189757.05">2662 6423 213 0,'5'0'-1'15,"-2"0"1"-15,5 0-2 0,-3 0 3 0,3 0 4 16,-1 0-4-16,0 0 3 0,2 0-2 0,0 0-2 16,0 0 0-16,3 0 0 0,-2 0-24 0,1 0-32 15,0 0 1-15</inkml:trace>
  <inkml:trace contextRef="#ctx0" brushRef="#br0" timeOffset="190597.44">2928 6401 287 0,'4'0'1'15,"0"0"1"-15,0 0 1 0,2 0 1 0,0 0-5 16,0 0 2-16,2 0-1 0,3 0-2 0,-2 0 3 15,0 0-3-15,-2 0 3 0,3 0 1 0,-1 0 1 16,0 0 0-16,-3 0-3 0,1 0 0 0,1 0 1 16,-3 0 3-16,1 0-2 0,1 0 3 0,0 0-5 15,-2 0-4-15,-1 0 5 0,1 0-5 16,0 0 3-16,-1 0 3 0,0 0-2 0,-1 0 0 16,-2 0 0-16,2 0-2 0,-1 12-4 0,-2-12 2 15,4 0 3-15,-3 0-6 0,0 0 7 0,2 0 0 16,0 0 0-16,-1 0 5 0,4 0-1 15,0 0 5-15,1 0-1 0,0 7 4 0,2-7-1 0,0 0-4 16,1 0 0-16,2 0-2 0,-3 0 3 0,0 0-2 16,-2 0 0-16,3 0-3 0,-1 0-3 15,-2 0-3-15,3 0 5 0,-3 0-2 0,0 0-1 0,-1 0 4 16,1 0-3-16,-4 0 1 0,0 0 1 16,1 0 2-16,-1 0 13 0,0 0 0 0,1 0 4 15,1 0-3-15,2 0-14 0,1 0 0 0,-1 0 0 16,-1 0-1-16,3 0-4 0,0 0 2 0,0 0-1 15,0 0 1-15,2 0 12 0,-1 0 8 0,0 0-1 16,4 0 1-16,1 0-6 0,-1 0-10 0,2 0-4 16,-1 0 0-16,-3 0-6 0,4 0 2 0,-4 0 9 15,0 0-4-15,1 0 0 0,-4 0-3 0,2 0-1 16,-2 13 1-16,-3-13-1 0,4 0 3 0,-2 0 1 16,0 0-4-16,-2 0 5 0,2 0-3 0,-1 0 0 15,2 0 3-15,0 8-3 0,0-8 1 0,-2 0 2 16,2 0-3-16,2 0 2 0,-1 0 1 0,-1 0-6 15,0 0 3-15,2 0 0 0,-4 0-3 16,2 0 3-16,2 0-2 0,-3 0 3 0,2 0 1 16,0 0-2-16,-1 0 3 0,1 0-4 0,1 0 4 15,-1 0-1-15,-1 0 0 0,1 0 2 0,-1 0-7 16,-1 0 4-16,-1 0-6 0,1 0 5 0,-1 0-2 16,0 0 2-16,0 0 6 0,2 0-12 0,-3 0 8 15,1 0-2-15,-1 0-3 0,0 0 9 0,2 0-8 16,-2 0 1-16,3 0 1 0,-3 0-3 0,3 0 9 15,-2 0-8-15,1 0 5 0,1 0-4 0,-1 0 3 16,-1 0-2-16,-1 0-3 0,0 0 3 0,0 0-5 16,0 0 7-16,1 0-2 0,-2 0 0 15,0 0 3-15,1 0-6 0,-1 0 3 0,2 0 4 16,-2 0-7-16,2 0 3 0,3 0 2 0,-2 0-2 16,-1 0 3-16,1 0 2 0,4 0-5 0,-1 0-2 15,1 0 1-15,-2 0-2 0,0 0 4 0,3 0 2 16,-3 0-2-16,1 0-2 0,0 0 1 0,-1 0 0 15,-3 0 3-15,3 0-3 0,-2 0-1 0,-2 0 1 16,4 0-3-16,-3 0 5 0,0 0-2 16,-1 0-22-16,-1-9-17 0,0 9-26 0,1 0-23 15,0 0-10-15,1-4-11 0,-3 1 23 0</inkml:trace>
  <inkml:trace contextRef="#ctx0" brushRef="#br0" timeOffset="198581.37">4930 6564 365 0,'9'0'19'0,"-9"-1"11"16,0 1 11-16,0-2 5 0,0 2-19 0,0 0-7 16,0 0-9-16,0-2 3 0,0 2 7 0,0-1-2 15,0 0-2-15,6 1-11 0,-6 0-5 0,0-1-1 16,0 1 0-16,0 0 0 0,0 0-1 16,0 0-2-16,0 0-3 0,0 0 6 0,0 0-3 15,0 0 3-15,0 0 3 0,0 0-6 0,0 0 3 16,0 0 0-16,0 0 0 0,0 0 3 0,0 0-3 15,0 0 6-15,0 0-3 0,0 0 3 0,0 0 4 16,0 0-2-16,0 0 5 0,0 0 1 0,0 0 4 16,0 0-1-16,0 0 4 0,0 0-1 0,0 0-1 15,0 0 6-15,0 0-1 0,0 0-1 0,0 0-3 16,0 0-6-16,0 0-4 0,0 0 0 16,0 0-3-16,0 0-4 0,0 0 1 0,0 0-2 15,0 0-5-15,0 0 6 0,0 0-3 0,0 0-3 16,0 0 10-16,0 0-1 0,0 0-3 0,0 0 2 15,0 0-5-15,0 0-3 0,0 0 3 0,0 0-6 16,0 0 6-16,0 0-3 0,0 0 0 0,0 0 5 16,0 0-8-16,0 0 3 0,0 0 0 0,0 0 3 15,0 0 0-15,0 0 0 0,0 0 6 0,0 0-9 16,0 0 0-16,0 0 9 0,0 0-12 0,0 0 9 16,0 0 4-16,0 0-10 0,0 0 6 0,0 0-3 15,0 0 0-15,0 0 0 0,0 0 0 0,0 0 1 16,0 0-1-16,0 0-4 0,0 0 4 15,0 0 0-15,0 0 0 0,0 0-2 0,0 0 2 16,0 0 3-16,0 0-3 0,0 0 12 0,0 0-12 16,0 0 0-16,0 0 0 0,0 0-6 0,0 0 3 15,0 0 0-15,0 0 3 0,0 0 0 0,0 0 5 16,0 0 2-16,0 0-5 0,0 0-1 0,0 0-7 16,0 0 0-16,0 0 3 0,0 0 3 0,0 0 10 15,0 0-8-15,0 0 2 0,0 0-1 0,0 0-3 16,0 0 35-16,0 0 3 0,0 0 0 0,0 0 0 15,0 0-31-15,0 0-4 0,0 0 1 0,0 0-4 16,0 0 0-16,0 0 3 0,0 0 1 0,0 0-1 16,0 0 7-16,0 0-6 0,0 0 24 0,0 0 11 15,0 0 5-15,0 0 7 0,0 0-14 16,0 0-14-16,0 0-5 0,0 0-6 0,0 0-9 16,0 0 8-16,0 0-14 0,0 0 3 0,0 0 0 15,0 0-8-15,0 0 8 0,0 0 4 0,0 0-8 16,0 0 8-16,0 0-8 0,0 0-3 0,0 0 7 15,0 0-8-15,0 0 8 0,0 0 0 0,0 0 0 16,0 0 4-16,0 0-4 0,0 0 0 0,0 0-4 16,0 0 1-16,0 0 3 0,0 0 3 0,0 0-3 15,0 0 8-15,0 0-8 0,0 0-4 16,0 0 8-16,0 0-8 0,0 0 4 0,0 0 8 16,0 0-12-16,0 0 0 0,0 0 8 0,0 0-8 15,0 0 8-15,0 0 0 0,0 0-8 0,0 0 4 16,0 0-4-16,0 0-3 0,0 0 7 0,0 0-4 15,0 0 0-15,0 0 4 0,0 0-4 0,0 0 1 16,0 0 6-16,0 0-6 0,0 0 6 0,19 0-3 16,-19 0-3-16,0 0 6 0,0 0-3 0,0 0 0 15,0 0 4-15,0 0 0 0,0 0-4 0,0 0 0 16,0 0 0-16,0 0-4 0,0 0 4 0,0 0 0 16,0 0 0-16,0 0 4 0,0 0-4 0,0 0 4 15,0 0-4-15,0 0 3 0,0 0-3 0,0 0 0 16,0 0 0-16,0 0-7 0,0 0 7 15,0 0-4-15,0 0 4 0,0 0-4 0,0 0-3 0,0 0 7 16,0 0-8-16,0 0 12 0,0 0-4 16,0 0-7-16,0 0 7 0,0 0-4 0,0 0 0 15,0 0 0-15,0 0 1 0,0 0-1 0,0 0 8 16,0 0-1-16,0 19-3 0,0-19 0 0,0 0-7 16,0 0 11-16,0 0-4 0,0 13 3 0,0-13 1 15,0 11-4-15,21-11 0 0,-21 11 0 0,0-5 0 16,0 2-4-16,0-3 1 0,15 2-1 0,-15 0 4 15,0 0 4-15,0 3 3 0,9-5-3 0,-9 5-4 16,0-1 0-16,7 0-4 0,-5 0 8 0,-1 0-4 16,-1-2-4-16,1 3 7 0,1-2-6 0,-1-2 7 15,1 1-4-15,0-2 3 0,-1 2-3 16,1-1 8-16,1 1-4 0,1-2-4 0,-3 2 4 16,4 0-8-16,-3 0 4 0,2-1 0 0,-3 0 0 15,3-1 0-15,1 3 4 0,-1-4-4 0,0 1 4 16,-2 0-8-16,3-2 8 0,-1 0 0 0,-2 1 0 15,3-1 3-15,-2-3-7 0,1 0 4 0,-2 0-4 16,2 2 4-16,1-2 0 0,0 2-8 0,-1-2 12 16,1 0-4-16,0 1 7 0,1-1 1 0,1 0-9 15,-2 0 5-15,0 0-8 0,2 0 4 16,-2 0-8-16,1 0 4 0,-1 0 0 0,1 0 0 16,0 0 4-16,1 0-1 0,-1 0-3 0,0-18 4 15,-1 18 3-15,2 0-3 0,0-12 3 0,-1 12-3 16,-2-10 10-16,1 10 32 0,0-13 4 0,-2 7 16 15,2-3-7-15,-2 1-32 0,2-2 7 0,-2-2-19 16,-1-1-8-16,-1 0 1 0,-1-2-12 0,0 1 1 16,0 0 2-16,0 1-2 0,0-1 2 0,0 1 4 15,0 1-3-15,0 3 7 0,0 1-7 0,0-1 0 16,0 1 0-16,0 1-1 0,0 0 1 0,0 0 0 16,0-1-3-16,0 3 3 0,0 0 0 0,0 1 0 15,-17-1 2-15,17 1-8 0,0 1 3 0,0 1 3 16,0 0-3-16,0 2 3 0,0-1 0 0,-8-1-9 15,8 2 3-15,0 0 2 0,0-1-9 16,0 1-35-16,0 0-49 0,-4-2-67 0,4 2-50 16,-2-3-18-16,-2-1-13 0,2 1-5 0,-4-1 35 15,-2-4 59-15</inkml:trace>
  <inkml:trace contextRef="#ctx0" brushRef="#br0" timeOffset="199355.03">5505 6928 332 0,'0'0'2'0,"0"0"5"0,0 0-3 0,0 0-3 15,0 0 3-15,0 0-3 0,0 0 2 0,0 0 10 16,0 0 0-16,0 0-1 0,0 0 2 0,0 0-7 16,0 0-4-16,0 0-3 0,0 0 2 0,0 0-2 15,0 0 0-15,15 0 2 0,-15 0-5 0,0 0 4 16,12 0-3-16,-12 0 2 0,10 15 0 0,-10-15 3 15,9 0 0-15,-9 0-1 0,9 10-6 16,-7-10-5-16,5 7 8 0,-4-7-6 0,0 8 11 16,0-4-5-16,0 1-4 0,-2 0 10 0,4-1-8 15,-4 1 6-15,1-1-2 0,-1-2-2 0,0 3 5 16,-1-3 3-16,3 0 6 0,-3 0 25 0,0-1 7 16,0 1 18-16,0-2 19 0,0 0-1 0,0 0 11 15,0 0 7-15,0 0 2 0,0 0-9 0,0 0-17 16,0 0-31-16,0 0-24 0,0 0-23 0,0 0-9 15,0-21 17-15,0 21-1 0,0 0 8 0,-17-22 4 16,17 22-8-16,0-15-11 0,0 15-5 0,0-15 8 16,0 15-8-16,0-13 8 0,0 8 1 0,0-1-1 15,0-1 0-15,22 3-4 0,-22 0 8 16,0 0-11-16,0-1 3 0,18 3 4 0,-18-2-4 16,0 3 4-16,10 0 0 0,-10-1 0 0,0 2-4 15,7 0 0-15,-7 0-3 0,0 0 3 0,0 0 4 16,0 0 3-16,0 0-3 0,0 0-3 0,0 0-1 15,0 0-4-15,0 0 12 0,0 0-4 0,0 0 4 16,0 0-4-16,4 0-4 0,-3 0 8 0,1 0 0 16,0 0-1-16,-1 0-10 0,2 0-13 0,-1 0-14 15,-1 0-11-15,-1 0-21 0,0 0-32 16,0 0-69-16,0 0-64 0,0 0-2 0,0 0 39 16</inkml:trace>
  <inkml:trace contextRef="#ctx0" brushRef="#br0" timeOffset="200491.46">5386 6811 297 0,'0'0'6'0,"0"0"5"16,0 0 1-16,0 0 4 0,0 0 12 16,0 0-1-16,0 0 5 0,0 0-1 0,0 0-17 15,0 0-5-15,0 0-6 0,0 0 0 0,0 0-1 16,0 0-2-16,0 0 3 0,0 0-2 0,0 0 16 15,0 0 5-15,0 0-4 0,0 0 3 0,0 0-17 16,0 0 0-16,0 0 1 0,0 0-3 0,15 0 1 16,-15 0-5-16,0 0 3 0,11 0-4 0,-11 0 0 15,11 0 1-15,-6 0-2 0,-2 0 4 16,4 0-3-16,-3 0 3 0,-2 0-3 0,1 0-3 16,-1 0 9-16,0 0-7 0,-1 0 6 0,2 0 2 15,-1 16-10-15,2-16 9 0,1 0-11 0,-2 12 5 16,0-12 1-16,4 13-4 0,-2-13 7 0,1 9-2 15,1-3 8-15,-2-1-5 0,0 1 2 0,-1-1-5 16,-3 0-6-16,4-1 6 0,-2 1-3 0,-2 0-1 16,1-1 2-16,0-3 1 0,-2 6-2 0,2-4 6 15,-1 4-3-15,-1-4 0 0,0 2 3 0,0-2-4 16,0 0-1-16,0 0 6 0,0-1-3 0,0 1 4 16,0-3 36-16,0 0 6 0,0 0 28 0,0 0 21 15,0 0-11-15,0 0 30 0,0 0-1 0,0 0 2 16,0 0-11-16,0 0-40 0,0 0-28 0,0 0-25 15,0-19-7-15,0 19-5 0,0 0 1 16,0-20 0-16,0 20-8 0,0-15-3 0,0 15 10 16,0-13-2-16,0 8 6 0,14 5-3 0,-14-9-3 15,0 5 6-15,0 2-10 0,10 0 7 0,-10-1-4 16,0 2-3-16,6 0 7 0,-6-2 0 0,4 1-4 16,2 0 3-16,-2 2 1 0,0-3-4 0,1 2 1 15,1-1-5-15,-1 2 4 0,1-2 0 0,-2 1 8 16,3-1 0-16,-1 2-4 0,-2-2 4 0,2 2-4 15,-1-3 0-15,-3 1 0 0,2 2 0 0,-1 0 7 16,-2-2 1-16,1 1-4 0,-2 1 4 0,2-3-8 16,-1 3 0-16,0-1 7 0,-1 1-11 15,2 0 4-15,0-3 0 0,-1 3 0 0,0 0 0 16,0 0-8-16,-1 0 1 0,3-2-1 0,-3 2 1 16,0 0 3-16,1 0-4 0,-1 0-3 0,0 0 7 15,0 0-4-15,0 0 8 0,0 0 0 0,0 0 0 16,0 0 0-16,0 0 0 0,0 0 0 0,0 0 0 15,0 14 4-15,19-14-4 0,-19 0-4 0,0 0 0 16,0 10 0-16,16-10 0 0,-16 8 8 0,10-8 0 16,-10 6-4-16,10-3 8 0,-10 0-12 0,8 1 8 15,-5-1 0-15,1 1-8 0,1 0 4 16,-2-1-8-16,2-1 8 0,-4 1-4 0,3-1 8 16,-3-1 0-16,0 2-8 0,0-1 4 0,-1-2-4 15,0 0 4-15,0 0 0 0,0 0 0 0,0 0 4 16,0 2-8-16,0-2 8 0,0 3 0 0,0-1-4 15,0 0 4-15,0 1-4 0,0-2-4 0,0 3 4 16,0-4 0-16,0 5 0 0,0-3 0 0,0 0 0 16,0-1-4-16,0 2 4 0,0-2 0 0,14-1 0 15,-14 3 4-15,0-3 0 0,0 0 4 0,0 0-8 16,0 0-66-16,0 0-64 0,0 0-75 0,0 0-100 16,0 0 32-16,0 0 61 0</inkml:trace>
  <inkml:trace contextRef="#ctx0" brushRef="#br0" timeOffset="200904.17">5901 6814 294 0,'0'0'0'16,"0"0"-3"-16,0 0 0 0,0 0-1 0,0 0-2 15,0 0 0-15,0 13 3 0,0-13 2 0,0 0 5 16,0 0 0-16,0 12-2 0,0-12 2 0,0 6-5 16,0 1 0-16,0-3 2 0,0 1-3 0,0-1 3 15,0 1 5-15,0 0-3 0,0 0 3 16,0 2 2-16,0-2-3 0,0 0 1 0,10 1-1 16,-10 1-5-16,0-1 5 0,0-1 0 0,0 1-4 15,0-3 4-15,0 2 3 0,0-2-1 0,0 0 3 16,0-1-34-16,0 1-62 0,0-1-6 0,0-2 0 15</inkml:trace>
  <inkml:trace contextRef="#ctx0" brushRef="#br0" timeOffset="201085.77">5777 6708 475 0,'0'-2'0'0,"0"1"-2"0,0 1 1 16,0 0-5-16,0 0-3 0,0 0 3 16,0 0-2-16,0 0 1 0,0 0-31 0,0 0-47 15,0 0-24-15,0 0 3 0</inkml:trace>
  <inkml:trace contextRef="#ctx0" brushRef="#br0" timeOffset="208464.8">6029 6946 328 0,'4'-3'9'15,"-1"3"1"-15,0-2 5 0,1-1 4 0,-3 3 1 16,3-2 6-16,-2 0 0 0,2 1 0 0,-2-2-8 15,2 1-15-15,0 1 0 0,-2-2-3 0,1 3-2 16,-1-3 8-16,1 3-4 0,-3 0-4 0,0-1 2 16,0 1 19-16,0-1 1 0,0 1 23 0,0 0 15 15,0 0-9-15,0 0 17 0,0 0-8 16,0 0 3-16,0 0-7 0,0 0-11 0,0 0-11 16,0 0-21-16,0 0 0 0,0 0-7 0,0 0-4 15,0 0 3-15,0 0-6 0,0 0 3 0,0 0 0 16,0 0-3-16,0 0 3 0,0 0-4 0,16 0 1 15,-16 0 3-15,0 0 0 0,0 0 0 0,0 0 6 16,0 0-9-16,0 0-1 0,0 0 1 0,0 0-4 16,0 0 7-16,0 0 0 0,0 0-8 0,0 0 5 15,0 0-1-15,0 0-4 0,0 0 8 0,0 0-18 16,0 0 3-16,0 0 3 0,0 0 1 16,0 0 13-16,0 0 1 0,0 0 3 0,0 22-5 15,0-22 1-15,26 20 3 0,-26-7-5 0,0-1 8 16,19 2-3-16,-19 2 0 0,0-3-7 0,15 3 2 15,-15-2 9-15,0-2-11 0,10-1 9 0,-10 3-1 16,0-2-7-16,8 0 7 0,-8 0 3 0,0 0-15 16,2-2 11-16,-2 3-4 0,3-2-48 0,-2 1-69 15,-1-5-78-15,1-1-59 0,1-2 45 0</inkml:trace>
  <inkml:trace contextRef="#ctx0" brushRef="#br0" timeOffset="208930.73">6144 7040 613 0,'-4'-4'3'0,"2"0"2"0,-1 0 15 0,2 3 21 16,-3-3 12-16,3 0 17 0,0 0-3 0,1 0-10 15,-1 1-8-15,-2-2-15 0,3 1 4 0,0 1-4 16,0 0-4-16,0 1 1 0,0 2-4 16,0-1 2-16,0 1-5 0,0 0 0 0,0 0-11 15,0 0-9-15,0 0-4 0,0 0-16 0,0 0-3 16,22 0 0-16,-22 0 8 0,19-20 7 0,-19 20 8 15,24 0 0-15,-9 0 7 0,-1-14-7 0,1 14 4 16,-4 0-12-16,0 0-12 0,-2 0 12 0,-1 0-12 16,-2 0 12-16,-4 0-8 0,0 0-3 0,-2 0 0 15,0 0 3-15,0 0 4 0,0 0 3 0,0 0 12 16,0 18-4-16,-23-18 4 0,23 13 3 16,0-13-10-16,-20 13-1 0,20-13 5 0,-19 16 3 15,19-8 4-15,-17-3 0 0,17 2-7 0,-19-1-9 16,10-2-7-16,2 1-40 0,-1-2-52 0,2 0-51 15,5-1-56-15,-2-2-27 0,3 0 50 0,0 0 52 16</inkml:trace>
  <inkml:trace contextRef="#ctx0" brushRef="#br0" timeOffset="209364.46">6444 6970 134 0,'0'0'1'0,"0"0"4"15,0 0-2-15,0 0-1 0,0 0-1 0,0 18-6 16,0-18 2-16,-19 0 3 0,19 18 2 0,0-18 1 16,0 13-1-16,-10-13 1 0,10 14-2 0,0-7 4 15,-6 2 1-15,6-2 2 0,0 3 7 16,0-2 52-16,0-3 2 0,0 2 27 0,0-2-4 16,0 0-32-16,0-2 27 0,25-2-17 0,-25 2 19 15,20-3-22-15,-20 0-23 0,21 0-17 0,-21 0-22 16,25 0 5-16,-13-29-8 0,-1 29 4 0,-1-18-1 15,-1 18-3-15,-5-20-10 0,-4 20 3 0,0-23-7 16,0 13-4-16,0 10 16 0,0-17-3 0,0 10 0 16,-30 1 3-16,30 6-8 0,0-8-2 0,-28 6 5 15,28 2-30-15,0-1-24 0,-16 1-35 16,16 0-38-16,0 0-5 0,0 0-18 0,0 0 22 16,0 0 39-16</inkml:trace>
  <inkml:trace contextRef="#ctx0" brushRef="#br0" timeOffset="209797.81">6615 6784 579 0,'0'0'2'0,"0"0"-1"0,0 0-2 15,0 0 4-15,0 0 23 0,0 0 1 0,0 0-1 16,0 0-4-16,0 0-23 0,0 0 1 0,0 16 5 16,0-16 0-16,0 0-6 0,0 15 5 0,21-15 0 15,-21 19-6-15,0-8 3 0,16 3-4 0,-16-1-5 16,10 2 2-16,-10 0 3 0,10 0-2 16,-10 0 8-16,10-1 3 0,-8 2-2 0,1-1 2 15,1-2-3-15,-2 0 7 0,-1 0 0 0,1-1-5 16,0 0 1-16,0-3-24 0,-1-4-72 0,1 0-73 15,0-2-20-15,-1-3 18 0</inkml:trace>
  <inkml:trace contextRef="#ctx0" brushRef="#br0" timeOffset="210235.94">6912 6950 340 0,'0'0'0'0,"0"0"7"16,0 0 10-16,0 0 7 0,0 0 3 0,0 0-7 15,0 0-5-15,0 0-10 0,0 0 3 0,0 0-2 16,0 0-9-16,-23 0 5 0,23 0-5 0,0 15 23 16,-19-15 12-16,19 14-1 0,-18-14 2 0,18 13-28 15,-16-6-9-15,8 0 6 0,2 0-2 0,1 1-2 16,0-1 14-16,2 0-11 0,3-2 0 15,0 1 9-15,0-2-11 0,0 0 4 0,0 1 3 16,0 0 3-16,0-2-2 0,27-1 2 0,-27 0 2 16,0 1-6-16,20 0 4 0,-20-3-2 0,15 1-2 15,-15-1 14-15,11 0 28 0,-11 0 10 0,8 0 5 16,-8 0 1-16,8 0-14 0,-4 0-4 16,-4-24-5-16,4 24-4 0,-4 0-23 0,1-21-4 0,-1 21 4 15,0-15-12-15,0 15 19 0,0-14 4 0,0 14-4 16,0-9 3-16,0 9-15 0,0 0-4 0,0 0-8 15,0 0-8-15,0 0 8 0,0 0-8 0,0 0-4 16,0 0 8-16,0 0-4 0,0 0 4 0,0 0 15 16,0 0-3-16,0 0-4 0,21 16 3 0,-21-16-3 15,0 0 3-15,25 13-73 0,-25-13-61 16,14 13-60-16,-14-13-71 0,12 9 43 0,-12-9 57 16</inkml:trace>
  <inkml:trace contextRef="#ctx0" brushRef="#br0" timeOffset="210547.54">7064 7021 345 0,'2'0'3'0,"3"0"11"16,1 0 17-16,1 0-4 0,-1 0 2 0,2 0-16 15,0 0-16-15,2 0 4 0,2 0 1 0,4 0 8 16,-2 21-1-16,4-21-1 0,-3 0-3 0,1 17-7 15,1-17 3-15,-2 18 1 0,-3-18-4 0,-1 13 1 16,-4-5-6-16,-3 0 8 0,-3 0 2 0,-1 0 4 16,0 2 8-16,0-2 7 0,0-1 13 0,-33 2 21 15,33-4 27-15,-21 0 22 0,21-2 6 0,0-3-3 16,-23 0-16-16,23 0-24 0,0 0-18 0,-16-29-26 16,16 29-19-16,0-27-13 0,0 10-3 0,0-1 4 15,0-1 4-15,0 0-15 0,31 2-5 0,-31-3-11 16,27 3-47-16,-27 3-38 0,32 2-56 0,-32 2-64 15,28 3 11-15,-16 2 53 0</inkml:trace>
  <inkml:trace contextRef="#ctx0" brushRef="#br0" timeOffset="211963.68">5243 7497 291 0,'0'0'9'0,"0"0"-8"16,0 0 1-16,0 0 7 0,0 0-16 0,0 0 9 15,0 0 2-15,0 0-6 0,0 0 8 0,0 0-3 16,0 0 0-16,0 0 1 0,0 0-4 0,0 0 3 16,0 0-1-16,0 0-2 0,0 0-1 0,0 0 2 15,0 0-2-15,0 0 2 0,0 16 65 0,0-16 4 16,0 15-1-16,0-5-2 0,0 2-61 16,0 2-6-16,0 1-6 0,0 1 2 0,0 3-5 15,0-4 3-15,0 3 10 0,0 2 0 0,0-1 2 16,0-2-5-16,24 2-1 0,-24-1 6 0,0 0-2 15,0 2 1-15,0-3-3 0,12-1-2 0,-12-2 0 16,0 1 9-16,0-2 5 0,0-2-3 0,0-4-48 16,0 1-66-16,0-4-55 0,0-1-9 0,0-3 51 15</inkml:trace>
  <inkml:trace contextRef="#ctx0" brushRef="#br0" timeOffset="212318.16">5276 7538 553 0,'21'-5'19'0,"-21"4"5"0,0-2 3 16,0 2 4-16,0 0-13 0,0 1 15 0,0 0 10 15,0 0-3-15,0 0-3 0,0 0-19 0,0 0-10 16,0 0-5-16,0 0-3 0,0 0-4 0,0 0 1 16,0 0-4-16,0 0-3 0,0 0 6 15,0 0 0-15,0 0 1 0,0 0 3 0,0 0-6 16,0 16 1-16,0-16 3 0,26 0 0 0,-26 17 2 16,0-9 1-16,26 2 3 0,-26 0-1 0,20 4 4 15,-20-2-4-15,24 2-5 0,-14 0 5 0,1-2-2 16,1 3-1-16,1-2 7 0,-1 0-3 0,-2 0 0 15,1-1 0-15,1-3 2 0,1 2-5 0,-2-2 5 16,-2-1-3-16,3-2-53 0,-1-3-66 0,-1-1-102 16,2-2 3-16</inkml:trace>
  <inkml:trace contextRef="#ctx0" brushRef="#br0" timeOffset="212732.98">5622 7478 606 0,'0'-4'0'0,"0"0"2"0,0 1 12 15,0 1 11-15,0 1 14 0,0 0 20 0,0 1 8 16,0-2-4-16,0 2-2 0,0 0-22 0,0 0-17 15,0 0-7-15,0 0-11 0,0 0 14 16,0 0 8-16,0 0 7 0,0 0 8 0,0 0-11 16,0 0-7-16,0 0-8 0,0 0-12 0,0 0-7 15,0 0-7-15,0 0 0 0,0 0 7 0,0 14 3 16,0-14 5-16,0 0-4 0,0 0-4 0,0 0 4 16,0 10-6-16,0-10 10 0,0 10 0 15,0-2-4-15,0 0 7 0,0 2-10 0,18 1 3 0,-18 0-3 16,0 2 0-16,0-2 7 0,0 1-4 0,0 2 1 15,11-1 3-15,-11 3-8 0,0-2 4 0,0 0 4 16,0 0-4-16,0 0 7 0,0-1-14 0,0-1 0 16,0 0 11-16,0-2-4 0,0 1 7 0,0-3-67 15,0 0-108-15,0-5-89 0,0 0-40 16,0 0 67-16</inkml:trace>
  <inkml:trace contextRef="#ctx0" brushRef="#br0" timeOffset="213895.04">5670 7725 178 0,'0'2'-3'16,"0"0"1"-16,0-2 0 0,0 0 1 0,0 3 2 16,0-3 0-16,0 0-2 0,0 3 0 0,0-2 0 15,0-1 0-15,0 1 1 0,0 1-1 0,0-1 1 16,0-1-4-16,0 4 0 0,0-3 4 0,0 0-4 15,0 2 9-15,0-3 1 0,0 3-9 0,0-2 8 16,0 1-3-16,0 0-3 0,0-1 2 0,0-1 0 16,0 0-5-16,0 3 7 0,0-3-1 0,0 0 9 15,0 0 27-15,0 2 0 0,0 1 12 16,0-3-12-16,0 2-21 0,-14 0-7 0,14 1-6 16,0-1-1-16,0 1-5 0,-11 0 5 0,11 1-2 15,-6-1-1-15,3-1 0 0,-1 1 0 0,3-1 3 16,-2 0-3-16,2-1 6 0,0 0-2 0,-2-1-2 15,2 1 27-15,1-1 15 0,0 0 22 0,0 0 31 16,-1 0-1-16,1 0-3 0,0 0-24 0,0 0-30 16,0 0-24-16,-2 0-12 0,-1 0 14 0,2 0 0 15,-2 0 4-15,3-17-4 0,-5 17-20 16,3 0 3-16,-1 0-4 0,2 0-3 0,-2 0 3 16,2 0-3-16,-1 0-2 0,-1 0 6 0,3 0 2 15,-1 0 1-15,1 0-24 0,-1 0-71 0,-1 0-70 16,2 0-82-16,0 0 27 0</inkml:trace>
  <inkml:trace contextRef="#ctx0" brushRef="#br0" timeOffset="-214062.12">5843 7475 136 0,'0'0'1'0,"0"0"1"15,0 0-3-15,0 0 2 0,0 0 0 0,0 0 11 16,0 0 10-16,0 0-6 0,0 0 0 0,0 0-13 15,0 0-4-15,0 0 2 0,0 0-2 0,0 0 0 16,0 0-1-16,0 0 4 0,0 0-4 16,0 0 3-16,0 0-1 0,0 0-6 0,0 0 6 15,0 0 2-15,0 0-2 0,0 0 7 0,0 0 57 16,0 10-4-16,0-10 3 0,0 5-1 0,0 0-61 16,0 1-2-16,0 0 2 0,0-1-2 15,0 3 1-15,0 0 3 0,0 2 7 0,0 0-9 0,0 2 2 16,0-1 1-16,0 3-7 0,0 0 9 0,0 1-5 15,0-1 0-15,0-2-2 0,0 2 0 0,0 1 3 16,0-2-2-16,0 0 3 0,0-1 0 0,0-1 0 16,0 0-3-16,0 0 0 0,0 1 0 0,0-3-1 15,0 1 6-15,13 0-4 0,-13-3-2 16,0 0-2-16,0 0 4 0,0-2 3 0,0-2 2 16,0 0-1-16,0-1 34 0,0 0 29 0,0-2 12 15,0 0 40-15,0 0-22 0,0 0 5 0,0 0 24 16,0 0-13-16,8 0-13 0,-8 0-34 0,0 0-40 15,3-20-24-15,-1 20-3 0,-2 0-7 0,1-22 11 16,-1 22-8-16,0-18 4 0,0 7 0 0,0 1-7 16,0 1 10-16,0-3-6 0,0 0 3 0,0 0 3 15,0-1-6-15,0-1-1 0,0-1 1 16,0-1 3-16,0-1-11 0,0 0 8 0,0 0-5 16,0 0 5-16,0 0 7 0,0 2-4 0,0 1 3 15,0 1-6-15,0 2 3 0,0 1 0 0,15 3 3 16,-15 0-3-16,0 2 0 0,0 3 0 0,0-1-7 15,0 0 3-15,0 3 0 0,0-1 1 0,0 0 3 16,0-1 0-16,0 2-4 0,9-1-4 0,-9 1 4 16,0 0-4-16,0 0 8 0,0 0 0 0,0 0-8 15,5 0 4-15,-3 0 1 0,0 0-1 0,3 0 4 16,0 0 4-16,5 0-4 0,-1 0 4 0,0 0 0 16,-1 0-1-16,1 0-3 0,-1 14 4 0,-2-14-8 15,-2 0-4-15,0 0 8 0,2 11-7 0,-3-11 11 16,2 5-4-16,-3-5-8 0,2 7 4 0,-3-2-8 15,2-2 12-15,-1 2 0 0,1-1 4 16,0 1-4-16,-1 0-4 0,0 2 4 0,-1-2-4 16,2 1 12-16,-2 0-8 0,2 1-4 0,-3 1 0 15,0-4-4-15,2 1 9 0,0 0 3 0,-2-1-8 16,0 1 8-16,0-2-5 0,0 0-3 0,0 0 8 16,0 1-4-16,0 0 1 0,0 2 3 0,0-2-4 15,0 4-4-15,0-2 0 0,-24 2 0 0,24-3 8 16,0 2-4-16,0 0 4 0,-17 0 0 0,17-1-4 15,0-2 4-15,-9 1-4 0,9 0-4 0,0-1 0 16,0-1 7-16,0 2 5 0,-7-5 0 0,5 3 0 16,-3-1-8-16,0 0 0 0,-2-1 4 0,0 0 3 15,-1-1 1-15,3 1-4 0,0-1 0 16,1 0-4-16,-1 0 7 0,5 0-3 0,0 0-1 16,0 0 5-16,0 0-12 0,0 0 8 0,0 0-4 15,0 0 0-15,0 0 7 0,0 0-3 0,0 0 3 16,0 0-7-16,0 0-4 0,0 0 1 0,17 0-1 15,-17 0 4-15,0 0-4 0,0 0 1 0,0 0-5 16,0 0 5-16,0 0-1 0,0 0-3 0,0 0-1 16,0 0 0-16,0 0 5 0,0 0 3 0,0 0 4 15,0 0-4-15,0 0 3 0,21 17 1 16,-21-17 0-16,0 0 0 0,19 14-4 0,-19-14-4 16,19 10 8-16,-19-10 7 0,25 12-8 0,-13-8 5 0,3 1-8 15,0 1 0-15,0 0 3 0,-3-1-3 16,1 1 4-16,0 1-34 0,-3-2-66 0,1-3-59 15,0 2-87-15,-3-1-72 0,2-1 56 0,-5-2 63 16</inkml:trace>
  <inkml:trace contextRef="#ctx0" brushRef="#br0" timeOffset="-213264.64">6208 7444 185 0,'0'0'-2'0,"0"0"11"0,0 0 23 0,0 0 3 16,0 0 18-16,17 0 1 0,-17 0-12 0,0 0 18 16,16 14-12-16,-16-14-11 0,21 0-11 0,-8 0-19 15,1 0-2-15,2 0 3 0,4 0-8 16,4 0 0-16,1 0-1 0,-1 0-7 0,2 0 10 16,-2 0-3-16,0 0 2 0,-5 0 1 0,-2 0-2 15,-7 0-3-15,-3 0-3 0,0 0 3 0,-5 0-3 16,0 0 2-16,-2 0 1 0,0 0 3 0,0 0 1 15,0 0-2-15,0 14 3 0,0-14-6 0,-20 0 4 16,20 0 0-16,0 13 2 0,0-13 1 0,0 0-9 16,0 5 6-16,0-5-5 0,0 5 3 0,0-2 6 15,0 0-3-15,0 2 6 0,-12-1 2 0,12 2 1 16,0 2-1-16,-6-2-1 0,6 3-11 0,-9 0 1 16,6 0 0-16,-2-1 0 0,-1 2 6 0,1 0-10 15,-2 0 3-15,1-1 0 0,-2 1-3 0,1 0 9 16,-2-1 0-16,3 1-7 0,-1-2 8 0,1 1-2 15,1-2-6-15,-2 0 3 0,2 1-5 16,2-4 3-16,2 1 3 0,0 0 2 0,-1-1 3 16,1-1-5-16,1 1 5 0,0-2-2 0,0 1-3 15,0 0 1-15,0-1-2 0,0 1-2 0,0-3 5 16,0 2 4-16,0 1 13 0,0-1 28 0,28 0 1 16,-28-2-1-16,26 3-12 0,-6-3-25 15,3 0-7-15,4 0 1 0,3 0-4 0,-1 0-3 0,3 0 6 16,0 0-4-16,2-22 4 0,-1 22 2 0,0 0-5 15,-1 0 0-15,-1-12-3 0,-3 12-2 0,-3 0 2 16,-5 0 1-16,-5 0 2 0,-1 0-3 0,-8 0-1 16,-1 0 1-16,-3 0-1 0,-2 0 3 15,0 0-6-15,0 0-33 0,0 0-38 0,0 0-61 0,-24 0-53 16,24 0 34-16</inkml:trace>
  <inkml:trace contextRef="#ctx0" brushRef="#br0" timeOffset="-209600.22">1416 7407 231 0,'0'0'6'15,"0"0"7"-15,0 0 0 0,0 0 3 0,0 0-8 16,0 0-11-16,0 0 7 0,0 0-14 0,0 0 4 15,0 0 5-15,0 0-8 0,0 0 11 0,0 0-6 16,0 0-1-16,0 0 3 0,0 0-1 0,0 0 3 16,0 0 5-16,0 17-5 0,0-17 2 0,0 0 0 15,0 11-2-15,0-11 1 0,0 9 0 0,19-9 0 16,-19 8 1-16,0-3 18 0,0 1 53 16,16 1-4-16,-16 1 1 0,0-1-19 0,15 0-53 15,-15 3 5-15,9-1-2 0,-9 1 4 0,8-2 1 16,-5 2-2-16,-3-1 2 0,4 1-6 0,-2 2-1 15,-2-3-2-15,1 3-3 0,0-1 6 0,1 1 3 16,0-2-1-16,-1 3 4 0,3-1-3 0,-2 0-2 16,2 1 3-16,0-1-4 0,-1 0 0 0,3-1 0 15,-3 2 1-15,1-3 2 0,0 3 0 0,-1-3 0 16,2 2 0-16,-3 2 2 0,3-2 55 0,-3 2 22 16,1-1-4-16,1 0-1 0,-2 2-53 0,1-2-21 15,-1 1 0-15,0 1 0 0,1-2 0 0,1-1 5 16,-1 1 1-16,2 1 2 0,-3 1 1 0,2 0-3 15,1-1 3-15,-2 0-6 0,3 1-1 16,-3 2-6-16,1 0-3 0,2-5 6 0,-3 5-3 16,3-2 3-16,-3-1-7 0,2 1 3 0,0 1-3 15,-2-1 0-15,2 0 20 0,-2 4-8 0,3-2 0 16,-2 3 8-16,1-1-10 0,-2-2-7 0,0-1 12 16,2-1-6-16,-1 1-6 0,-1-1 4 15,0 2-3-15,1-2-1 0,-2 1 11 0,1 2-7 0,-2 4 79 16,3-3 15-16,-1 2-11 0,0-1 13 0,0 0-79 15,-2 1-11-15,3 1 7 0,-2-3-4 0,1 1-4 16,-2 0-4-16,2-2-3 0,-2 1-1 0,0-2 1 16,1 1 0-16,0-4-4 0,1 1 7 0,0 0-3 15,-2 1 4-15,2-1 3 0,-2-1-4 16,-1 3 8-16,0-4-4 0,4 3 0 0,-4 0-4 16,1 0 4-16,-1-4-7 0,0 2 7 0,1 0-4 15,-1-1-3-15,0 0 7 0,0-2-7 0,0 1 7 16,0 0-4-16,0-4-3 0,0 1 3 0,0-3 1 15,0 2-4-15,0-2 3 0,0-2-6 0,0 1-4 16,0-2 8-16,0 2-2 0,0-1 5 0,0 0-4 16,0-3-4-16,0 2 8 0,0-1-1 0,0 0 1 15,0 1-1-15,0-3-6 0,0 0-1 0,0 0 8 16,0 0 3-16,0 0 3 0,0 0 7 16,0 0-6-16,0 0-15 0,0 0-91 0,0 0-126 15,0-19-144-15,0 19-28 0,0-27 89 0</inkml:trace>
  <inkml:trace contextRef="#ctx0" brushRef="#br0" timeOffset="-208494.93">1423 8315 157 0,'0'0'12'0,"-1"0"3"0,-1 0-1 0,1 0 7 16,0 0-6-16,-1 0 3 0,1 0 7 0,-2 0 2 16,0 0-3-16,0 0-1 0,2 0-8 0,0 0-9 15,0 0-1-15,1 0-7 0,0 0 0 0,0 0 4 16,0 0-2-16,0 0 0 0,0 0 2 16,0 0-5-16,0 0 1 0,0 0 2 0,0 0-2 15,0 0 2-15,0 0-3 0,0 0 8 0,16 0-4 16,-16 0 6-16,0 0 0 0,15 0-4 0,-15 0 9 15,15 0-4-15,-4 0 3 0,-1 13-5 0,2-13-5 16,2 0 5-16,2 0 1 0,-1 0-1 0,0 0-4 16,2 0 4-16,-2 0-8 0,3 0 4 0,-4 0 3 15,1 0-8-15,0 0 5 0,0 0 3 0,-3 0 1 16,2 0 8-16,-2 0 18 0,3 0-8 0,-2 0 3 16,3 0-12-16,-3 0-19 0,1 0 15 0,2 0-7 15,-2 0 0-15,2 0 5 0,-1-13-19 0,0 13 7 16,-1 0 4-16,4 0-6 0,-1 0 12 0,-5 0-6 15,2-9-1-15,-2 9 2 0,1-3-7 0,2 0 6 16,-4 2-2-16,2-1 5 0,-1 2 2 16,2-1-7-16,3-1 2 0,-1 2-10 0,-3-1 4 15,1 1 4-15,1-2 0 0,-1 1 4 0,0 0 18 16,0 1 34-16,0-3-1 0,1 0 2 0,2 2-25 16,-2-2-30-16,1 0 1 0,3 1-5 0,1-2 7 15,2 2-4-15,-2-2 0 0,3 2 1 0,2 0-4 16,0-1 0-16,-4 3 3 0,3-3 3 0,-3 2 4 15,2 0-4-15,-4-2 3 0,2 0-5 0,-3 3-13 16,-1-3 7-16,3 0-6 0,-4 2 6 0,3-2 8 16,-3-1 0-16,-1 3 1 0,4 1-7 0,-3-3 3 15,4 1-2-15,-4 0-4 0,3 1 8 16,3-1-2-16,-2 0-5 0,2 1 8 0,-2-1-2 16,4 1-3-16,-4 0 5 0,2 1-2 0,0-3 4 15,-2 3-1-15,2 0-3 0,2-1 3 0,-2-2-10 16,1 3 6-16,0-3 4 0,1 2-7 0,0-1 3 15,1 0 0-15,-2 0-2 0,2-3-1 0,1 2 0 16,0 2 6-16,1 0-3 0,-6-3 4 0,5 3-1 16,-1 1-6-16,3-3 6 0,2 2-3 0,-4-2 3 15,3 1-8-15,0-1 6 0,1 3 0 0,0-3 0 16,-3 1 2-16,-2 0-13 0,-2 0 7 16,-3 1-4-16,1-1 8 0,-7 1 2 0,1 1-9 15,-3-1 6-15,-4 1 0 0,1-3 0 0,1 3 8 16,-1 0-8-16,0-2-2 0,4 2 13 0,-2-2-5 15,4 1-2-15,2-2 6 0,1 1-12 0,1-1 2 16,-1 2 4-16,1 0-4 0,-3-4 0 0,-1 5 3 16,-2-2-3-16,-4 1-1 0,-1 1-2 0,-3 0-3 15,-3 0 2-15,-1 0 8 0,-1 0 2 0,0 0 1 16,0-1-7-16,0 1 0 0,0 0-20 0,0 0-41 16,0 0-56-16,0 0-92 0,0 0 20 0,-26 0 39 15</inkml:trace>
  <inkml:trace contextRef="#ctx0" brushRef="#br0" timeOffset="-205361.74">1534 7611 17 0,'0'0'1'0,"0"0"-3"0,0 0 10 0,0 0 0 15,0 0-10-15,0 0 3 0,0 0-9 0,0 0 7 16,0 0 9-16,10 0-6 0,-10 0 5 0,0 0-13 16,0 0 17-16,0 0 10 0,0 0 2 0,0 0 7 15,8 0-11-15,-8 0-6 0,0 0-6 0,0 0-4 16,0 0-4-16,2 0 1 0,-2 0 0 0,0 0 1 16,0 0-2-16,0 0 1 0,0 0-1 0,0 0 1 15,0 0 2-15,0 0-2 0,0 0-1 16,0 0 0-16,0 0 1 0,0 0 2 0,0 0 1 0,0 0 1 15,0 0 10-15,0 0 3 0,0 0 7 0,0 0-2 16,0 0-9-16,0 0-8 0,0 0-7 16,0 0 2-16,0 0 0 0,0 0-2 0,0 0 2 15,0 0-1-15,0 0-6 0,0 0 11 0,0 0-4 16,0 17 0-16,0-17 3 0,0 0-4 0,0 0 0 16,0 0-1-16,0 0 2 0,0 0-3 0,0 0 6 15,0 0-1-15,0 0 0 0,0 0 2 0,0 0-3 16,0 0-3-16,0 0 1 0,0 0 1 0,0 0-5 15,0 0 5-15,0 0-4 0,0 0-1 0,0 0 8 16,0 0-3-16,0 0 0 0,0 0 4 0,0 0-3 16,0 0-3-16,0 0 1 0,0 0-2 0,0 0 3 15,0 0 2-15,0 0-1 0,0 0 1 0,0 0-5 16,0 0 3-16,0 0 4 0,0 0-7 16,0 0 6-16,0 0-3 0,0 0-4 0,0 0 5 15,0 0-4-15,0 0 4 0,0 0 3 0,0 0 5 16,0 0 18-16,0 0 2 0,0 0 0 0,0 0-10 15,-16 15-14-15,16-15-2 0,0 0 0 0,0 0-4 16,-9 0 2-16,9 0 0 0,0 0-3 0,0 0 4 16,0 0-2-16,0 0 2 0,0 0 0 0,0 0 3 15,0 0-4-15,0 0 1 0,0 0 2 0,0 0-1 16,0 0 1-16,0 0-3 0,0 0 0 16,0 0 1-16,0 0-1 0,0 0 3 0,0 0-1 15,0 0-4-15,0 0 1 0,0 0-2 0,0 0 0 16,0 0 3-16,0 0 0 0,0 0 4 0,0 0-1 15,0 0-1-15,0 0 3 0,0 0-2 0,0 0 2 16,0 0 1-16,0 0-4 0,0 0-2 0,0 0-1 16,0 0 0-16,0 0 4 0,0 0-4 0,0 0 2 15,0 0-2-15,0 0-2 0,0 0 0 0,0 0 2 16,0 0 0-16,0 0-2 0,0 0 5 0,0 0-6 16,0 0 0-16,0 0 5 0,0 0-3 0,0 0 7 15,0 0-2-15,0 0-4 0,0 0 3 0,0 0-5 16,0 0 2-16,0 0 4 0,0 0-3 0,0 0 2 15,0 0 0-15,0 0-3 0,0 0 0 16,0 0-2-16,0 0 0 0,0 0 4 0,0 0-3 16,0 0 4-16,0 0-3 0,0 0-6 0,0 0 11 15,0 0-6-15,0 0 1 0,0 0 2 0,0 0-6 16,0 0 2-16,0 0 2 0,0 0-3 0,0 0 5 16,0 0 2-16,0 0-2 0,0 0 4 0,0 0-1 15,0 0-6-15,0 0 2 0,0 0-9 0,0 0 3 16,0 0 3-16,0 0 2 0,0 0 3 0,0 0-9 15,0 0 8-15,0 0-2 0,0 0 0 0,0 0 5 16,0 0-7-16,0 0-1 0,0 0 9 0,0 0-8 16,0 0 3-16,0 0 1 0,0 0-4 0,0 0 4 15,0 0-2-15,0 0 0 0,0 0 0 16,0 0 1-16,0 0 2 0,0 0-3 0,0 0 4 16,0 0-2-16,0 0-2 0,0 0 4 0,0 0-2 15,0 0-2-15,0 0 1 0,0 0-1 0,0 0 1 16,0 0 0-16,0 0 0 0,0 0-1 0,0 0 0 15,0 0 6-15,0 0-4 0,0 0 4 0,0 0-6 16,0 0-2-16,0 0 4 0,0 0-4 0,0 0 5 16,0 0-4-16,0 0 3 0,0 0 0 0,0 0-2 15,0 0 3-15,0 0-7 0,0 0 2 0,0 0 0 16,0 0 2-16,0 0 2 0,0 0 1 16,0 0 1-16,0 0-5 0,0 0 4 0,0 0-3 15,0 0 0-15,0 0 0 0,0 0 0 0,0 0 3 16,0 0-3-16,0 0 1 0,0 0-1 0,0 0-2 15,0 0 8-15,0 0-3 0,0 0-3 0,0 0 2 16,0 0 10-16,0 0 18 0,0 0 0 0,0 0-1 16,0 0-11-16,0 0-15 0,0 0 0 0,0 0-3 15,0 0 0-15,0 0-3 0,0 0 0 0,0 0 9 16,0 0-9-16,0 0 6 0,0 0-3 0,0 0-5 16,0 0 8-16,0 0 0 0,0 0 3 0,0 0-3 15,0 0-3-15,0 0-3 0,0 0 6 0,0 0 0 16,0 0 0-16,0 0-1 0,0 0-5 0,0 0 0 15,0 0 3-15,0 0 0 0,0 0 0 16,0 0 3-16,0 0-5 0,0 0-1 0,0 0 1 16,0 0 0-16,0 0 1 0,0 0 4 0,0 0-4 15,0 0 6-15,0 0-5 0,0 0-4 0,0 0 2 16,0 0-3-16,0 0 5 0,0 0 1 0,0 0 4 16,0 0-5-16,0 0 0 0,0 0 1 0,0 0-4 15,0 0 3-15,0 0 1 0,0 0 1 0,0 0 0 16,0 0 2-16,0 0-4 0,0 0-3 0,0 0 3 15,0 0-3-15,0 0 6 0,0 0-1 0,0 0-1 16,0 0-1-16,0 0-4 0,0 0 4 0,0 0 3 16,0 0-1-16,0 0-1 0,0 0-4 0,0 0-3 15,0 0 4-15,0 0 4 0,0 0 1 16,0 0 2-16,0 0-2 0,0 0 0 0,0 0 0 16,0 0-3-16,0 0 0 0,0 0 0 0,0 0-3 15,23 0 4-15,-23 0 2 0,0 0 0 0,0 0-3 16,0 0-5-16,0 0 2 0,0 0-2 0,0 0 7 15,0 0 5-15,0 0-7 0,0 0 0 0,0 0-2 16,0 0-4-16,0 0 6 0,0 0 0 0,0 0 3 16,0 0 0-16,0 0-2 0,0 0-2 0,0 0 1 15,10 0-1-15,-10 0 0 0,0 0 4 0,0 0-6 16,0 0 2-16,0 0 1 0,0 0-2 16,4 0 0-16,-4 0 2 0,3 0 0 0,-1 0 0 15,0 0 3-15,1 0-6 0,-3 0 6 0,2 0-1 16,1 18 1-16,-2-18-3 0,-1 0-3 0,1 0-2 15,-1 0 4-15,0 0 6 0,1 0-1 0,-1 0 2 16,0 0-6-16,0 0-3 0,0 0 1 0,0 0-1 16,0 0 1-16,0 0 5 0,0 0-1 0,0 0-2 15,0 0 0-15,0 0 3 0,0 0-3 0,0 0 5 16,0 0-2-16,0 0-6 0,0 0 3 0,0 0-2 16,0 0 4-16,0 0 1 0,0 0-4 0,0 0 1 15,0 0-3-15,0 0 3 0,0 0 1 0,0 0-4 16,0 0 4-16,0 0-3 0,0 0 5 0,0 0-1 15,0 0-2-15,0 0 3 0,0 0-3 16,0 0-3-16,0 0 3 0,0 0-3 0,0 0 3 16,0 0 1-16,0 0 1 0,0 0-2 0,0 0 0 15,0 0 5-15,0 0-7 0,0 0 5 0,0 0-6 16,0 0 3-16,0 0 0 0,0 0-3 0,0 0 5 16,0 0-2-16,0 0 0 0,0 0 5 0,0 0-20 15,0 0-80-15,0 0-75 0,0 0-6 0</inkml:trace>
  <inkml:trace contextRef="#ctx0" brushRef="#br0" timeOffset="-204332.49">2668 8228 389 0,'1'0'0'15,"-1"-2"-4"-15,0 1 6 0,0 1 2 16,0 0 3-16,0-1 10 0,0 1-1 0,0 0 7 15,0 0 3-15,0 0-4 0,0 0-3 0,0 0-2 16,0 0 0-16,0 0 4 0,0 0 7 0,0 0 6 16,0 0 8-16,0 0-6 0,0 0 4 0,0 0-14 15,0 0-11-15,0 0 6 0,0 0 3 0,0 0-6 16,0 0 10-16,0 0-1 0,0 0-11 0,0 0 20 16,0 0-10-16,0 0-3 0,0 0-4 0,0 0-11 15,0 0-4-15,0 0 0 0,0 0-4 0,0 0 0 16,0 0-4-16,0 14 0 0,0-14 4 0,0 0 3 15,0 0-3-15,0 0 0 0,0 0 0 0,0 0-12 16,0 0 9-16,0 0-5 0,0 7 0 16,0-7 15-16,0 0-8 0,0 5 3 0,0-1 5 15,0 2-8-15,0 2 7 0,0-2-7 0,0 3-1 16,0-2 1-16,0 2 0 0,18-1 9 0,-18 0-7 16,0-1 4-16,0 3 0 0,0-1-4 15,0 1 1-15,0 2-12 0,10 1 5 0,-10-3 2 16,0 1 4-16,5-1 11 0,-5 0-8 0,5-3-119 0,-4-2-119 15,1 1-32-15,-2-6 4 0</inkml:trace>
  <inkml:trace contextRef="#ctx0" brushRef="#br0" timeOffset="-203333.72">1867 8489 373 0,'4'0'1'0,"-2"0"2"15,0 0 0-15,-1 0 0 0,0-11-1 0,2 11-5 16,-2 0 7-16,-1 0-1 0,1 0-1 16,2 0 8-16,-3 0-1 0,0 0-6 0,0 0 0 15,0 0-1-15,0 0-4 0,0 0 13 0,0 0 3 16,0 0-3-16,0 0-3 0,0 0-7 0,0 0-5 15,0 0 1-15,0 0-5 0,0 0 1 0,0 0-2 16,0 0 8-16,0 19 5 0,0-19 1 0,0 14 2 16,0-14-4-16,0 22-3 0,0-10 2 0,0 3 0 15,0-3-1-15,-18 2 6 0,18-2-9 0,0-1 2 16,0 0-1-16,-9-3-3 0,9-1 8 0,0 0-4 16,-8-3 5-16,8-1 3 0,-4-2 10 0,1 1 12 15,2-1 1-15,0-1 14 0,0 0 12 0,1 0 4 16,0 0 10-16,0 0-11 0,0 0-21 0,0 0-11 15,0 0-13-15,0 0-5 0,0 0-4 16,0-16-6-16,0 16-4 0,0 0-3 0,0 0 1 0,0 0 1 16,17 0 5-16,-17 0-4 0,0 0 3 15,0 0-2-15,0 0-1 0,10 0 4 0,-10 0-3 16,8 0 0-16,-3 0 4 0,2 0 2 16,-1 0-2-16,6 0 2 0,-5 16 1 0,2-16-4 0,-3 0 3 15,1 0-6-15,-2 12-25 0,3-12-68 0,-4 0-51 16,0 8-53-16,-1-8-2 0,1 0 68 0</inkml:trace>
  <inkml:trace contextRef="#ctx0" brushRef="#br0" timeOffset="-202099.9">1934 8533 190 0,'0'18'3'0,"0"-18"0"0,0 0 2 15,-17 0 5-15,17 0 11 0,0 0 6 0,0 12 13 16,0-12-1-16,0 0-14 0,-11 0-4 0,11 0-17 16,0 0-2-16,0 0-2 0,0 0-3 0,0 0 5 15,0 0-2-15,0 6 0 0,0-6 3 0,0 0-4 16,0 0 3-16,21 2 8 0,-21-1 4 0,0 1 15 16,0-2-5-16,0 0-6 0,19 0-1 0,-19 0-17 15,10 2 1-15,-1-2 5 0,1 0-8 0,0 0 6 16,3 0 2-16,4 0-5 0,-4 0 4 0,5 0-6 15,-3 0 3-15,4 0 1 0,-2 0-6 16,0 0 3-16,1 0 0 0,-2 0 0 0,5 0 0 16,-6 0 0-16,2 0 0 0,1 0-1 0,-2-15 2 15,-1 15 2-15,-1 0-3 0,-2 0 5 0,1 0-3 16,1 0-8-16,-2-9 6 0,-2 9 0 0,0 0 0 16,4-4 2-16,-4 4-3 0,1-3-5 0,2 3 8 15,-1-3 3-15,1 1-5 0,-1 0 2 16,3 0-4-16,-4 0-4 0,0 1 5 0,1-3-1 0,-2 3 2 15,-2 1 4-15,-1-2-3 0,-1 2 1 0,1-2-2 16,-1 2-1-16,2 0 3 0,-1-1 1 0,0 1-3 16,0-2-5-16,0 1-1 0,2 0 1 0,-1 1 6 15,-1-1 2-15,-1-1-1 0,3 0-2 16,-3 2-6-16,2-3 6 0,0 3-1 0,0 0 4 16,-2 0 2-16,0 0-2 0,-1-3-5 0,0 3 0 15,-1 0 2-15,-1 0 3 0,-2-1 0 0,0 0 0 16,0 1-6-16,-1 0 2 0,0 0 2 0,0-2-4 15,3 2 5-15,-3 0-4 0,1 0 2 0,2 0 2 16,-1-2-2-16,2 2 36 0,1-1 1 0,1 1-2 16,0-1-2-16,1-2-33 0,-3 3 1 0,4-3 2 15,-2 3-3-15,-2-1 0 0,0-1-4 0,-2 2 1 16,0 0 6-16,-1-1-2 0,-1 1 1 16,1 0 4-16,-1 0-6 0,0 0 7 0,0 0 4 15,0 0 0-15,0 0-1 0,0 0-3 0,0 0-6 16,0 0-5-16,2 0 4 0,-2 0 0 0,0 0 3 15,0 0 1-15,0 0-7 0,0 0 0 0,0 0 4 16,0 0 2-16,0 0 0 0,0 0 0 0,0 0 0 16,0 0-3-16,0 0 3 0,0 0 4 0,0 0-7 15,0 0 4-15,0 0 25 0,0 0 1 0,0 0 10 16,0 0 1-16,0 0-23 0,0 0 0 0,0 0-7 16,0 0 4-16,0 0 3 0,0 0 4 0,0 0 15 15,0 0-11-15,0 0-13 0,0 0-2 0,0 0-15 16,0-15 3-16,0 15 1 0,0 0-4 0,-13-15 0 15,13 15-4-15,0-10 9 0,0 10-2 16,-11-10-3-16,11 6 7 0,-8 1-3 0,8 1-4 16,-6-1 4-16,3 2 0 0,2-2-4 0,0 3 5 15,0 0-1-15,-1-2 0 0,1 2 0 0,0-1 7 16,-2 1 0-16,2 0-3 0,0 0 0 0,1 0-4 16,-1 0 4-16,-1 0 0 0,2 0 19 0,0-3 13 15,-1 3 8-15,1-1 13 0,0 1-4 0,0 0-15 16,0 0-9-16,0 0-8 0,0 0-13 0,0 0-3 15,0 0-1-15,0 0-4 0,0 0-4 0,0 0-1 16,0 0 1-16,0 0-4 0,0 0-5 0,0 0 9 16,0 0-4-16,16 0 8 0,-16 0 8 0,0 0-4 15,11 0 1-15,-11 18-10 0,16-18 10 16,-9 0-1-16,2 0-4 0,2 18 4 0,0-18-13 16,-2 0 5-16,2 12 8 0,-2-12 0 0,1 10 1 15,-3-10-5-15,2 7-4 0,-3-7 0 0,-3 5 4 16,1-1 0-16,-1-1-5 0,-2 0 1 0,-1-3 0 15,0 2 0-15,0-1 12 0,0 0-8 0,0-1-4 16,0 0 8-16,0 1-12 0,0 3 3 0,0-2 22 16,0 1-22-16,0 1 1 0,0 2 4 0,-18 1-8 15,18-2 12-15,0 2 5 0,-12 0-1 0,12 1-12 16,-11 0 4-16,11-1-8 0,-11 0 4 16,4 2 8-16,2-1-8 0,1-1 12 0,-2 2-16 15,0-4-94-15,1 2-100 0,2-2-106 0,1-1-23 16,-1-3 91-16</inkml:trace>
  <inkml:trace contextRef="#ctx0" brushRef="#br0" timeOffset="-201378.44">1957 8825 318 0,'-2'0'2'0,"-1"0"1"0,2 0 1 16,1 0 10-16,0 0 1 0,0 0 0 0,0 0 3 15,0 0-7-15,0 0 3 0,0 0 2 0,0 0 5 16,0 0-4-16,0 0-1 0,0 0 10 16,0 0 0-16,0 0 5 0,0 0 2 0,0 0-15 15,0 0-4-15,0 0-7 0,0 0 4 0,0 0 1 16,0 0-5-16,0 0-3 0,0 0-7 0,0 0 4 15,0 0 17-15,0 0 8 0,21 0 0 0,-21 0 1 16,0 0-18-16,29 0-6 0,-29 0 1 0,29 0-3 16,-13 0 6-16,0 0-1 0,4 0 0 0,-1-15 39 15,-2 15 0-15,4 0 1 0,-3 0 6 0,2 0-39 16,0-13-3-16,2 13-4 0,-3-6-5 0,2 6 2 16,0-8-4-16,0 6 2 0,1-3-5 0,0 3 4 15,-3 0 0-15,0 0 3 0,1 0 4 0,-7-1-14 16,3 3 4-16,-3 0 3 0,-3-2 1 0,0 2 5 15,-5 0 1-15,1 0-4 0,-3-1-6 16,-2 1 11-16,-1 0 36 0,0 0 0 0,0 0 7 16,0 0-10-16,0 0-37 0,0-1-1 0,0 1 1 15,0-1-4-15,0 1 4 0,0 0-8 0,0-2-22 16,0 2-57-16,0-2-62 0,0 2-54 0,0 0-51 16,0 0 25-16,0 0 58 0</inkml:trace>
  <inkml:trace contextRef="#ctx0" brushRef="#br0" timeOffset="-200948.12">2299 8801 304 0,'0'0'5'0,"-4"0"-1"0,4 0 2 0,0 0 1 16,0 0-5-16,0 0 8 0,0 0-3 0,0 0 4 15,0 0 0-15,0 0 0 0,0 0-2 0,0 0-5 16,0 0-7-16,0 0-3 0,0 0 6 16,0 0 1-16,0 0 3 0,0 0 6 0,0 0-13 15,0 0 8-15,0 14 2 0,0-14 48 0,20 13 14 16,-20-2-12-16,0-4 6 0,14 4-59 0,-14 1-2 15,11 1 8-15,-11 1-6 0,15-2 0 0,-15 0-4 16,11 3 1-16,-3-1-4 0,-3 1 4 0,1-1 7 16,2 0-1-16,-1 1 9 0,-2-1 0 0,0 1-4 15,1-2 1-15,0-1-16 0,-3-2 10 0,2 1-4 16,0-3-9-16,-2-1 12 0,-2-3-3 0,0-3 3 16,2 4-3-16,-3-4 9 0,1-1-14 0,0 0 8 15,0 0 5-15,-1 0-14 0,0 0 14 0,0 0-7 16,0 0 6-16,0 0-7 0,0 0-3 0,0 0-42 15,0 0-74-15,0 0-75 0,0 0-11 0,0 0 40 16</inkml:trace>
  <inkml:trace contextRef="#ctx0" brushRef="#br0" timeOffset="-200133.72">2621 8923 523 0,'0'0'9'0,"0"0"9"0,0 0 8 16,0 0 14-16,0 0-7 0,0 0-4 0,0 0 3 15,0 0-10-15,0 0-5 0,0 0-2 0,0 0-12 16,0 0 0-16,0 0-3 0,0 0-1 0,0 0 1 15,0 0-5-15,0 0 2 0,0 0 3 0,0 0 0 16,0 0 0-16,0 0 3 0,0 0-4 0,0 0-2 16,0 0-4-16,0 0 4 0,0 0 3 0,0 18-3 15,0-18 9-15,0 0-13 0,0 0 5 0,0 13-3 16,0-13 5-16,17 12 10 0,-17-5-10 0,0 1 8 16,0 3-4-16,17-1-7 0,-17 1 3 0,0 0 3 15,13-1-4-15,-13 0 6 0,10 2 1 0,-5-3-9 16,-1 1 2-16,0 0-5 0,3-1 3 0,-1 1 5 15,-2 0-1-15,-1-3 1 0,1 0-1 16,0 0 2-16,-2-2 0 0,1 0-3 0,-1 0 0 16,-1-3-3-16,0 1 3 0,0-2 4 0,1 0 2 15,-2-1 0-15,0 0-2 0,0 0 19 0,0 0 61 16,0 0 18-16,0 0 35 0,0 0 29 0,0 0-51 16,0 0-21-16,0 0-35 0,0 0-45 0,0-22-18 15,0 22 0-15,0 0 4 0,0-21-3 16,23 21 3-16,-23-15 0 0,0 15 0 0,17-13 0 0,-17 13-4 15,0-11 4-15,16 6-4 0,-16 0 0 0,11 0 1 16,-11 1-1-16,13 1 1 0,-8-1-1 0,0 3 4 16,4-3-4-16,-4 3 4 0,1-1-3 0,-3 2 0 15,2 0 2-15,2 0-2 0,-4 0 2 0,2 0-2 16,-1 0-8-16,2 0 4 0,-3 0 0 16,1 0 1-16,-1 20 9 0,2-20-7 0,-3 0 4 15,-1 14 4-15,3-14-4 0,-3 0 4 0,1 18-1 16,0-18-3-16,0 9 4 0,0-9-8 0,-1 12 1 15,0-12 3-15,-1 7-7 0,0-4 10 0,0-1-3 16,0 0 0-16,0 1 11 0,0-1-7 0,0 2 0 16,-26-1 3-16,26 0-7 0,-22-2 7 0,22 0 4 15,-30 1-41-15,12-2-78 0,0 0-120 0,1 0-118 16,-2 0-7-16,2-32 78 0</inkml:trace>
  <inkml:trace contextRef="#ctx0" brushRef="#br0" timeOffset="-194101.88">1693 7657 176 0,'-2'0'-1'0,"0"0"6"0,2 0-7 16,0 0-2-16,0 0 5 0,0 0-9 0,0 0 8 15,0 0 6-15,0 0-6 0,0 0 2 0,0 0 0 16,0 0-4-16,0 0 3 0,0 0 3 0,0 0 11 15,0 0 9-15,0 0 10 0,0 0 13 0,0 0 0 16,0 0 1-16,0 0-6 0,0 0-12 0,0 0-6 16,0 0-10-16,0 0-3 0,0 0-8 0,0 0-5 15,0 0 0-15,0 0 0 0,0 0 1 0,0 0 0 16,0 0 1-16,0 0-4 0,-19 0 4 0,19 0-2 16,0 0 0-16,0 0 4 0,0 0-1 0,0 0-2 15,-13 0 4-15,13 0-2 0,0 0-2 0,0 0 4 16,0 0-5-16,0 0 2 0,0 0-2 15,0 0-3-15,0 0 0 0,0 0 2 0,0 0 3 0,0 0 5 16,0 0-1-16,0 0-5 0,0 0 2 16,0 0-3-16,0 0 0 0,0 0 5 0,0 0-3 15,0 0 0-15,0 0 9 0,-15 0-8 0,15 0 4 16,0 0-2-16,0 0-6 0,-15 0 5 0,15 0-4 16,0 0 2-16,-8 0 2 0,8 0-4 0,0 0 1 15,0 0 0-15,0 0-1 0,0 0 2 16,0 0 6-16,0 0-5 0,0 0 2 0,0 0-3 0,0 0-3 15,0 0 3-15,0 0 1 0,0 0 7 0,0 0 2 16,0 0 2-16,0 0-7 0,0 0-3 0,0 0-2 16,-20 0-3-16,20 0 9 0,0 0 6 0,0 0 5 15,-16 0 3-15,16 0-5 0,0 0 6 0,0 0-11 16,-10 0 6-16,10 0 6 0,0 0-13 16,0 0 7-16,-5 0-12 0,5 0-4 0,0 0 3 15,0 0-3-15,0 0 6 0,0 0-3 0,0 0-3 16,0 0-3-16,0 0 0 0,0 0 2 0,0 0 1 15,0 0 0-15,0 0 2 0,0 0-5 0,0 0-3 16,0 0 3-16,0 0-5 0,0 0 5 0,0 0 3 16,0 0 3-16,0 0 3 0,0 0-5 0,0 0 8 15,0 0-3-15,0 0-7 0,0 0 7 0,0 0-8 16,0 0 2-16,0 0 4 0,0 0-1 16,0 0-3-16,0 0 0 0,0 0 19 0,0 0 1 15,0 0 6-15,0 0-5 0,0 0-15 0,0 0-9 16,0 0 3-16,0 0-3 0,0 0 0 0,0 0 5 15,0 0-2-15,0 0 3 0,0 0-3 0,0 0 1 16,0 0-3-16,0 0 1 0,0 0 4 0,0 0 5 16,0 0-5-16,0 0 9 0,0 0-12 0,0 0-5 15,0 0 2-15,0 0 0 0,0 0 3 0,0 0 3 16,0 0 5-16,0 0-13 0,0 0 10 0,0 0-11 16,0 0-2-16,0 0 5 0,0 0-2 0,0 0 5 15,0 0 0-15,0 0 2 0,0 0-3 16,0 0 1-16,0 0 3 0,0 0-3 0,0 0-2 0,0 0 2 15,0 0-2-15,0 0-1 0,0 0 3 0,-26 0 6 16,26 0-5-16,0 0 4 0,0 0-2 16,0 0-3-16,0 0 3 0,0 0-3 0,0 0 3 15,0 0 30-15,0 0 3 0,0 0-3 0,0 0 3 16,0 0-36-16,0 0 3 0,0 0-3 0,0 0-6 16,0 0 6-16,0 0-10 0,0 0 13 15,0 0 0-15,0 0-6 0,0 0 6 0,0 0-7 16,0 0 4-16,0 0 3 0,0 0-6 0,0 0 3 0,0 0 1 15,0 0-1-15,0 0 9 0,0 0-6 0,0 0-3 16,0 0 3-16,0 0-3 0,0 0 0 0,0 0 3 16,0 0-6-16,0 0 0 0,0 0-7 0,0 0 1 15,0 0 2-15,0 0 0 0,0 0 7 0,0 0 0 16,0 0 3-16,0 0-4 0,0 0 4 16,0 0 1-16,0 0-1 0,12 21 5 0,-12-21 1 15,0 0-2-15,9 0-3 0,-9 0-1 0,5 0-3 16,-1 0 4-16,0 0-1 0,1 0 1 0,0 0-4 15,-2 0 3-15,3 0-3 0,1 0-3 0,-3 0 2 16,3 0-8-16,-3 0 9 0,1 0 6 0,-1 0-3 16,0 0 4-16,-2 0-11 0,2 0 4 0,-1 0 0 15,1 0 0-15,-2 0 3 0,2 0-6 0,-1 0 1 16,1 0 2-16,-1 0 3 0,1 0-6 16,-1 0 6-16,5 0 0 0,-2 0-3 0,1 0 7 15,0 0-10-15,1 0 0 0,-3 0 3 0,3 0 0 16,-6 0 3-16,3 0 3 0,0 0-2 0,-5 0-5 15,2 0-2-15,1 0 0 0,-2 0 3 0,0 0 0 16,-1 0-1-16,2 0-2 0,-1 0 0 0,1 0 0 16,0 0 6-16,0 0-6 0,-2 0 0 0,1 0 6 15,2 0-3-15,1 0 10 0,-2 0-7 0,0-16-3 16,0 16 0-16,2 0-4 0,2 0 4 0,0 0 0 16,-2 0-2-16,1 0 2 0,0 0 0 0,4 0-3 15,-3 0 5-15,-1 0-8 0,1 0 5 0,-3 0 5 16,1 0-4-16,-1 0 0 0,0 0 0 15,-2 0 0-15,0 0 0 0,3 0 7 0,-1 0-14 16,0 0 1-16,1 0 0 0,1 0 2 0,0 0 5 16,1 0 2-16,2 0 0 0,-2 0 0 0,-1 0 0 15,3 0-3-15,-3 0 0 0,-2 0-3 0,2 0 0 16,0 0 3-16,-2 0 0 0,-2 0 0 0,3 0 6 16,1 0-3-16,-1 0-6 0,-1 0 3 15,1 0-3-15,0 0-3 0,0 0 12 0,0 0-6 0,-2 0 6 16,3-16 0-16,-4 16-9 0,2 0 3 0,-2 0-6 15,0 0 9-15,0 0-3 0,1 0 6 0,-1 0-5 16,-1 0-4-16,0 0 6 0,0 0-6 0,0 0 3 16,0 0 0-16,0 0 3 0,0 0 0 0,0 0 0 15,0 0 0-15,0 0-9 0,0 0 3 16,0 0 6-16,0 0-6 0,0 0 10 0,0 0-3 16,0 0 2-16,0 0 4 0,0 0-3 0,15 0-7 15,-15 0-6-15,0 0 2 0,0 0-2 0,0 0 12 16,0 0 1-16,0 0-11 0,0 0 4 0,0 0-9 15,0 0 9-15,0 0 3 0,0 0-3 0,0 0 6 16,0 0-6-16,0 0 3 0,0 0-3 0,0 0 0 16,0 0-6-16,24 0 0 0,-24 0 2 0,0 0 4 15,18 0 0-15,-18-17-4 0,0 17 4 0,0 0-4 16,12 0 4-16,-12 0 7 0,0 0-4 16,0 0-3-16,0 0 0 0,0 0 0 0,0 0 3 15,0 0-3-15,0 0 7 0,0 0-11 0,0 0 1 16,0 0 3-16,0 0-9 0,0 0 9 0,0 0 1 15,0 0-1-15,0 0 3 0,0 0-7 0,0 0 7 16,0 0-2-16,23 0-1 0,-23 0 0 0,0 0 0 16,0 0-4-16,0 0 1 0,0 0 3 0,0 0-10 15,0 0 6-15,0 0 1 0,0 0-4 0,0 0 10 16,0 0-3-16,0 0 3 0,0 0 1 0,0 0-7 16,0 0 2-16,0 0-1 0,0 0-1 0,0 0 6 15,0 0 0-15,0 0 1 0,0 0 2 0,0 0-6 16,0 0 0-16,0 0-1 0,0 0 1 0,0 0-3 15,0 0 0-15,0 0-1 0,0 0 4 0,0 0 0 16,0 0 4-16,0 0-1 0,0 0 1 16,0 0-4-16,0 0 4 0,0 0-1 0,0 0-3 15,-23 20 3-15,23-20-6 0,0 0 4 0,0 0-5 16,-13 12 4-16,13-12 0 0,0 0-1 0,0 0 0 16,0 0-2-16,0 0 0 0,0 0 1 0,0 0 6 15,0 0 2-15,0 8 0 0,0-8-2 0,0 0-4 16,0 0 1-16,0 2 1 0,-6-2-2 0,6 3-4 15,0-3 4-15,-5 3-6 0,5-2 6 0,0-1 7 16,0 0-7-16,0 1-1 0,0 1-2 0,0-1-4 16,0-1 8-16,0 4-1 0,-3-4 7 0,3 3-7 15,-1-1-1-15,0 2 1 0,1 0-3 0,-1 0 7 16,1 0-7-16,-2-1 6 0,1 2-6 16,1-2 3-16,0 1 0 0,-1 1 0 0,1 0 3 15,0-1-3-15,0 0 4 0,0 0-4 0,0-1 0 16,0 2 3-16,0-4-3 0,0 3 0 0,-1-3-1 15,1 2-2-15,0 0 3 0,0-1 0 0,0 0 4 16,0 3-1-16,0-3-3 0,0 4 4 0,0-4-4 16,0 3 1-16,0 0 5 0,0-1-6 0,17-1-4 15,-17 3 7-15,0-1-6 0,0 1 6 0,0-2 1 16,0 2-7-16,0 0-1 0,10 0 1 16,-10-2 3-16,0 3 3 0,7 0 1 0,-7 0-1 15,6-1-7-15,-5 0 1 0,4 1 6 0,-2 0-7 16,0 0 8-16,0 1-8 0,0-2-2 0,-1 1 19 15,0 0-4-15,1 0 3 0,-1 1 1 0,-1-3-14 16,1 2 4-16,0 1-6 0,0-4 6 0,0 4-3 16,1-3-4-16,-3 1 7 0,3-1-7 0,0 1 1 15,0 0 6-15,1 0 1 0,-2 1-4 0,1-3 10 16,-2 1-3-16,2 1-1 0,0 1-2 0,-2-3-4 16,3 1-1-16,-2 0 4 0,-1-2 7 0,1 1-7 15,0 1-3-15,1-2 3 0,-3 0-6 0,3 3 3 16,-1-4 3-16,-1 4-7 0,2-1 7 0,0-1-3 15,-2 1 0-15,2-2-4 0,0 2-3 16,-2-1 0-16,1-1-1 0,-1-1 4 0,2 2 7 16,-1 0 1-16,0 0 0 0,-2-3-4 0,2 3 3 15,-2-2-3-15,1 0-4 0,1 3 4 0,-2-4-3 16,1 1-1-16,-1 1 7 0,0 1 4 0,1-1-11 16,-1-1 4-16,1 1 1 0,0-2-9 0,1 2 15 15,-1-1 0-15,-1 1-15 0,3-1 4 16,-3 1 0-16,1-1-7 0,-1-1 11 0,2 1 3 0,-2 2-7 15,2-2 7-15,-2 0 4 0,0 3-7 0,0-2 7 16,0 1-4-16,0 0-7 0,0 1 7 0,2-2 1 16,-1 4-1-16,1-2 4 0,-2 0-4 0,3-1-4 15,-1 1 5-15,-2 0-1 0,2-3 1 0,-2 3-4 16,1-3-4-16,1 0 4 0,-1 1 0 16,-1-2 0-16,0 0 3 0,0 2-7 0,0-3 4 15,1 3-1-15,-1-3 1 0,0 2 4 0,0 0-9 16,0 2 13-16,0-2-5 0,1 2-3 0,1-1 8 15,-2-1-9-15,0 2 1 0,1 2 7 0,0-5-7 16,0 3 0-16,-1-1 0 0,0-1-4 0,3-1 4 16,-3 2-8-16,0-2 8 0,0-1 0 0,0 2 0 15,1 0-1-15,-1-1 1 0,0 1-5 0,0 0 1 16,0-2 9-16,0 2-6 0,0-2 2 0,0 0 3 16,0 0-1-16,0 0-3 0,0 0 8 15,0 0-8-15,0 0 5 0,0 0-1 0,0 0-4 16,0 0 8-16,0 0-8 0,0 0 8 0,0 0-4 15,0 0 0-15,0 0 0 0,0 0-8 0,0 0 9 16,0 0-5-16,0 0-4 0,0 0 12 0,0 0-8 16,0 0 4-16,0 0 4 0,0 0-12 0,0 0 4 15,0 0-12-15,0 0 8 0,0 0 12 0,0 0-4 16,0 0 8-16,0 0-8 0,0 0-4 0,0 0 22 16,0 0 25-16,0 0 9 0,0 0 8 0,0 0-1 15,0 0-22-15,0 0-12 0,0 0-16 0,0 0-13 16,0 0-4-16,0 0 7 0,0 0 1 0,0 0-4 15,0 0 0-15,0 0-4 0,0 0 0 16,0 0 0-16,0 0 8 0,0 0-12 0,0 0 8 16,0 0 0-16,0 0-4 0,0 0 12 0,0 0-4 15,0 0 4-15,0 0-4 0,0 0-4 0,0 0-4 16,0 0 0-16,0 0-4 0,0 0 8 0,0 0 0 16,0 0 0-16,0 0 4 0,0 0-1 0,0 0 1 15,0 0-7-15,0 0-1 0,0 0 0 16,0 0 8-16,0 0-4 0,0 0 8 0,0 0-12 0,0 0 0 15,0 0 4-15,0 0-8 0,0 0 12 16,0 0-4-16,0 0 0 0,0 0 0 0,0 0-4 16,0 0 4-16,0 0 1 0,0 0-1 0,0 0 0 15,0 0 3-15,0 0 5 0,0 0-8 16,0 0 8-16,0 0-8 0,0 0 0 0,0 0 0 16,0 0-4-16,0 0 8 0,0 0-4 0,0 0 0 15,0 0 0-15,0 0 0 0,26 0 0 0,-26 0 4 16,0 0 7-16,0 0-7 0,0 0 3 0,19 0 1 15,-19 0-8-15,0 0 4 0,0 0-3 0,18 0-1 16,-18 0 0-16,0 0 0 0,0 0-1 0,10 0 4 16,-10 0 1-16,0 0-4 0,6 0 0 0,-3 0 0 15,-3 0 0-15,1 0 0 0,-1 0 0 0,4-12-8 16,-3 12 4-16,1 0 0 0,2 0 7 0,-2 0 1 16,1 0-4-16,0 0 8 0,-2-7-8 15,3 7 0-15,-2 0-5 0,-2 0 2 0,1-5-1 16,2 5 4-16,-1-1 0 0,1 0-5 0,-1 1 9 15,2 0-4-15,1-3 8 0,1 0-4 0,1 3-8 16,0-2 7-16,3-2-7 0,-2 1 6 0,0 1-2 16,-1-1-4-16,0-1 7 0,-2 1-6 0,4 1 3 15,-5 2-4-15,-1-3 4 0,1 0 4 0,-1 3-1 16,0 0 8-16,-1-1-12 0,0 0 1 0,1-1 4 16,0-1-8-16,3 2 8 0,-3 0-8 0,6-2 4 15,-3 0-1-15,2 0-3 0,1 0 7 0,-1 1-11 16,0-1 8-16,-1 1 0 0,1-1 7 15,-1-1-7-15,-2 4-4 0,0-1 14 0,-1 1-13 16,-1-2 13-16,-1 2 0 0,1 0-13 0,-1 0 6 0,2 0-3 16,-3 0 0-16,1 0-7 0,1 0 0 15,1-1 7-15,-2 1-7 0,3 0 18 0,-1 0-4 16,1 0-4-16,3 0 4 0,-1 0-20 0,-2 0 2 16,1 0 8-16,-1 0-11 0,2 0 24 0,-4 0-6 15,1 0 0-15,0 0 9 0,0 0-13 0,-2 0 7 16,4 0-14-16,0 0 3 0,1 0 4 15,-1 0-7-15,2 0 10 0,-1 0 1 0,2 0-8 0,-3 0 7 16,-1 0-10-16,-1 0 4 0,-2 0-1 0,3 0 4 16,-5 0 4-16,2 0-4 0,-2 0-4 0,0 0 4 15,0 0 0-15,0 0-4 0,0 0 8 16,0 0-4-16,0 0 0 0,0 0 4 0,0 0-4 16,0 0 0-16,0 0-8 0,0 0 1 0,0 0 7 15,0 0-4-15,0 0 4 0,0 0 0 0,0 0-4 16,0 0 1-16,0 0 6 0,0 0 1 0,0 0-4 15,0 0 0-15,0 0-4 0,0 0-3 0,0 0 7 16,0 0-3-16,0 0-1 0,0 0 12 0,16 0-8 16,-16 0 3-16,0 0 0 0,16 0-6 0,-16 0 6 15,9 0-3-15,-9 0 0 0,5 0 0 0,-5 0 0 16,0 0-3-16,0 0-1 0,0 0 0 16,0 0 0-16,0 0-10 0,0 0-1 0,0 0-3 15,0 0 0-15,0 0 18 0,0 0 11 0,0 0-12 16,0 0-3-16,0 0 0 0,0 0-14 0,-16 0 10 15,16 0 4-15,0 0 0 0,0 0 0 0,-14 0 4 16,14 0-7-16,-10 0 3 0,4 0 8 0,-2 0-4 16,1 0 0-16,-1 0-4 0,-1 0 0 0,1 0 0 15,-1 0 4-15,1 0 0 0,1 0 0 0,-4 0 0 16,2 0 4-16,0 0-8 0,0 0 0 0,2 0 4 16,-1 0-3-16,1 0 7 0,-1 0-4 0,3 0 3 15,2 0 1-15,-1 0 0 0,-1 0 0 0,1 0-12 16,1 0 4-16,-3 10 0 0,3-10 0 0,0 0 4 15,-2 0 0-15,0 0 8 0,0 0-4 16,-2 6 8-16,0-6-16 0,0 0 0 0,0 1 4 16,-1 0-7-16,-1-1 15 0,3 1-9 0,-1 1 1 15,-1 0 4-15,2-1-4 0,-1-1 0 0,2 0 0 16,0 1-4-16,0 1 5 0,0-1 2 0,-1-1-7 16,2 3 8-16,-1-3-4 0,1 0-3 0,1 1 3 15,-2 1 0-15,1-2 4 0,1 0 0 0,0 0-4 16,-1 0 0-16,0 1-4 0,1-1 0 0,1 2 8 15,-3-2-4-15,0 2 4 0,3-2-12 0,-2 0 8 16,1 0-4-16,1 0-4 0,-1 3 16 0,2-3-12 16,-2 0 0-16,2 0-4 0,0 3 4 0,1-3 0 15,-3 0 0-15,1 0 4 0,1 0-4 16,-3 0 4-16,0 0 4 0,-1 1 8 0,2-1-12 16,-4 1 4-16,1-1 0 0,1 2-7 0,1-2 10 15,-1 0-7-15,1 0-4 0,1 1 0 0,-1 2 1 16,3-3-1-16,-2 1 0 0,2-1 0 0,1 0-4 15,-1 1 4-15,1-1 8 0,-3 0 0 0,2 2 0 16,0-2 0-16,-2 0-13 0,1 2 5 0,-1-2 0 16,1 0 0-16,0 2 12 0,-1-2-4 0,3 0 1 15,0 0-1-15,0 0-4 0,0 0 4 0,0 0 0 16,0 0 0-16,0 0 4 0,0 0-4 16,0 0-4-16,0 0 4 0,0 0-8 0,0 0 4 15,0 0 4-15,0 0-8 0,0 0 0 0,0 0 0 16,0 0 0-16,0 0 0 0,0 0 4 0,17 0 4 15,-17 0-4-15,0 0 8 0,15 0 0 0,-15 0-4 16,14 0 0-16,-3 0-8 0,-1 0 4 0,3 0-1 16,-2 0 1-16,0 0 4 0,3 0-4 0,-3 0 4 15,3-15 4-15,-4 15-4 0,4 0 4 0,-2 0-12 16,-3 0 4-16,0 0 3 0,2 0-3 0,-6 0 4 16,0 0-8-16,-1 0 9 0,-1 0-9 0,-2 0 4 15,0 0 7-15,2 0-7 0,-1 0 5 0,2-8-5 16,1 8 0-16,0-6-4 0,1 4 3 15,2-1 1-15,0 0-1 0,1 0-3 0,-1 0-3 16,1 1-5-16,-1-1 0 0,-2 1 9 0,2 1 2 16,-2 0 5-16,2 0 0 0,-1-3-4 0,-1 4 0 15,2 0 4-15,1-1-4 0,-1-1 4 0,1 1-1 16,1 0-7-16,-3 1 0 0,1 0-3 0,-3-3 7 16,-2 3 0-16,-1 0-4 0,-2 0 4 0,0 0-8 15,0 0 4-15,0 0 4 0,0 0-4 16,0 0-4-16,0 0 0 0,0 0 4 0,0 0 0 15,0 0 8-15,0 0 0 0,0 0-8 0,0 0 4 0,0 0 0 16,0 0 0-16,0 0 0 0,0 0-4 0,0 0-4 16,0 0 0-16,0 0 0 0,0 0 8 0,0 0 0 15,0 0 4-15,0 0 0 0,0 0-4 0,0 0 0 16,0 0-8-16,0 0 4 0,0 0 8 16,0 0-4-16,0 0 0 0,0 0 0 0,0 0-4 15,0 0 0-15,0 0 12 0,0 0-4 0,0 0-4 16,0 0 8-16,0 0-12 0,0 0 4 0,0 0-4 15,0 0-8-15,0 0-5 0,0 0-32 0,0 0-30 16,0 0-29-16,0 0-18 0,0 0 13 0,0 0 17 16,0 0 24-16,0 0 28 0,0 0 17 0,0 0 20 15,0 0 3-15,0 0-2 0,0 0 5 0,0 0-2 16,0 0 5-16,0 0 4 0,0 0-3 0,0 0-3 16,0 0 1-16,0 0-4 0,0 0 0 15,0 0 1-15,0 0-21 0,0 0-34 0,0 0-54 16,0 0-48-16,0 0 20 0</inkml:trace>
  <inkml:trace contextRef="#ctx0" brushRef="#br0" timeOffset="-190963.7">2721 8254 251 0,'0'0'16'15,"0"0"8"-15,0 0 15 0,0 0 15 16,0 0-12-16,0 0-5 0,0 0-12 0,0 0-12 0,0 0-4 15,0 0-3-15,0 0 0 0,0 0-5 0,0 0 12 16,0 0 16-16,0 0 15 0,0 0 14 0,0 0 0 16,0 0 2-16,0 0-7 0,0 0 4 0,0 0 0 15,0 0-3-15,0 0 5 0,0 0-4 0,0 0-4 16,0 0-16-16,0 0-22 0,0 0-17 16,0 0-4-16,0 0-3 0,0 0 11 0,0 0 4 15,0 0 17-15,0-14 24 0,0 14 13 0,0 0 11 16,0 0-12-16,0 0-17 0,0 0-5 0,0-7-8 15,0 7-8-15,0 0-3 0,0-5-13 0,0 2-3 16,0 1 3-16,0-2 0 0,0 1 0 0,0-2-5 16,0 0 1-16,0-2 0 0,0 3 1 0,0-3 3 15,0 1-7-15,0-1 4 0,0 0-11 0,0 4 0 16,0-2 10-16,0 1-3 0,0-1 10 0,0 0 1 16,0 3-7-16,0-2 3 0,0 3 1 15,0-5-4-15,0 4 3 0,0 0-7 0,0-3 0 16,0 3 7-16,0-4-3 0,0 1 3 0,0 1-3 15,0-1-8-15,0 0 1 0,0-2-4 0,0 3 4 16,0-1 7-16,-12-1 0 0,12 3 18 0,0-3 18 16,0 4-1-16,0-4 0 0,0 4-15 0,0-4-21 15,-7 5 1-15,7-3 0 0,0-1 0 0,0 4 0 16,0-3-1-16,-4 1 1 0,3 0 3 0,1 1 3 16,0-2 0-16,-3 2-6 0,3-2-1 0,0 0-2 15,-1-2 2-15,1-1 4 0,0 3-2 16,-2-1 39-16,2 0-10 0,0 0 6 0,0 1 0 0,-2-1-37 15,2-2 11-15,0 3-5 0,-1 0 3 16,1-1-6-16,0 1-4 0,0 1 2 0,-1-2-1 16,1 2 4-16,0-1-4 0,0 3 3 0,0-3-5 15,0 0 6-15,0-1 2 0,0 2-1 0,0 1 5 16,0-4-6-16,0 3-2 0,0-3 2 0,0 2-6 16,0-1 3-16,0-2 3 0,0 2-3 15,0-2-1-15,0 1 1 0,0-1-1 0,0-1-2 0,0 2 0 16,0 1 3-16,0-2 0 0,0-1 2 0,0 3 3 15,0-1-4-15,0 0-4 0,0 2 3 0,0 0-2 16,0 0 2-16,0-1 0 0,0 0-1 0,0 2 4 16,0-1-4-16,0-1 1 0,0-2-2 0,0 2 2 15,-14 1 1-15,14-1-4 0,0-2 3 16,0 2-6-16,0 1 6 0,0-3 3 0,0 3-6 16,0 1 9-16,0-2-8 0,0 0-1 0,0 0 3 15,0 1 0-15,0-1-1 0,0 0 5 0,0 0-1 16,0-1-3-16,0 2-3 0,0-3-1 0,0 3-1 15,0 1-1-15,0-3 9 0,0 5-2 0,0-2 5 16,0 0-3-16,0 2 0 0,0 0-4 0,0 1 1 16,0-2-3-16,0 2-3 0,0-1 7 0,0 0-3 15,0 1 2-15,0-2 2 0,0-1-5 0,0 3 0 16,0-3 3-16,0 0 0 0,0 1 3 16,0-2-3-16,0 4-3 0,0-4 0 0,0 2 3 15,0 0 3-15,0 0 0 0,0-1-3 0,0 2-2 16,0 1 2-16,0-3-3 0,0 0 3 0,0 3 3 15,0-2-1-15,0 2-2 0,0-3 3 0,0 2-3 16,0-2-5-16,0 0 8 0,0 0 0 0,0-1-3 16,0 1 4-16,0-1-7 0,0 1 3 0,0-1-3 15,0 0 3-15,0 3 6 0,0-4-11 0,0 5 0 16,0-1-3-16,0-2-3 0,0 3 6 0,0 0 4 16,0-1 9-16,0 1-11 0,0 0 0 0,0 0 1 15,0 0-6-15,0 0 8 0,0 0 0 0,0 0-1 16,0 0 1-16,0 0 10 0,0 0-9 0,0 0-4 15,0 0 0-15,0 0-11 0,0 0 13 16,0 0 15-16,0 0-14 0,0 0 4 0,0 0-7 16,0 0-8-16,0 0 5 0,0 0 0 0,0 0 0 15,0 0-4-15,0 0 13 0,18 0-3 0,-18 0 3 16,0 0 3-16,17 0-9 0,-17 0 6 0,16 0-4 16,-6 0-2-16,-1 0 3 0,-2 0-3 15,1 0 7-15,-1 0-4 0,-3 0 0 0,0 0 3 16,1 0-5-16,1 0 8 0,-2 0-3 0,1 0-6 15,2 0 9-15,-1-17-9 0,-1 17 0 0,1 0 5 0,-2 0-10 16,1 0 8-16,1 0 3 0,-4 0-6 0,2-10 7 16,-1 10-10-16,-1 0 3 0,1 0 3 0,-1 0-3 15,1 0 3-15,2 0-4 0,-3 0 4 16,2 0 3-16,1-4 4 0,1 4-1 0,0-2-2 16,3 0-4-16,-1 1 0 0,1-2-3 0,-1 2 3 15,3-3 0-15,-3 3 3 0,1-2 0 0,-1 1-2 16,-1-1 2-16,-1 3-6 0,0-4 3 0,-1 4-3 15,-1 0 0-15,0-1 3 0,-3 0-3 0,-1 1 3 16,4-2 3-16,-3 2-6 0,0 0 3 0,1-1 3 16,0 1-2-16,1-1 2 0,-1 1 0 0,2-2-3 15,-3 2-1-15,5-3 1 0,-2 3 1 0,-2-2-4 16,1 2 4-16,-1-2-4 0,0 2 0 0,-1 0 3 16,-1 0-4-16,3-3 7 0,-2 3-7 15,0 0 7-15,0 0 0 0,1 0-3 0,-1-2 0 16,0 2-3-16,-1 0 4 0,0 0-4 0,0 0 7 15,0 0-4-15,0 0 0 0,0 0-1 0,0 0-2 16,0 0 3-16,0 0-4 0,0 0 1 0,0 0 0 16,0 0-1-16,0 0 4 0,0 0 1 0,0 0 1 15,0 0-2-15,0 0 0 0,0 0 3 0,0 0 3 16,0 0-6-16,0 0 0 0,0 0-6 0,0 15-1 16,0-15 10-16,0 0-6 0,0 0 5 0,19 13 2 15,-19-13-7-15,0 10 2 0,0-10 4 0,0 12-3 16,0-5-1-16,9-1 3 0,-9 4 6 0,0-5 0 15,0 4-1-15,5-2 1 0,-5-1-6 16,3 3 1-16,0 1 0 0,-1-4 0 0,0 4-3 16,0 0 0-16,1-4 3 0,-1 3-4 0,-2-1 1 15,4-1 3-15,-1 2 1 0,-2 1-1 0,1-1 0 16,1-1-7-16,-3 1 4 0,1-2-3 0,1 3 6 16,-1-1 0-16,-1-1 1 0,2 2-2 15,-1-2-5-15,0 1 6 0,-1 1-3 0,4-2 6 16,-1 3-5-16,-2-4-4 0,0 3 4 0,3-3-4 0,-3 0 9 15,0 1 0-15,2-1-6 0,-2-2 0 0,1 1 1 16,0 1-1-16,-1 0 0 0,2-1-1 0,-1-1-2 16,-2-1 0-16,1 2 0 0,-1-1 7 0,2 2-4 15,-2-2-3-15,0 1 10 0,0 0-4 0,0 1 1 16,0 0 2-16,0 2-10 0,0-1-7 16,1-1 4-16,-1 1-1 0,0-1 6 0,0 0 3 15,0 1 0-15,0-2 3 0,0-2-4 0,0 3 7 16,0-3-1-16,0 1-5 0,0 2 2 0,0-2-7 15,0-2 4-15,0 3-2 0,0 0 3 0,0-1 3 16,0 4-5-16,0-5 2 0,0 1-4 0,0 2 3 16,0 1 10-16,0 0 2 0,0-2-1 0,0 0-4 15,0 1-9-15,0 0 4 0,0 2-7 0,0-3 10 16,0 2 0-16,0-2-4 0,0-1 9 16,0 0-9-16,0 2 6 0,0-3-6 0,0 0-1 15,0 0 3-15,0 1-11 0,0-2 8 0,0-1 3 16,0 1-7-16,0-2 1 0,0 2 3 0,0-3-3 15,0 1 4-15,0-1 2 0,0 2-2 0,0-2 4 16,0 2-4-16,0-2-1 0,0 0-3 0,0 1-2 16,0-1 5-16,0 0 2 0,0 0 2 0,0 0-7 15,0 0 3-15,0 0-2 0,0 0-1 0,0 0 0 16,25 0 0-16,-25 0 6 0,0 0-5 0,0 0 8 16,0 0-7-16,0 0-2 0,0 0 9 0,0 0-6 15,0 0 4-15,0 0 2 0,0 0-3 0,0 0 0 16,0 0-2-16,15 0-1 0,-15 0-2 0,0 0 0 15,16 0 5-15,-16 0-2 0,11 0-2 16,-5 0 0-16,-3 0 3 0,6 0 0 0,-2 0 6 16,0 0-7-16,0 0 1 0,2 0-2 0,-1 0-2 15,-1 0 7-15,2 0-8 0,-1-13 3 0,-1 13 3 16,0 0-4-16,1 0 1 0,1-7-1 0,2 7-2 16,-3 0 0-16,5 0 3 0,-3-3-3 15,1 3 3-15,1 0 0 0,-1 0-3 0,-1 0 3 16,1 0 0-16,1 0 3 0,-1 0-3 0,-1 0 7 0,3 0-10 15,-4 0 0-15,-1 0 6 0,-1 0-9 0,0 0 9 16,-1 0-1-16,-3 0 1 0,1 0-3 0,-3 0 0 16,1 0 0-16,1 0 0 0,0 0 2 0,0 0-1 15,-2 0 0-15,4 0-7 0,0 0 3 16,0 0 3-16,3 0 0 0,-1 0 6 0,3 0-3 16,0 0-3-16,-1 0 0 0,2 0-2 0,-4 0 5 15,1 0 0-15,-3 0 0 0,1 0-1 0,-1 0 1 16,-2 0-3-16,-2 0 2 0,0 0 2 0,-1 0 1 15,0 0 9-15,0 0-4 0,0 0 4 0,0 0-6 16,0 0-8-16,1 0-3 0,-1 0 3 0,0 0 1 16,0 0-2-16,0 0 4 0,3 0-6 0,-3 0 1 15,0 0 3-15,0 0 2 0,0 0-3 0,0 0-2 16,0 0 4-16,0 0-5 0,0 0 2 0,0 0 5 16,0 0-6-16,0 0 4 0,0 0 4 15,0 0-6-15,21 0-1 0,-21 0-1 0,0 0-3 16,19 0 4-16,-19 0 1 0,0 0 3 0,0 0 0 15,16 0-5-15,-16 0 5 0,0 0-3 0,0 0 0 16,0 0 5-16,0 0-4 0,0 0 2 0,0 0-4 16,0 0-4-16,0 0 5 0,0 0-4 0,0 0 4 15,0 0 6-15,0 0-7 0,0 0 1 0,0 0 0 16,0 0-3-16,0 0 3 0,0 0 0 0,0 0-3 16,0 0 4-16,0 0-6 0,0 0 2 0,0 0 2 15,0 0-4-15,0 0-10 0,0 0-73 0,0 0-91 16,0 0-109-16,0 0-124 0,0 0-10 0,0 0 92 15</inkml:trace>
  <inkml:trace contextRef="#ctx0" brushRef="#br0" timeOffset="-189129.48">1941 7190 77 0,'0'0'3'0,"0"2"0"15,0-2 0-15,0 3 0 0,0-1-4 0,0-2 6 16,0 0-4-16,0 0 1 0,0 0 16 0,0 0 2 15,0 0 4-15,0 0 4 0,0 0-16 0,0 0-10 16,0 0 2-16,0 0 2 0,0 0 24 0,0 0-2 16,0 0 6-16,0 0 11 0,0 0-21 0,0 0 23 15,0 0-1-15,0 0-5 0,0 0 14 0,0 0-3 16,0 0 12-16,0 0-8 0,0 0-18 0,0 0-20 16,0 0-15-16,0 0-9 0,0 0 5 0,0 0 0 15,0-14-6-15,21 14 10 0,-21 0-13 0,0 0 7 16,0-11 6-16,0 11-6 0,0 0 9 0,14-3 16 15,-14 3 37-15,0-4 30 0,0 2 5 0,0 0-14 16,6-2-33-16,-6 0-27 0,0 0-8 16,0-3-5-16,0 1-4 0,0-1 1 0,4 2 0 15,-3-2-1-15,2 4 1 0,-2 0 5 0,0 0-1 16,-1 2 9-16,0 0 21 0,0 1-3 0,0 0 3 16,0 0-3-16,0 0-27 0,0 0 0 0,0 0 9 15,0 0-1-15,0 0-8 0,0 0 9 0,0 0-17 16,0 0-4-16,0 0 8 0,0-2-4 0,0 2 4 15,0 0 4-15,0-1 8 0,0 1-4 0,0 0 0 16,0 0-4-16,0 0-3 0,0 0-5 0,0 0 1 16,0 0 2-16,0 0-11 0,0 0 8 0,0 0-5 15,0 0-6-15,0 0 11 0,0 0-8 0,0 0 8 16,0 0-5-16,0 0 1 0,0 0 8 16,0 0-4-16,0 0 0 0,0 0-4 0,0 0 0 15,0 0 3-15,0 0 8 0,24 24 4 0,-24-24-7 16,0 22-9-16,15-22 12 0,-15 26-4 0,16-11 7 15,-16 2-4-15,10-3-14 0,-10 3 7 0,10 1-7 16,-10-3 14-16,8 1-3 0,-8 2-7 0,6-4 0 16,-2 0-3-16,-3-1 6 0,3-1-3 0,-2-1 11 15,0-1-7-15,1-3 0 0,-2 1 3 0,-1-2-9 16,1-2 6-16,-1 0-4 0,0 1 4 16,0-3 3-16,3 3-6 0,-3-3 9 0,2 3-9 15,-2-3 3-15,1 4-1 0,-1-4-2 0,1 1 3 16,0 1 0-16,-1-3 3 0,0 3-6 0,0-4 3 15,2 0 0-15,-2 0 0 0,0 1 3 0,0-1 1 16,0 0-1-16,0 0 1 0,0 0-4 0,0 0 0 16,0 0 0-16,0 0-7 0,0 0 11 0,0 0-1 15,0 0-3-15,0 0 4 0,0 2-5 0,0-2 1 16,0 0 0-16,0 0 4 0,0 0-8 0,0 0 8 16,0 0-4-16,-17 0 0 0,17 0 3 0,0 0-6 15,0 0 0-15,-8 1 6 0,8-1 1 0,0 1-1 16,-10-1 0-16,5 2-6 0,0-1 3 0,1-1 0 15,-1 1 7-15,2-1-3 0,-1 0-4 0,1 0 0 16,0 3-4-16,2-3 7 0,-1 0-6 16,0 2 3-16,1-2 3 0,-1 1-10 0,-1 0 15 15,0 0-5-15,1 1-4 0,0 0 9 0,-2 0-8 16,1 0-3-16,-1-1 3 0,2-1 7 0,2 3-4 16,-1-3 4-16,1 0-7 0,0 0-7 0,0 0 4 15,0 0-4-15,0 0 7 0,0 0 0 16,0 0 4-16,0 0 0 0,0 0 3 0,0 0-3 15,0 0-1-15,0 0 7 0,0 0-6 0,0 0-1 0,0 0 7 16,0 0-10-16,0 0-7 0,0 0 7 0,0 0-10 16,0 0 11-16,0 0 6 0,0 0-4 0,0 0 8 15,0 0-11-15,0 0 10 0,0 0-3 0,26 0-3 16,-26 0 0-16,0-20-7 0,22 20 3 16,-22 0-3-16,22 0 7 0,-22-14-11 0,24 14 3 15,-13 0 1-15,1 0 3 0,-2-12 10 0,0 12-10 16,2 0 0-16,3 0-3 0,0 0-3 0,-1-5 6 15,-1 5 0-15,3-2 3 0,-3 1-3 0,1-1 0 16,-4 2 3-16,0 0 1 0,-7 0-1 0,-1 0 1 16,0 0-1-16,-2 0-3 0,0 0 4 0,0 0-7 15,0 0-1-15,0 0-6 0,0 0-45 0,0 0-47 16,0 0-73-16,0 0-68 0,0 0-25 0,0 0-19 16,0 0 53-16,0 0 76 0</inkml:trace>
  <inkml:trace contextRef="#ctx0" brushRef="#br0" timeOffset="-188034.41">3022 7106 234 0,'0'0'-3'0,"0"0"-4"0,0 0 5 16,0 0 21-16,0 0 11 0,0 0 22 0,0 0 6 15,0 0 6-15,0 0 0 0,0 0-6 0,0 0 8 16,0 0-8-16,0 0 7 0,0 0 16 0,0 0 1 16,0 0-18-16,0 0-23 0,0-2-31 0,0-2-16 15,0 2 0-15,0-3 22 0,0-2 9 0,0 2-5 16,0-2 1-16,0-3-12 0,0 5 23 16,0-1 0-16,0 2 0 0,0 0 0 0,0 1-24 15,0 3-8-15,0-2 4 0,0 2-4 0,0 0 4 16,0 0 0-16,0 0-8 0,0 0 1 0,0 0-5 15,0 0 12-15,0 0 20 0,0 0 1 0,0 0-1 16,0 0-7-16,0 0-9 0,0 0-8 0,0 0-8 16,0 0 12-16,0 0-12 0,0 0 4 0,0 0 8 15,0 0-17-15,0 0 13 0,0 0 4 0,0 0-12 16,0 0 8-16,0 0-5 0,0 19 5 0,0-19 0 16,0 12 0-16,0-12 0 0,0 15-4 0,0-15 8 15,0 14 4-15,0-3 1 0,0-1 0 0,0 1-9 16,0-1 0-16,0 4-8 0,0 0-1 0,0 1 18 15,0 2-9-15,0-2 4 0,18-2 4 0,-18 0-8 16,0 1 4-16,0-3 1 0,11-1-10 16,-11-3 5-16,0-1-4 0,0-2 4 0,0 0 1 15,0-3-1-15,0 2 0 0,0-1 0 0,0-2 4 16,0 1-8-16,0-1 4 0,0 2-4 0,0-2-4 16,0 0 16-16,0 0 0 0,0 3-4 15,0-3 4-15,0 0-16 0,0 0 8 0,0 0 0 16,0 0 4-16,0 0 4 0,0 0-8 0,0 0 8 15,0 0-4-15,0 0-4 0,0 0 8 0,0 0-4 0,0 0 0 16,0 0 0-16,0 0-4 0,0 0 0 0,0 0 0 16,0 0 7-16,0 0 16 0,0 0 8 0,0 0 7 15,0 0 4-15,0 0-16 0,0 0-8 0,0 0-10 16,-23 0-9-16,23 0 1 0,0 0 0 16,0 0 3-16,-20 0-3 0,20 0-1 0,0 0 5 15,-17 0-11-15,17 17 7 0,0-17-4 0,0 0 1 16,0 0 7-16,0 0 0 0,0 0-1 0,0 0-3 15,0 0 4-15,0 0-7 0,0 0 7 0,0 0 0 16,0 0 3-16,0 0 7 0,0 0-7 0,0 0-3 16,21 0 3-16,-21 0-2 0,20 0-4 15,-1-22 7-15,-1 22-3 0,2 0-1 0,3-18 7 0,3 18-4 16,-1-10-6-16,-2 10 2 0,-2-8-6 0,-5 8 3 16,-2-6 0-16,-4 6 1 0,-2 0 6 15,-4-3 4-15,-4 3 9 0,0 0-5 0,0 0-4 16,0 0-1-16,0 0-10 0,0 0 6 0,0 0-3 15,0 0-4-15,-24 0 4 0,24 0-6 0,0 0-1 16,-18 18-1-16,18-18-24 0,-15 0-88 0,15 0-91 16,-17 16-83-16,7-16-55 0,0 0 24 0,-3 0 94 15</inkml:trace>
  <inkml:trace contextRef="#ctx0" brushRef="#br0" timeOffset="-185957.81">2737 8020 283 0,'0'-14'1'0,"0"14"-1"16,0 0-2-16,0 0 18 0,0-10 8 0,0 10 6 15,0 0-1-15,0-5-10 0,0 5-9 0,0-3-7 16,0 3 4-16,0-2-8 0,0 2 0 0,-11 0 3 15,11 0 10-15,0 0 0 0,0-1 7 16,0 1-3-16,0 0-10 0,0 0 5 0,0-2-2 16,0 1 9-16,0 1 15 0,-5-1 2 0,5-1 7 15,0 1-5-15,-3 0-8 0,3 1-7 0,-1-3-2 16,1 3 10-16,-2 0 0 0,2-2 7 0,0 2-8 16,-1 0-8-16,1 0-7 0,-1 0-2 0,-1-2-1 15,2 2-1-15,0 0 1 0,-1 0-1 16,1 0 11-16,0-1 0 0,0 1 4 0,0-2 10 15,0-1 1-15,0 2 4 0,-1-2-4 0,1 0-14 0,0-3-11 16,-1 2-10-16,1-3 2 0,-1 1 1 0,1 0-4 16,-2 2 4-16,2-2-8 0,-1 2 4 0,1-2 4 15,-2 4-4-15,0-1 4 0,2 2-4 0,0-2 7 16,0 3-11-16,0-2 4 0,0 2 4 16,0 0-15-16,0-2 15 0,0-1 0 0,0 2-1 15,0-3 4-15,0 2 19 0,0-1 8 0,0 0-4 16,0-1 3-16,0 0-21 0,0 1-16 0,0-1 4 15,0 0-4-15,-1 0 4 0,1 1 8 0,-1-1-8 16,1-1 0-16,0 1 0 0,-1 0-8 0,1-1 8 16,-3-1 8-16,2 2-8 0,1-2 0 0,-2 1 0 15,2 1-4-15,-2 0 0 0,1 0 8 0,1 1-4 16,0 1 0-16,0 2 0 0,0 0-8 0,-1-3 5 16,1 3-5-16,-2 0 1 0,2 0 3 15,-1 0-4-15,0 0 1 0,-1 0 3 0,1 0-3 16,1 0-1-16,0 0 1 0,-1 0-5 0,1 0 5 15,0 0-1-15,0 0 8 0,0 0 4 0,0 16 0 16,0-16 0-16,0 0-4 0,0 14 0 0,0-14 0 16,0 13-4-16,0-3 0 0,0-3 4 0,0 4 0 15,0-2 4-15,0 0 3 0,-17 1-10 0,17 0 2 16,0-1 1-16,0 2-4 0,-17 2 11 0,17-2-3 16,-10 2 0-16,10-2 0 0,-7 1-8 0,7 0 3 15,-5 0 5-15,2-2-1 0,1-1 5 0,2-2-1 16,0 1-7-16,0-1 4 0,-2-2-8 0,2 0-3 15,0-1 7-15,0 2-4 0,0-4 4 0,0 0 0 16,0 3-4-16,0 0 0 0,0-1 8 0,0 1-1 16,0 1 1-16,0-1-4 0,0 4 0 15,0-4 4-15,0 3 0 0,0-2 4 0,0 1-12 16,0 1 0-16,0 0 3 0,0-1 1 0,0-1-4 16,0 0 3-16,0 0-3 0,17 2 4 0,-17-2 4 15,0 3 0-15,0-3 0 0,0 2-12 16,11-1 12-16,-11-1-4 0,0 1-1 0,6-2 14 15,-6 1-9-15,5-2-4 0,-5 2 4 0,3-1-8 0,-2-1 0 16,0 0 3-16,1 3-3 0,-1-2-5 0,1 1 9 16,0 0 8-16,0 1 1 0,-1-3 4 0,2 0 0 15,-1 1-13-15,2 1-4 0,-3 1 4 0,2-2 0 16,-1 0-4-16,1 0 4 0,0 3 0 16,-3-1-9-16,3-1 14 0,-3 1-1 0,4-2-4 15,-2 1 4-15,0-4-4 0,0 2-4 0,-1-1 4 16,1-2 4-16,-1 3-4 0,0-1 4 0,-1-1 1 15,0-2-10-15,1 0 5 0,0 0 5 0,-1 0-5 16,0 0 4-16,2 0-4 0,-2 0-4 0,0 0 4 16,0 0 0-16,1 0 0 0,-1 0 4 0,0 0 0 15,0 0 0-15,0 0 5 0,0 0 3 0,0 0 41 16,1 0 23-16,-1 0 35 0,0 0 25 16,2 0-40-16,-2 0-32 0,2-22-39 0,0 22-26 15,1-19-4-15,0 19 13 0,-1-26-5 0,1 9-1 16,0-5-4-16,-1-2 0 0,-1 2 1 0,-1-3-11 15,0-4-8-15,0 2-1 0,0 3 0 0,0-2 12 16,-25 7 10-16,25 1-1 0,0 1 4 0,-19 8-5 16,19-1-6-16,0 3-3 0,0 3 1 0,-11 1-4 15,11 1 10-15,0 2 2 0,0 0-6 0,0 0 4 16,0 0 0-16,0 0 0 0,0 0 6 0,0 0-3 16,0 0 1-16,0 0-5 0,0 0 1 0,0 0 3 15,0 0-3-15,0 0 0 0,0 0-3 0,0 0-2 16,0 0 4-16,0 0 0 0,0 0 3 15,0 0 2-15,0 0-1 0,0 0-5 0,0 0 0 0,0 0 2 16,0 19 5-16,0-19 5 0,0 15-3 16,0-15 1-16,0 21 7 0,0-9-4 0,0 2 7 15,0 2-9-15,0 0-3 0,0-1 3 0,0 2-8 16,0 0 2-16,0 0-6 0,19 2-3 0,-19-1 12 16,0-3 3-16,0 1-5 0,12-3 4 0,-12 1-4 15,0 0-2-15,9-2 7 0,-9 1-5 16,6 0 3-16,-1 2-5 0,-2-1 1 0,1 3 10 15,-1-5-6-15,0 3 3 0,-1-1 0 0,0-2-7 0,1-2-1 16,0 0 6-16,-2-2-5 0,0-1-1 0,1 0-2 16,-2-3 0-16,3 1 2 0,-2-3 1 0,1 4 3 15,-1-2-1-15,0 0 4 0,1 0-4 16,-2 1 1-16,2-1-4 0,-1 1-2 0,-1-4 3 16,0 2 5-16,2-2 2 0,-1 1 3 0,-1 0-1 15,0-2 1-15,1 0 4 0,-1 0 30 0,1 0 27 16,-1 0 11-16,0 0-8 0,0 0-32 0,0-26-25 15,2 26-23-15,-2-26 5 0,3 7-3 0,-2-2-2 16,1-5 4-16,-1 1-4 0,2-4-4 0,-3 0 5 16,0 0 3-16,0-1-3 0,0 1-3 0,0 0-13 15,0 4-10-15,0-2 5 0,0 6 10 0,-22 3 5 16,22 3 2-16,0 5-4 0,0 5 1 0,0 0-2 16,-16 5 4-16,16 0-1 0,0 0 0 15,0 0 13-15,0 0 2 0,0 24 4 0,0-24 5 16,0 22-12-16,0-22-2 0,0 26 4 0,0-26-6 15,0 24 5-15,0-11 2 0,0-1-7 0,0 0 5 16,0 0-3-16,0 2-1 0,0-1 7 0,0-2-9 16,0 2 4-16,16 1-1 0,-16 0 1 0,0 4 9 15,0 0-1-15,0 2 0 0,10 0-3 0,-10 3-7 16,6-2 3-16,-6-1 3 0,6 0-4 0,-2-1 3 16,-1-1-5-16,1-3-26 0,-2 2-23 0,2-4-31 15,-1-3-46-15,-1 0 11 0,1-3-25 0,-1 0-11 16,-1-4 16-16,-1 2-42 0,2-4 15 0,-2-1-24 15,0 0-66-15,0 0 52 0</inkml:trace>
  <inkml:trace contextRef="#ctx0" brushRef="#br0" timeOffset="-157834.75">10802 5743 113 0,'0'0'2'0,"0"0"7"0,0 0 0 0,0 0 3 15,0 0 3-15,0 0-7 0,0 0 6 0,0 0 2 16,0 0 3-16,0 0 5 0,0 0 0 0,0 0-3 16,0 0-5-16,0 0-1 0,0 0-1 15,0 0 5-15,0 0 2 0,0 0 2 0,0 0 3 16,0 0 1-16,0 0-6 0,0 0 8 0,0 0-4 15,0 0-7-15,0 0 16 0,0 0-13 0,0 0 3 16,0 0 1-16,0 0-9 0,0 0-5 0,0 0-6 16,0 0-2-16,0 0-6 0,0 0 3 0,0 0 0 15,0 0 0-15,0 0 1 0,0 0 0 0,0 0 3 16,0 0-1-16,0 0 3 0,0 0 8 0,0 0 21 16,0 0 3-16,0 0-6 0,0 0-4 0,0 0-27 15,0 0-4-15,0 0 5 0,0 0-5 0,0 0 3 16,0 0 3-16,0 0-8 0,0 0 5 0,0 0 0 15,0 0-3-15,0 0 3 0,0 0 0 16,0 0-3-16,0 0-1 0,0 0 3 0,0 0 1 16,0 0 2-16,0 0 1 0,0 0-2 0,0 0-4 15,0 0 3-15,0 0-3 0,0 0 3 0,0 0 0 16,0 0 0-16,0 0-4 0,0 0 4 0,0 0 3 16,0 0-4-16,0 0 5 0,0 0-1 0,0 15 0 15,0-15-7-15,0 0 5 0,-17 14 0 16,17-14-9-16,0 10 17 0,0-4-7 0,0 1-3 15,0-2 3-15,0 3-11 0,0-3 15 0,0 2-4 16,0 1 3-16,0-1 4 0,0 0-11 0,0 0 4 16,0 1-1-16,0-1-1 0,0 3-2 0,0-5 3 0,0 0 0 15,0-1-2-15,0 3 6 0,0 1-2 16,0-2 0-16,0 0 3 0,0-1-9 0,0 4 4 16,0-2 1-16,0 3-5 0,0 1 1 0,0-2-5 15,0 0 5-15,0 3 1 0,0-2 0 0,0 2 16 16,0 0 13-16,0-4 0 0,0 1 9 0,0 3-17 15,0-2-22-15,0 0 7 0,0-1-11 0,0 0 7 16,0 2 11-16,0-2-4 0,0 1 8 0,0 0-1 16,0-1-11-16,0 0 11 0,0-1-6 15,0 2-2-15,0 0 4 0,0 0-10 0,0-1 4 0,0 1-4 16,-19-1 3-16,19 0 0 0,0-1 4 0,0 2 10 16,-11 0 9-16,11 0-1 0,0 0 1 0,0-1-8 15,0 0-11-15,0 1 0 0,0 0 0 16,0-1-4-16,0 0 0 0,0 2-3 0,0-2-1 15,0 1 1-15,0 0 2 0,0 0 1 0,0 0 0 16,0 1 11-16,0-2-8 0,0 2 8 0,0-2-11 16,-18 3-7-16,18-3 10 0,0 2-7 0,0 1 4 15,0 0-4-15,-15-2-4 0,15 2 4 0,0-3 4 16,0 1 4-16,-8 0-8 0,8 0 4 0,0 0 7 16,-4-1 16-16,4 1 3 0,0-1 3 0,0 3-7 15,0-2-19-15,0 0 4 0,0 2-11 0,-2-1 11 16,2 2 0-16,-2-3-8 0,1 2 5 0,-2 0-8 15,3-2 4-15,-1 1 0 0,-3-1 7 16,4 1-7-16,-5 0-7 0,3-1 7 0,-3 1-4 16,1 0 1-16,1 0 6 0,1 0-2 0,-2 0-1 15,0 0 19-15,2 0 7 0,-2 1 3 0,3-1 0 16,-1 2-18-16,0-1-7 0,-3-2 10 0,4 2-7 16,-1 2-2-16,0-3 0 0,0 1-3 0,2 0 0 15,-3 3-4-15,2-3-2 0,0 2-8 0,1 0 4 16,-1 1 6-16,1-2 8 0,-1 1 4 0,1 1 6 15,0-2 5-15,0-2-3 0,0-2-11 16,0 1 2-16,0 1-6 0,0-1-3 0,0 2 3 16,0-1-6-16,0 1 2 0,0 2-2 0,0 3 8 0,0-1-2 15,0 1 0-15,0 1-1 0,0 1-1 16,15-1 2-16,-15 1-1 0,0-1 1 0,0 2-3 16,0-2-3-16,0 0-2 0,0 0 0 0,0-2-3 15,0-2-6-15,0-1 7 0,0 1-1 0,0-3 4 16,0 2 2-16,0-4 1 0,0 2-4 0,0-2 3 15,0 0 1-15,0-3-1 0,0 2 7 0,0-2-10 16,0-2 5-16,0 1-3 0,0 0-4 0,0-1 5 16,0 0-4-16,0-1 1 0,0 1 1 0,0-1-3 15,0 0 2-15,0-3 4 0,0 0-2 0,0 1 1 16,0-1 2-16,0 0-7 0,0 0 6 16,0 0-3-16,0 0 3 0,0 0-3 0,0 0 0 0,0 0-3 15,0 0 0-15,0 0-19 0,0 0-53 16,0 0-70-16,0 0-158 0,0 0-136 0,0 0 30 15,0-24 75-15</inkml:trace>
  <inkml:trace contextRef="#ctx0" brushRef="#br0" timeOffset="-156232.96">10394 6657 137 0,'0'0'2'0,"0"18"11"16,0-18 15-16,0 0 11 0,0 0 14 0,0 0-4 16,0 0-4-16,0 0 1 0,14 0-17 0,-14 0 2 0,0 0-8 15,0 0-12-15,10 0 5 0,-10 0-9 0,7 0-1 16,-1 0-2-16,1 0-2 0,1 0 1 16,2 0-5-16,-3 0 2 0,7 0 0 0,-5 0 0 15,1 0 2-15,0 0 4 0,1 0-5 0,-2 0-1 16,0 0 3-16,2 0-3 0,0 0 3 0,1 0 0 15,1-13-3-15,-2 13-2 0,3 0 3 0,-3 0 1 16,1 0-3-16,-2 0 7 0,1 0-6 0,0 0 3 16,-1 0 4-16,-1 0-9 0,2 0 24 0,-1 0 4 15,4 0 2-15,0 0 2 0,-2 0-16 0,5 0-12 16,-1 0 1-16,1 0-3 0,1 0 0 0,-1 0 6 16,1 0-3-16,-2 0-1 0,2-7-2 0,-3 7 0 15,1 0-2-15,-3-5 5 0,1 5-3 16,-3 0-2-16,3 0 5 0,-3 0-5 0,-1-2 1 15,3 2 4-15,0 0-3 0,1 0 2 0,-1 0 2 16,3 0-4-16,-3 0-3 0,2 0 3 0,2 0-2 16,-1 0-1-16,1 0 10 0,2 0-4 0,-2-2 3 15,3 2 0-15,-1-1-5 0,0 1 2 0,1 0-2 16,1 0 1-16,-2-2 1 0,0 2-6 0,-3 0 3 16,-2 0 0-16,-3 0-2 0,3 0 5 0,-3 0-1 15,-3 0-2-15,4 0 3 0,-1 0-3 0,2 0 3 16,-1 0 0-16,1 0-2 0,3 0 1 0,-3 0-2 15,3 0 3-15,0 0-3 0,4 0 0 0,1 0 1 16,-2 0-2-16,4 0 6 0,0 0-4 16,2 0-1-16,-4 0 0 0,4 0 1 0,0 0-1 15,-2 0 6-15,-1 0 0 0,0 0-3 0,-3 0 3 16,4 0-9-16,-2 0 0 0,0 0 1 0,-4 0 2 16,1 0 0-16,1 0 0 0,-2 0-1 0,2 0-2 15,-4 20 3-15,3-20 3 0,-2 0 0 0,2 0-2 16,0 0 0-16,-2 0-1 0,4 0-3 0,-3 0 6 15,0 0 0-15,3 0-5 0,-2 0 4 16,2 0-6-16,-3 0 3 0,2 10 4 0,-2-10 0 16,1 0 1-16,1 0-6 0,-4 5 5 0,2-5-3 0,0 1-3 15,-1 2 9-15,0-3-9 0,0 0 0 0,0 2 6 16,1-2-2-16,-1 0-1 0,1 1 3 16,0-1-3-16,3 0 0 0,0 1 0 0,1-1 0 15,0 0 3-15,0 1-3 0,4-1 0 0,-2 1 0 16,5-1-3-16,-7 0 3 0,3 2 3 0,-1-2-3 15,0 1 6-15,1-1 1 0,2 1 3 0,1 0 13 16,-2 1 8-16,5-1-4 0,2-1 0 0,-3 3-9 16,4-2-12-16,-1 1 0 0,-4-1-2 0,2 0-4 15,-5 0-3-15,-2 0 0 0,-1 1 3 0,-5-1-3 16,-1-1 6-16,-2 0-3 0,-1 2 3 0,-2-2 11 16,-1 0 35-16,-1 0 14 0,0 0 1 15,-1 0-7-15,0 0-39 0,-2 0-7 0,4 0-7 16,-4 0-4-16,3 0 0 0,-1 0-7 0,2 0 7 15,-3 0 4-15,1 0-4 0,-1 0 7 0,-2 0-7 16,1 0 0-16,-3 0 4 0,1 0-8 0,-2 0 4 16,1 0-4-16,-2 0 4 0,0 0 0 0,-1 0 0 15,0 0 0-15,2 0 0 0,-2 0 0 0,0 0-4 16,0 0 4-16,0 0-7 0,0 0-5 0,0 0-13 16,0 0-38-16,0 0-37 0,0 0-30 0,-18 0-39 15,18 0-21-15,0 0-14 0,-14 0 37 0</inkml:trace>
  <inkml:trace contextRef="#ctx0" brushRef="#br0" timeOffset="-150871.93">10832 6065 143 0,'0'0'8'0,"0"0"4"15,0 0 6-15,0 0 0 0,0 0-8 0,0 0-4 16,0 0-5-16,0 0-1 0,0 0 0 0,0 0 0 15,0 0-1-15,0 0 1 0,0 0-3 0,0 0 3 16,0 0 0-16,0 0 1 0,0 0 5 0,0 0-2 16,0 0 4-16,0 0-4 0,0 0 1 0,0 0 3 15,0 0 3-15,0 0 5 0,0 0-3 0,0 0-4 16,0 0-3-16,0 0-14 0,0 0 6 0,0 0-1 16,0 0-2-16,0 0 11 0,0 0-7 15,0 0 1-15,0 0-5 0,0 0 6 0,0 0-3 16,0 0-1-16,0 0 11 0,0 0-8 0,0 0 5 15,0 0 1-15,0 0-6 0,0 0-2 0,0 0 3 16,0 0-4-16,0 0 1 0,0 0 1 0,0 0-3 16,0 0 5-16,0 0 2 0,0 0 1 0,0 0 0 15,0 0-1-15,0 0-3 0,0 0 0 0,0 0 0 16,0 0 0-16,0 0-2 0,0 0 4 0,0 0-4 16,0 0 0-16,0 0 6 0,0 0 2 0,0 0 11 15,0 0 7-15,0 0 3 0,0 0 3 0,0 0-7 16,0 0-2-16,0 0-2 0,0 0-10 0,0 0 5 15,0 0-5-15,0 0-2 0,0 0-2 16,0 0-3-16,0 0 4 0,0 0-10 0,0 0 5 16,0 0 0-16,0 0-3 0,0 0 3 0,0 0-1 15,0 0 0-15,0 0 0 0,0 0 3 0,0 0-6 16,0 0 3-16,0 0 0 0,0 0 0 0,0 0 2 16,0 0-3-16,0 0-2 0,0 0 2 0,0 0-2 15,0 0 3-15,0 0 0 0,0 0 3 16,0 0-3-16,0 0-3 0,0 0 5 0,0 0 1 0,0 0-2 15,0 0 2-15,0 0-5 0,0 0-1 16,0 0 8-16,0 0-8 0,0 19 4 0,0-19 0 16,0 0-6-16,0 0 6 0,0 0 1 0,0 0-2 0,0 0 3 15,0 10 3-15,13-10-5 0,-13 0-1 16,0 0 0-16,0 0-4 0,0 0 4 0,0 0 3 16,0 0-2-16,0 5 0 0,0-5 0 0,0 0-4 15,0 0 3-15,0 1 0 0,0-1 0 0,0 1 3 16,0 1-2-16,16-1 2 0,-16 0 4 0,0 0-10 15,0 2 9-15,16-3-5 0,-16 2-9 0,0 0 6 16,8-2-1-16,-8 0 2 0,2 3 6 0,1-3-1 16,1 0-4-16,-2 0 2 0,2 2 1 0,-2-2-3 15,2 0-3-15,-2 2 3 0,0-2-1 0,1 1 2 16,-1-1 2-16,0 2-3 0,2-2-3 0,-2 0 6 16,0 0 0-16,4 2-3 0,-4-2 0 15,2 0 1-15,-1 3-2 0,0-3 4 0,0 0 0 16,1 0-6-16,1 2 6 0,0-1-5 0,0 0 2 15,-1-1 2-15,0 1-2 0,0-1 2 0,-1 2-5 16,0-2 5-16,0 1-2 0,2-1 0 0,-2 0 0 16,-1 0 0-16,0 0 1 0,0 0 2 0,0 0 2 15,1 0 10-15,-1 0 3 0,0 0-3 0,0 0 1 16,2 0-9-16,2 0-3 0,-3 0-4 0,3 0 2 16,0 0-2-16,0 0 3 0,1 0 4 0,0 0-10 15,-2 0 3-15,2 0-4 0,1 0 2 0,-4 0 4 16,2 0 0-16,2 0 0 0,-3 0 1 0,1 0 0 15,-1 0-4-15,4 0 3 0,-4 0-5 0,1 0 3 16,-1 0 4-16,1 0-3 0,-1 0 9 16,2 0-6-16,-1 0-1 0,1 0 3 0,0 0-7 15,2 0 1-15,-2 0 7 0,2 0-10 0,-2 0 7 16,2 0-4-16,-3 0-6 0,3 0 12 0,-3 0-9 16,0 0 7-16,-3 0-3 0,2 0-11 0,-4 0 12 15,1 0-8-15,0 0 3 0,-2 0 12 0,0 0-9 16,2 0 6-16,0 0 3 0,0 0-18 15,0 0 9-15,4 0 3 0,-4 0-2 0,2 0 6 16,1 0-6-16,-1 0 0 0,-3 0 0 0,5 0-1 16,-1 0-1-16,-1 0 14 0,-2 0 27 0,1 0 9 15,1 0-5-15,2 0-11 0,-3 0-26 0,1 0-9 0,3 0 5 16,-2 0-3-16,1 0-4 0,-3 0 7 16,3 0-6-16,-4 0 0 0,0 0 7 0,1 0-4 15,2 0 3-15,-1 0 4 0,-3 0-7 0,3 0 3 16,0 0-3-16,0 0 0 0,-2 0 4 0,1 0-3 15,-3 0 2-15,0 0 15 0,0 0 1 0,0 0-1 16,0 0 8-16,0 0-19 0,0 0-3 0,0 0-4 16,0 0-3-16,0 0-4 0,0 0 10 0,0 0-3 15,0 0 0-15,0 0 7 0,0 0-10 0,0 0 9 16,0 0 1-16,0 0-6 0,0 0 3 0,0 0-8 16,0 0-75-16,0 0-65 0,0 0-109 15,0 0 4-15</inkml:trace>
  <inkml:trace contextRef="#ctx0" brushRef="#br0" timeOffset="-148702.09">10531 5973 166 0,'0'0'3'0,"0"0"6"0,0 0 4 15,0 0 1-15,0 0-2 0,0 0-1 0,0 0-2 16,0 0-4-16,0 0 4 0,0 0 5 16,0 0-1-16,0 0 16 0,0 0-3 0,0 0 1 15,0 0 12-15,0 0-4 0,0 0 7 0,0 0-5 16,0 0-12-16,0 0-6 0,0 0-6 0,0 0-9 16,0 0-4-16,0 0 3 0,0 0-3 0,0 0 3 15,24 0-1-15,-24 0-5 0,0 0 1 0,0 0 2 16,0 0 0-16,0 0 2 0,0-10 2 0,0 10-1 15,0 0 0-15,0 0-3 0,0 0 2 0,0 0-6 16,0 0 1-16,0 0 5 0,0 0-5 16,0 0 0-16,0 0 3 0,0 0-3 0,0 0-4 15,0 0 6-15,0 0-3 0,0 0 5 0,0 0-9 16,0 0 1-16,0 15-3 0,12-15 2 0,-12 14 13 16,0-14-4-16,5 17 7 0,-5-17-7 0,5 18-1 15,0-11 0-15,-3 2-5 0,0-2-2 0,1 3 4 16,-2-3 2-16,0 3 4 0,4-2 2 0,-5 1 1 15,0-2-2 1,0 3-4-16,0-3-2 0,0 0 3 0,0 1-3 0,0 0 3 0,0-1 5 16,2-1-5-16,-2 1 0 0,0-1 0 0,0 1-3 15,0-3 6-15,2-1-6 0,-2 2 8 0,1-3-3 16,-1 1-5-16,1 1 8 0,-1-1-12 0,3-2 6 16,-3 0 4-16,0 2-4 0,2-3 6 15,-2 1-3-15,0 1-6 0,0-1 0 0,0-1 0 16,0 1 3-16,0-1 1 0,0 0 1 0,0 0 5 15,0 0 21-15,0 0 49 0,0 0 26 0,0 0 39 16,0 0-19-16,0 0-45 0,0 0-25 0,0 0-42 16,0-20-8-16,0 20-15 0,0-20 4 0,0 20-4 15,0-26 4-15,0 12 22 0,0-1-11 0,0-2 4 16,0 3 0-16,0-1-12 0,0 2 9 0,0 1-5 16,0 3-3-16,0 0 4 0,0 4-4 0,0 1 0 15,0 1 4-15,0 0-4 0,0 1 0 0,0 2 8 16,0 0-5-16,0 0 1 0,0 0 4 0,0 0-12 15,0-3 16-15,0 3-11 0,0 0 3 0,0 0 4 16,0 0-8-16,0 0 12 0,0 0-8 16,0 0 0-16,0 0 0 0,0 0-4 0,0-2 4 15,0 2 4-15,0 0-8 0,0 0 8 0,0 0-4 16,0 0-8-16,0-2 7 0,0 2 1 0,0 0 0 16,0 0 4-16,0 0 1 0,0 0-10 0,0 0 1 15,0 0 0-15,0 0-4 0,0 0 4 0,0 0 4 16,0 0-8-16,0 0 0 0,0 0 3 0,0 0-3 15,0 0 0-15,0 0 1 0,0 0-1 16,0 0 8-16,0 0 4 0,0 0-4 0,0 0 0 16,0 0-3-16,0 0 10 0,0 0 5 0,0 0-9 15,0 0 1-15,0 0-4 0,0 0 0 0,0 0 1 16,0 0 2-16,0 0-2 0,0 0-5 0,0 0 16 16,0 0-11-16,0 0 6 0,0 0 13 0,0 0-16 15,0 0 8-15,0 0-12 0,0 0-4 0,0 0 0 16,0 0 7-16,0 0 9 0,0 0-16 0,0-13 8 15,0 13-12-15,0 0 0 0,0 0 11 0,0-9-3 16,0 9 4-16,0 0-4 0,0 0-3 0,0 0 3 16,0 0-1-16,0 0-3 0,0 0 4 0,0 0-4 15,0 0 1-15,0 0 3 0,0 0 0 16,0 0 0-16,0 0 8 0,0 0-8 0,0 0-1 0,0 0 9 16,0 0-12-16,0 0 4 0,0 0 9 0,0 0-14 15,0 0 5-15,0 0-4 16,0 0-8-16,0 0 8 0,0 0 0 0,0 0 8 0,0 0-4 15,0 0-5-15,0 0-3 0,0 0 0 0,0 0 0 16,0 0-3-16,0 0 3 0,0 0 8 0,0 0-3 16,0 0-1-16,0 19 8 0,0-19-11 0,0 14 8 15,-20-14 3-15,20 16-7 0,0-16 0 0,0 18 1 16,0-9-1-16,0 3 1 0,0-3 2 0,0 2 1 16,0-1-4-16,0-1 0 0,0 2 4 0,0-2 7 15,0 1 3-15,0-3-3 0,0 1 0 0,0-1-8 16,0 2-3-16,0-1 0 0,-10-3-1 0,10 0 1 15,0 2-1-15,-6-3 8 0,6 0-4 16,-4 0-3-16,0-3 10 0,2 2-7 0,2-1 4 16,0 0 7-16,0-2-11 0,0 0 8 0,0 0-12 15,0 0 1-15,0 0 7 0,0 0-4 0,0 0 7 16,0 0 1-16,0 0-8 0,0 0 3 0,0 0-3 16,0 0 0-16,0 0 4 0,0 0 1 0,0 0 2 15,0 0-3-15,0 0 3 0,0 0-7 0,0 0 3 16,0-17 4-16,0 17-7 0,0-15-1 0,0 15-7 15,0-18-3-15,0 8-2 0,0 0 2 16,0 0 7-16,0-1-5 0,0 2 9 0,0 3 11 16,0 0-11-16,0 1 3 0,0 1 1 0,0 1-8 15,0 1 4-15,0 1 0 0,0-1-4 0,0 2 16 0,17-1-1 16,-17 1-4-16,0-3 8 0,0 0-19 16,0 1 4-16,0-1-8 0,0-1 0 0,0 1 4 15,0-2-4-15,0 2 16 0,8 1-8 0,-8-1 0 16,0 3 4-16,0-4-5 0,0 1 1 0,4 2-4 15,-4 0 5-15,0-2-1 0,3 3-1 0,-3-2 1 16,3 0-4-16,-3 1 8 0,0 0 0 0,0-2 4 16,0 2-4-16,0-2-4 0,0 2-5 0,0-3 1 15,0 0 8-15,0 2-4 0,0-3 0 0,0 5-5 16,0-2-3-16,0 2-5 0,0-3 1 0,0 3 4 16,0 0-4-16,0 0 9 0,0 0 3 15,0 0-3-15,0 0 3 0,0 20 1 0,0-20-1 16,0 0-2-16,0 18-1 0,0-18 0 0,19 16 4 15,-19-16 6-15,0 12 1 0,0-12-7 0,0 12-9 16,0-12 1-16,0 6 3 0,9-2-3 0,-9 0 11 16,0-1-4-16,0 2-3 0,6 0 11 0,-6-1 0 15,2 4 3-15,0-1 1 0,0 1-7 0,1 1-12 16,-1-3 0-16,2 2 0 0,-4-1 11 0,0-2-4 16,2 0-3-16,-2 0 2 0,0 0-2 0,0 0 3 15,0-1 11-15,0 1-11 0,0-1-3 0,0 1 3 16,0 1-6-16,0-1 13 0,0 1-76 0,0 2-80 15,0-3-89-15,0 2-50 0,0-1 78 16</inkml:trace>
  <inkml:trace contextRef="#ctx0" brushRef="#br0" timeOffset="-146529.45">10672 7308 151 0,'0'0'7'0,"0"0"4"0,0 0 9 0,0 0-1 15,0 0-8-15,0 0 0 0,0 0-17 0,0 0 2 16,0 0 1-16,0 0-5 0,0 0 14 0,0 7 1 16,0-7-2-16,0 0 3 0,0 4-4 0,0-2-4 15,0 0 6-15,0-1 5 0,-15 2 7 0,15-2 7 16,0-1 4-16,0 0-2 0,-15 1-2 0,15 1-1 16,0-2-2-16,0 0-5 0,0 0 0 0,0 0-4 15,0 0-5-15,0 0 0 0,0 0-8 16,0 0-1-16,0 0 1 0,-4 0-1 0,4 0-2 15,0 0 5-15,0 0-4 0,0 0 0 0,0 0 6 16,0 0-6-16,0 0 0 0,0 0 4 0,0 0-2 16,0 0 0-16,0 0 1 0,0 0-5 0,0 0 5 15,0 0 1-15,0 0 5 0,0 0 37 0,0 0-1 16,-18 0 8-16,18 0 6 0,0 0-28 0,0 0-4 16,0 14-5-16,0-14-8 0,0 0-15 0,0 0 6 15,0 0 0-15,0 0-8 0,0 0 6 0,0 0 2 16,0 0 3-16,0 0 7 0,0 0 6 0,0 0-12 15,0 0-3-15,16 0 3 0,-16 0-9 16,0 0 9-16,15 0-4 0,-15 0-6 0,10-16 3 16,-10 16-3-16,9 0 3 0,-3 0 3 0,-3 0 0 15,0 0-3-15,5 0 0 0,-6 0-3 0,5 0 0 16,0 0 6-16,1 0-4 0,4 0 8 0,-1 0-7 16,-3 0 0-16,4 0-3 0,-3-8-3 0,0 8 12 15,-1 0-5-15,-2 0 2 0,-3 0 4 0,0 0-3 16,-2 0 37-16,0 0 10 0,-1 0 9 15,0 0 24-15,0 0-30 0,0 0-7 0,0 0-12 16,0 0-34-16,0 0-1 0,0 0-5 0,-19-5 1 16,19 5 4-16,0-3-1 0,0 1-14 0,0 2-83 15,-16-3-74-15,16 1-120 0,0-2 2 0,0-2 83 16</inkml:trace>
  <inkml:trace contextRef="#ctx0" brushRef="#br0" timeOffset="-145660.55">10080 7300 223 0,'0'0'5'16,"0"0"-3"-16,-26 0-4 0,26 0 2 0,0 0-3 15,0 0 7-15,-16 0 1 0,16 0-2 16,0 0-5-16,0 0 0 0,-11 0-3 0,11 0 3 15,0 0 1-15,0 0-4 0,0 0 6 0,0 0-1 16,0 0-1-16,0 0 1 0,-4 0-3 0,4 15 0 16,0-15 7-16,0 0 1 0,0 0-1 0,0 0 6 15,0 0-8-15,0 0-1 0,0 8 6 0,0-8-10 16,0 0 6-16,0 0 1 0,0 0-1 0,0 0 12 16,0 0 31-16,0 0 24 0,0 0 33 0,0 4-4 15,19-4-37-15,-19 0-17 0,18 0-41 0,-2 0 0 16,0 0 2-16,2 0-9 0,2 0 8 0,-1 0-5 15,0 0 5-15,-3 0-2 0,-2 0-6 0,0 0 4 16,-8 0-11-16,0 0 10 0,-1 0 1 16,0 0-1-16,-5 0-12 0,3 0-64 0,-1 0-61 15,0 0-41-15,0 0 17 0</inkml:trace>
  <inkml:trace contextRef="#ctx0" brushRef="#br0" timeOffset="-145055.46">10448 7211 255 0,'0'0'-2'0,"0"0"-1"16,0 0 3-16,13 0 6 0,-13 0 23 15,0 0 10-15,0 0 12 0,0 0 21 0,0 0-7 16,0 0 15-16,0 0-12 0,0 0-30 0,0 0-16 15,0 0-22-15,0 0-2 0,0 0 17 0,0-21 6 16,0 21 4-16,0 0-4 0,0-18-12 0,0 18-7 16,0-13 16-16,6 13 6 0,-6-10-1 0,0 10 5 15,0-9-20-15,0 9 4 0,0-6-5 0,0 4 1 16,0 2-1-16,0-3-7 0,0 3 4 0,0 0-3 16,0-2-1-16,0 2-1 0,0 0 1 0,0 0 0 15,0 0-4-15,0 0 0 0,0 0-3 0,0 0-1 16,0 0 3-16,0 0 1 0,0 0 0 15,0 0 4-15,0 0-7 0,0 0 4 0,0 0 8 0,0 22-4 16,0-22 1-16,0 12 0 0,0-12-8 16,0 18 4-16,0-7 7 0,0-1-4 0,0 1 8 15,0-1-5-15,0 3-12 0,0-2 6 0,0 1-9 16,0 1-1-16,0-4 16 0,0 3-8 0,0-1 5 16,0-2 3-16,0 0 4 0,0-1-3 15,0-1-1-15,0 0-6 0,0-2-4 0,0 2 4 0,0-1-1 16,0-2 6-16,0 1-2 0,0-3-4 15,0 4 7-15,0-4-3 0,0 1 2 0,0 0 4 16,0-2-77-16,0 1-44 0,0-1-55 0,0 0-60 16,0-1 71-16,0 0 44 0</inkml:trace>
  <inkml:trace contextRef="#ctx0" brushRef="#br0" timeOffset="-144734.15">10367 7443 416 0,'0'0'7'0,"0"0"-3"0,0 0 6 0,0 0-2 16,0 0-11-16,0 0 25 0,0 0 3 0,0 0 20 16,0 0 11-16,0 0-18 0,0 0-9 0,0 0-14 15,0 0-12-15,0 0-4 0,0 0-3 16,0 0-6-16,0 0 3 0,0 0 1 0,0 0 1 15,0 0 7-15,0 0 2 0,0 0-5 0,0 0 7 16,0 0-7-16,0 0 5 0,0 0 17 0,0 0 8 16,0 0 2-16,29 0-5 0,-29 0-11 0,25 0-15 15,-8 0 6-15,1 0-4 0,3 0 1 0,-7-19 0 16,5 19 0-16,-3 0 1 0,0 0-4 0,-3-15-17 16,-1 15-46-16,-4 0-35 0,-1 0-53 0,1-6-31 15,-2 6 43-15</inkml:trace>
  <inkml:trace contextRef="#ctx0" brushRef="#br0" timeOffset="-137666.11">11364 6171 90 0,'0'3'-3'0,"0"-3"1"15,0 0-2-15,0 0 0 0,0 2 2 0,0-2 3 16,0 2 0-16,0-1 2 0,0 1-3 16,0-2 0-16,0 3 1 0,0-1-1 0,0-2 2 15,0 0 5-15,0 0 10 0,0 2 4 0,0-2 9 16,0 0-9-16,0 0-11 0,0 0-8 0,0 0-2 16,0 0-2-16,0 0 2 0,0 0 4 0,0 0-10 15,0 0 9-15,0 0 0 0,0 0-3 0,0 0 4 16,0 0-1-16,0 0-5 0,0 0 3 0,0 0 8 15,0 0 19-15,0 0 10 0,0 0 18 0,0 0 3 16,0 0-15-16,0 0 1 0,0 0-24 0,0 0-10 16,0 0-8-16,0 0-7 0,0 0 5 0,0 0-2 15,0 0 3-15,0 0-5 0,0 0 1 0,0 0-1 16,0 0-2-16,0 0-1 0,0 0 3 16,0 0 2-16,0 0-2 0,0 0 6 0,0 0-4 15,0 0 1-15,0 0 0 0,0 0 0 0,0 0 5 16,0 0-3-16,0 0 3 0,0 0-4 0,0 0-3 15,0 0 3-15,0 0-1 0,0 0 5 0,0 0-2 16,0 0 4-16,0 0-6 0,0 0-1 0,0 0 0 16,0 0-3-16,0 0 3 0,0 0 0 0,0 0-3 15,0 0 0-15,0 0 2 0,0 0 0 0,0-17 4 16,0 17 0-16,0 0-4 0,0 0-1 0,0 0 4 16,0-12-5-16,0 12 3 0,0 0 0 0,0 0-3 15,0 0 3-15,0-6 1 0,0 6 3 0,0 0-1 16,0 0-3-16,0 0-1 0,0 0-4 0,0 0 0 15,0 0 4-15,0 0 1 0,0 0 0 0,0 0-4 16,0 0 2-16,0 0-1 0,0 0 3 16,0 0 2-16,0 0-6 0,0 0 4 0,0 0-5 15,0 0 3-15,0 0 4 0,0 0-1 0,0 0 4 16,0 0-5-16,0 0-2 0,0 0 5 0,0 0-5 16,0 0 3-16,0 0 4 0,0 0-7 0,0 0 7 15,0 0-2-15,0 0-3 0,0 0 5 0,0 0-5 16,0 0 3-16,0 0-6 0,0 0-5 0,0 0 5 15,0 0-1-15,0 0 4 0,0 0 0 16,0 0-1-16,0 0-1 0,0 0-2 0,0 0 6 16,0 0-6-16,0 0 4 0,0 0 3 0,0 0-5 15,0 0 7-15,0 0-3 0,0 0-4 0,0 0 2 16,0 0-4-16,0 0 2 0,0 0 3 0,0 0 2 16,0 0-6-16,0 0 3 0,0 0-3 0,0 0-3 15,0 0 6-15,0 0-1 0,0 0-4 0,0 0 2 16,0 0 7-16,0 0-4 0,0 0 6 0,0 0 0 15,0 0-5-15,0 0 2 0,0 0-3 0,0 0 3 16,0 0-7-16,0 0 4 0,0 0 2 0,0 0-2 16,0 0 2-16,0 0-8 0,0 0-2 0,0 0 5 15,0 0 6-15,0 0-3 0,0 0 1 0,0 0-3 16,0 0-5-16,0 0 8 0,0 15 2 0,0-15-2 16,0 0 3-16,0 0-1 0,0 0-4 15,0 0 3-15,0 0-1 0,0 0-2 0,0 0 4 16,0 0-3-16,0 0-1 0,0 0-1 0,0 0-1 15,0 0 3-15,0 0 0 0,0 0 5 0,0 0-7 16,0 0 1-16,0 0-2 0,0 0-2 0,0 0 10 16,0 0-5-16,0 0 3 0,0 0-2 0,0 0-3 15,0 0 1-15,0 0-2 0,0 0 5 0,0 0 0 16,0 0 1-16,0 0 0 0,0 0-2 0,0 0 2 16,0 0-3-16,0 0 1 0,0 0-4 0,0 0 1 15,0 0 0-15,0 0 4 0,0 0 0 0,0 0-2 16,0 0 6-16,0 0-9 0,0 0 0 0,0 0 0 15,0 0 0-15,0 0 2 0,0 0 4 16,0 0 1-16,0 0 5 0,0 0-7 0,0 0 1 16,0 0-29-16,0 0-53 0,0 18-40 0,0-18-6 15,0 0 29-15</inkml:trace>
  <inkml:trace contextRef="#ctx0" brushRef="#br0" timeOffset="-132936.66">11308 6178 154 0,'21'0'2'15,"-21"0"0"-15,0 0-1 0,0 10 2 0,0-10-3 16,0 0 2-16,13 0 1 0,-13 0-1 16,0 0-1-16,0 0-1 0,0 0 1 0,0 0-2 15,0 0 6-15,0 0-5 0,0 0 1 0,0 0-1 0,0 0-2 16,0 0 2-16,0 0 2 0,0 0 1 16,0 0-6-16,0 0 6 0,0 0-7 0,0 0 1 15,0 0 8-15,0 0-3 0,0 0 2 0,0 0 2 16,0 0-4-16,0 0 1 0,0 0 2 0,0 0-1 15,0 0-2-15,0 0 0 0,0 0-2 0,0 0 1 16,0 0 1-16,0 0 1 0,0 0-4 0,0 0 1 16,0 0-2-16,0 0 0 0,0 0-1 0,0 0 0 15,0 0 7-15,0 0-4 0,0 0 0 0,0 0 1 16,0 0-3-16,0 0 2 0,0 0 3 0,0 0-4 16,0 0 3-16,0 0 1 0,0 0-5 15,0 0 5-15,0 0-1 0,0 0-4 0,0 0 4 16,0 0 0-16,0 0-6 0,0 0 6 0,0 0-3 15,0 0 0-15,0 0 1 0,0 0 0 0,0 0 0 16,0 0-2-16,0 0 4 0,0 0-2 0,0 0 2 16,0 0-4-16,0 0 2 0,0 0 0 0,0 0 1 15,0 0 6-15,0 0-6 0,0 0-3 0,0 0 4 16,0 0 1-16,0 0 0 0,0 0 9 0,0 0-5 16,0 0-2-16,0 0 0 0,0 0-5 0,0 0 2 15,0 0-2-15,0 0-1 0,0 0-1 0,0 0 3 16,0 0-1-16,0 0 5 0,0 0-2 0,0 0-3 15,0 0 5-15,0 0-7 0,0 0 0 0,0 0 6 16,0 0-6-16,0 0 3 0,0 0 3 0,0 0-5 16,0 0-1-16,16 0 4 0,-16 0-7 15,0 0 3-15,0 0 1 0,0 0-2 0,0 0 6 16,0 0 0-16,0 0-3 0,0 0 2 0,0 0-2 16,0 0 2-16,0 0 1 0,0 0 0 0,0 0 3 15,0 0-7-15,0 0 1 0,0 0 2 0,0 0-4 16,0 0 7-16,0 0-2 0,0 0 3 0,0 0 0 15,0 0-2-15,0 0 7 0,0 0-3 16,0 0 5-16,0 0 3 0,0 0-10 0,0 0 1 16,0 0-6-16,0 0-2 0,0 0 5 0,0 0-6 15,0 0 7-15,0 0-7 0,0 0-4 0,0 0 6 16,0 0-1-16,0 0 0 0,0 0 1 0,0 0 0 16,0 0 0-16,0 0 2 0,0 0 1 0,0 0-4 15,0 0-7-15,0 0 8 0,0 0-2 0,0 0 3 16,0 0 1-16,0 0-4 0,0 0 4 0,0 0-1 15,0 0 3-15,0 0-1 0,0 0-3 0,0 0 2 16,0 0 0-16,0 0-4 0,0 0 5 0,17 0 0 16,-17 0-1-16,0 0 2 0,0 0-4 0,0 0-2 15,0 0-2-15,0 0 3 0,0 0-1 0,0 0 1 16,0 0 6-16,0 0-3 0,0 0 0 0,0 0-2 16,0 0-1-16,0 0-4 0,0 0 3 0,0 0 6 15,0 0-2-15,0 0 1 0,0 0-5 0,0 0-1 16,0 0 3-16,0 0 1 0,0 0 3 15,0 0-5-15,0 0 1 0,0 0 2 0,0 0 1 16,0 0 0-16,0 0-1 0,0 0-5 0,0 0 3 16,0 0 2-16,0 0-6 0,0 0 7 0,0 0-5 15,0 0 0-15,0 0 4 0,0 0-5 0,0 0 3 16,0 0-3-16,0 0 1 0,0 0 2 0,0 0 3 16,0 0-3-16,0 0 5 0,0 0-4 0,0 0-2 15,0 0 6-15,0 0-5 0,0 0 2 0,23 0-2 16,-23 0 1-16,0 0 0 0,0 0-1 0,0 0 3 15,15 0-3-15,-15 0-1 0,0 0 3 0,0 0-5 16,0 0 1-16,0 0 0 0,0 0 0 16,0 0 1-16,0 0 1 0,0 0 0 0,0 0 0 15,0 0 0-15,0 0 1 0,0 0-1 0,0 0 0 16,0 0 0-16,0 0 1 0,0 0 4 0,0 0-2 16,0 0-3-16,0 0 1 0,0 0-3 0,0 0 0 15,0 0 5-15,0 0-3 0,0 0 5 0,0 0-5 16,0 0-3-16,0 0 2 0,0 0-7 0,0 0 5 15,0 0 3-15,0 0-1 0,0 0 8 16,0 0-4-16,0 0-1 0,0 0-3 0,0 0-4 16,0 0 4-16,0 0-1 0,0 0 5 0,0 0-6 15,0 0 7-15,0 0-4 0,0 0 0 0,0 0 5 16,0 0-7-16,0 0 3 0,0 0-2 0,0 0-2 16,0 0 0-16,0 0 0 0,0 0 2 0,0 0-1 15,0 0 4-15,0 0-4 0,0 0 2 0,0 0 3 16,0 0-5-16,0 0 2 0,0 0 5 0,0 0-6 15,0 0 2-15,0 0 1 0,0 0-6 0,0 0 9 16,0 0-3-16,22 0-1 0,-22 0 4 0,0 0-7 16,0 0 3-16,0 0 4 0,0 0-5 0,0 0 3 15,17 0 0-15,-17 0-8 0,0 0 3 0,0 0 1 16,0 0-2-16,0 0 4 0,0 0 1 0,0 0-1 16,0 0 1-16,0 0-2 0,0 0 0 0,0 0 0 15,0 0-1-15,0 0 0 0,0 0 1 16,0 0 1-16,0 0-1 0,0 0 8 0,0 0-7 15,0 0-4-15,0 0 5 0,0 0-7 0,0 0 7 16,0 0-1-16,0 0-2 0,0 0-2 0,0 0 0 16,0 0-1-16,0 0 2 0,0 0 1 0,0 0-6 15,0 0 14-15,0 0-8 0,0 0 1 0,0 0 1 16,0 0-6-16,0 0 3 0,0 0 0 0,0 0 2 16,0 0 0-16,0 0-4 0,0 0 2 0,0 0 1 15,0 0-1-15,0 0 2 0,0 0 1 0,0 0-1 16,0 0 1-16,0 0 3 0,0 0-4 0,0 0 0 15,0 0-3-15,0 0 4 0,0 0-2 0,0 0 0 16,0 0 2-16,0 0-5 0,0 0 2 16,0 0 4-16,0 0-3 0,0 0-2 0,0 0 3 15,0 0-5-15,0 0 5 0,0 0 2 0,0 15 3 16,0-15 2-16,0 0-3 0,0 0-2 0,0 0-2 16,0 10-4-16,0-10 2 0,0 0 6 0,0 7-6 15,0-7 7-15,0 4-5 0,0-3-2 0,0 1 4 16,0 0-6-16,0 1 3 0,0-3 1 0,0 2-2 15,0 0 2-15,0-1 4 0,0 1-4 16,0 1-2-16,0 1 4 0,0-1-5 0,0 0 3 16,0-1 2-16,0 2-3 0,0-1 1 0,0 0 0 15,0 0 0-15,0 0 1 0,0 1-7 0,0 0 4 16,0 0-2-16,0 1 2 0,0 0 2 0,0 0 7 16,0 0 0-16,0 0 4 0,0 0-5 0,0-1-8 15,0 0-1-15,0 0-2 0,0-3 11 0,0 2-3 16,0 1-2-16,0-2 0 0,0 2-3 0,0-1 2 15,0 1 4-15,0 1-6 0,0 0 4 0,0 0-1 16,0 0-3-16,0 0 8 0,0-1-7 0,0 1 5 16,0 0 40-16,0-1 0 0,0 3-2 0,0-3 0 15,0 2-39-15,0 0-8 0,0-1 6 0,0 0-1 16,0 2-1-16,-18-3 3 0,18 1-4 0,0 1 5 16,0-1 0-16,0 1-3 0,0-1 3 0,0-1-6 15,0 2 4-15,0-1-3 0,0-1 3 0,0-1-2 16,0 2 3-16,0-1 1 0,0 0 30 15,0 1 9-15,0-1-2 0,0 0 0 0,0 0-33 16,-20-1-4-16,20 0-7 0,0 2 4 0,0-2 0 16,0 1-2-16,0-1 2 0,0-1 0 0,-10 1-1 15,10 1 0-15,0 0-1 0,-6 0 2 0,6-1-2 16,0 2 2-16,0-1 2 0,0 2-4 0,0-1 8 16,0 1-8-16,0-2 3 0,0 1 4 0,-5 0-9 15,1 0 10-15,2 1-6 0,0-2 0 0,-1 1 6 16,3 2-5-16,-3-2-1 0,1-1 0 0,2 1-2 15,-2-2 2-15,0 1 6 0,2-1-8 0,-2 2 1 16,0-3 0-16,1 1-2 0,-2 1 6 16,2-1-2-16,1-1 3 0,-2 1-2 0,0 0-2 15,2-1 3-15,0 2-1 0,0 0-2 0,0 0 3 16,0-1-1-16,0 2-5 0,-2 0 2 0,2-1 1 16,0 2-3-16,-3 0 3 0,3-1 11 0,0 2-6 15,0-2-1-15,0 3 4 0,0-2-9 0,0 2 4 16,0-2 0-16,0 1-7 0,0 1 4 0,0-2 2 15,0 0 11-15,0 0 7 0,0-1-5 16,0 0 0-16,0-1-11 0,0 1 6 0,0 0-4 16,0-1-4-16,0 0 7 0,0 0-13 0,0 0 0 15,0-1 10-15,0 2-6 0,0 0 4 0,0 0-2 16,0 0-2-16,0 0 0 0,0-1 0 0,0 1 7 16,0 0-4-16,0-1-1 0,0 1-2 0,0 0-4 15,0 0 5-15,0 0-11 0,0-1 6 0,0 0 0 16,0 0-5-16,0-4 9 0,0 5-4 0,0-1 8 15,-3-1-4-15,3-1 6 0,0 1 1 0,0 0-8 16,0 0 4-16,-2 0-3 0,0-1-1 0,2 1 0 16,0 0 4-16,0 1 0 0,0-1-4 0,0 2 3 15,0-2-6-15,0 1 2 0,0-1 8 0,0-1-3 16,0 3 1-16,0-1 6 0,0 1 43 0,0 0 0 16,0-1 7-16,0 1-4 0,0-1-52 0,0 2-5 15,0 0 1-15,0 1-1 0,0-2 1 16,0 2 4-16,0-3-1 0,0 2-3 0,0-2-1 15,0 2 5-15,0-1-9 0,0-1 1 0,0 0 8 16,0-1-4-16,0 0 8 0,0 1 0 0,0-1 0 16,0 0 0-16,0 1-9 0,0-3 9 0,0 3-12 15,0 0 8-15,0-1 0 0,0-1 0 0,0 2 9 16,0-3-5-16,0 2 5 0,0-3-13 0,0 1 4 16,0-1-8-16,0 2-5 0,0-2 9 0,0 0 0 15,0 1 5-15,0-1 8 0,0 2-4 0,0 2-5 16,0-2-3-16,0 3-5 0,0-1 0 0,0 1 0 15,0 0 0-15,0 0 4 0,0 0 0 0,0-2 0 16,0 0 4-16,0 1-8 0,0 0 4 0,0-1-4 16,0-1 9-16,0 0-1 0,0 0-4 15,0 2 8-15,0 0-7 0,0-1 3 0,0 0 0 16,0 1-8-16,0 1 4 0,0 0 0 0,0 0 0 16,0 2 0-16,0-3 4 0,0 1-12 0,0 0 4 15,0 1 4-15,0-1-8 0,0-1 13 0,0 0-5 16,0-1 0-16,0 1 9 0,0-1-9 15,0 3 8-15,0-4 0 0,0 1-8 0,0 1 4 16,0-1-8-16,0 2-4 0,0-1 4 0,0-2 8 16,0 2-4-16,0-1 4 0,0 1-7 0,0 1-1 15,0-4-4-15,0 3-4 0,0 1 4 0,0-4-4 16,0 1 9-16,0 3 7 0,0-3 0 0,0 2 1 16,0 0-5-16,0-3 0 0,0 3-4 0,0 0-4 15,0 0 16-15,0-2-4 0,0 0 4 0,0 3 8 16,0-5-9-16,0 2-3 0,0 1-4 0,0-2 4 15,0 1-11-15,0-1 11 0,0 2 0 0,0-2-8 16,0 1 12-16,0-1 0 0,0 2 4 0,0-3 8 16,0 3-8-16,0-3-4 0,0 2 4 0,0-2-16 15,0 0 4-15,0 0-4 0,0 0 0 0,0 2 8 16,0-2 0-16,0 0-4 0,0 3 0 0,0-3 0 16,0 3 0-16,0-3-3 0,0 0-2 0,0 1 5 15,0 0-4-15,0-1 8 0,0 2 0 16,0-2-4-16,0 0 4 0,0 1 1 0,0-1-5 15,0 0 0-15,0 0-5 0,0 0 5 0,0 0-4 16,0 0 0-16,0 3 9 0,0-3-9 0,0 1 4 16,0-1 0-16,0 3 0 0,0-3 4 0,0 1 8 15,0 0-8-15,0 2-4 0,0-2-4 0,0 0-4 16,0 2 8-16,0-2 4 0,0 2 4 0,0-2-8 16,0 1 4-16,0 0-8 0,0-1 0 0,0 1-1 15,0-2 5-15,0 1 4 0,0-1 0 0,0 0 1 16,0 0-9-16,0 0 4 0,0 0 4 0,0 0 0 15,0 0 0-15,0 0-4 0,0 0-4 0,0 0 4 16,0 0-4-16,0 0 0 0,0 0 0 16,0 0-4-16,0 0 12 0,0 0-4 0,0 0 0 15,0 0 8-15,0 0-8 0,0 0 4 0,0 0 0 16,0 0 0-16,0 0-4 0,0 0 0 0,0 0 4 16,0 0-8-16,0 0 15 0,0 0-7 0,0 0 0 15,0 0-4-15,0 0-11 0,0 0 14 0,0 0-7 16,0 0 8-16,0 0-4 0,0 0 1 15,0 0-1-15,0 0-4 0,0 0 8 0,0 0-8 0,0 0 4 16,0 0 8-16,0 0-4 0,0 0 0 16,0 0 3-16,0 0-7 0,0 0 4 0,0 0 8 15,0 0 3-15,0 0 8 0,0 0 1 0,0 0-9 16,0 0-4-16,0 0-7 0,0 0-8 0,0 0 0 16,0 0 5-16,0 0 2 0,0 0 4 0,0 0-3 15,0 0-8-15,0 0-3 0,0 0 3 0,0 0 4 16,0 0 4-16,0 0-1 0,0 0 1 0,0 0 0 15,0 0-8-15,0 0 8 0,0 0-4 0,0 0-3 16,0 0 3-16,0 0-4 0,0 0 0 0,0 0 4 16,0 0-1-16,0 0 2 0,0 0 3 0,0 0 0 15,0 0-8-15,0 0 11 0,0 0-3 0,0 0-4 16,0 0 8-16,0 0-8 0,0 0-8 0,0 0 12 16,0 0-4-16,0 0-4 0,0 0 8 0,0 0-12 15,0 0 12-15,0 0-4 0,0 0-4 16,0 0 8-16,0 0-8 0,0 0 5 0,0 0-2 15,21 0 1-15,-21 0-3 0,0 0-1 0,0 0 8 16,0 0-8-16,13 0 0 0,-13 0 5 0,0 0-5 16,0 0 4-16,0 0 7 0,7 0 0 0,-7 0 0 15,11 0-3-15,-7 0-4 0,-1 0-7 0,4 0 4 16,2 0 3-16,-3 0-4 0,0 0 4 0,3 0 0 16,-3 0 4-16,2 0 3 0,-3 0-7 0,1 0 0 15,-1 0 0-15,-3 0-4 0,1 0 12 0,1 0-5 16,-2 0-3-16,1 0 7 0,-1 0-7 0,-2 0 1 15,0 0-1-15,0 0 0 0,2 0 3 0,0 0 5 16,-2 0-4-16,1 0-4 0,3 0 0 16,0 0 0-16,1 0 7 0,0 0-3 0,-1 0 6 15,2 0 2-15,-1 0-1 0,1 0 4 0,0 0 7 16,0 0-15-16,-2 0-3 0,1 0-1 0,-1 0 1 16,-2 0-4-16,2 0 10 0,0-18 1 0,-2 18-22 15,0 0 11-15,0 0 0 0,1 0 3 0,-3 0 5 16,4 0-5-16,-2 0-3 0,-2 0 1 0,4 0-9 15,-3 0 15-15,3 0-4 0,1 0-6 16,0 0 14-16,-3 0-11 0,2 0 3 0,-2 0-3 16,3 0 0-16,-3 0-11 0,2 0 4 0,-1 0 14 15,4 0-17-15,-1 0 20 0,-3 0-17 0,2 0-7 16,0 0 11-16,-1 0 6 0,4 0-3 0,-3 0 11 16,-1 0 2-16,-2 0-23 0,5 0 10 0,-3 0-10 15,1 0-4-15,0 0 14 0,-1 0 0 0,0 0 4 16,-1 0-4-16,3 0 3 0,-2 0-6 0,0 0-1 15,-2 0 7-15,0 0-6 0,0 0 6 0,0 0-3 16,3 0 3-16,-3 0-3 0,-1 0 1 0,2 0-1 16,-1 0-4-16,3 0 4 0,0 0-4 0,-3 0 8 15,3 0-4-15,-1 0 3 0,0 0 1 0,1 0-8 16,0 0 8-16,4 0-5 0,-3 10 2 0,-1-10-1 16,1 0-1-16,2 0 2 0,-2 0-2 0,-2 0 1 15,-1 0-4-15,0 0 4 0,2 0 1 16,-3 0 2-16,1 0 1 0,-3 0-11 0,5 0 10 15,-3 0-3-15,-2 0 0 0,4 0 3 0,-2 0-3 16,1 0 0-16,1 0 4 0,-2 0-4 0,2 7-3 16,0-7-1-16,2 0 1 0,-1 0 3 0,1 0 6 15,-2 0-2-15,3 0-4 0,1 0 0 0,-3 0-4 16,3 2 4-16,-2-2 0 0,0 0 3 0,2 1 0 16,-1-1-9-16,-2 1 2 0,1-1 5 0,0 2-4 15,1-2 6-15,-4 0-3 0,3 0 0 0,-1 0-4 16,-1 0 5-16,-1 0 2 0,4 0-3 0,-3 0 3 15,0 0-3-15,1 0-3 0,1 0 3 16,1 0-3-16,-2 0 3 0,1 0 3 0,-1 0 0 16,1 0-3-16,1 3 0 0,0-3 0 0,0 0-3 15,0 0 3-15,-1 0 3 0,2 0-3 0,-2 0-3 16,3 0 3-16,-1 0 3 0,0 0-6 0,-1 0 7 16,-3 0 2-16,4 0-9 0,-5 0 10 0,1 0-11 15,-1 0 1-15,0 0 2 0,1 0-5 0,-2 0 9 16,0 0 1-16,0 0-1 0,1 0 4 0,-2 0-7 15,0 0-3-15,3 0 0 0,-2 0 2 0,0 0 5 16,4 0-5-16,-4 0 1 0,0 0-3 16,2 0 0-16,-2 0 0 0,-1 0 3 0,0 0 0 15,-1 0 0-15,0 0 3 0,0 0-3 0,0 0-3 16,0 0 3-16,0 0 0 0,0 0 0 0,0 0 7 16,0 0-4-16,0 0-4 0,0 0 1 0,3 0-6 15,-3 0-4-15,0 0 10 0,0 0 0 0,0 0 0 16,0 0 10-16,0 0-6 0,0 0-7 0,0 0 6 15,0 0-70-15,0 0-78 0,0 0-104 0,0 0-124 16,0-24 19-16,0 24 78 0</inkml:trace>
  <inkml:trace contextRef="#ctx0" brushRef="#br0" timeOffset="-131233.17">12315 6236 242 0,'0'0'0'0,"0"-2"-1"0,0 0 6 16,0-1-2-16,0 0-2 0,0-1 4 0,0 2 1 15,0-3 0-15,0-1 2 0,0 1 0 0,0 1-5 16,0 0 1-16,0 1 13 0,0-2 3 0,0 1-3 16,0 1-3-16,0-2-7 0,0 3-8 0,0-4 7 15,0 2 0-15,0-1 9 0,0 3 6 0,0-2 2 16,0 1 7-16,0-1-3 0,0 1-10 0,0 1-3 15,0-2 0-15,0 2-11 0,0-1 3 16,0 1-3-16,0 0-9 0,0-1 3 0,0 1 4 16,0 0-4-16,0 1 3 0,0-1 2 0,0 0-3 15,0-1 28-15,0 1-3 0,0 2 1 0,0-2 4 16,0 1-27-16,0 1 2 0,0 0-4 0,0 0-3 16,0 0-1-16,0 0 3 0,0 0 0 0,0 0-2 15,0 0 6-15,0 0-2 0,0 0-3 0,0 0 1 16,0 0 1-16,0 0-1 0,0 0 1 0,0 0 0 15,0 0-2-15,0 0-1 0,0 0 2 0,0 0 1 16,0 0-3-16,0 0 2 0,0 0 2 16,0 0-4-16,0 0 1 0,0 0-2 0,0 0 1 15,0 0 4-15,0 0-7 0,0 0 5 0,0 0 0 16,0 0 4-16,0 20 8 0,0-20-6 0,0 0-1 16,0 13-3-16,0-13-5 0,20 0 5 0,-20 13-2 15,0-13 1-15,0 12 3 0,0-7-5 0,0 2 3 16,0 1-4-16,0 1 9 0,0 0-1 0,11 2 3 15,-11-2 0-15,0 1-9 0,0 1 2 0,0 0-1 16,0-1 0-16,0-1 1 0,0 0-1 0,0 2-6 16,0-2-1-16,0 3 6 0,0-3 1 0,0 2-1 15,0 0 7-15,0 0-7 0,0 1-1 0,0 0 3 16,0-2-2-16,0 1 0 0,0-1 1 0,0 2 9 16,0-1-9-16,0-1 3 0,0 1 0 15,0-1-4-15,0-1 7 0,0 3 35 0,0-2 6 16,0-1-4-16,0 1 1 0,0 0-37 0,0 0-7 15,0 0-2-15,0 0 2 0,-15-1 1 0,15 0-4 16,0 1 3-16,0 0 0 0,0 2 5 0,0-3 1 16,0-1 0-16,-10 2-9 0,10-1 3 0,0 1-6 15,-4-1 9-15,4 1 0 0,-2 0 3 0,1-2 3 16,-3 1 0-16,4 3 2 0,0-3-2 0,-4 2-1 16,4-2-6-16,-2 1 4 0,2-1-6 0,-2 1 3 15,2 0 0-15,0 0-1 0,-1 0 0 0,1 0 0 16,-4 1 4-16,4-2-7 0,0 1 3 0,-3 0 0 15,3 0-2-15,0 0-1 0,-2-1 1 16,0 0 10-16,2-1 47 0,-3 0 13 0,1 3-6 0,-5-4-16 16,6 1-41-16,-2 1-15 0,1-1 15 15,-1 2 4-15,2-1-4 0,-1-1 0 0,0 1 1 16,2 0 12-16,-2-1 4 0,0 4 5 0,2-3-4 16,0 3-21-16,0-2 1 0,0-1 3 0,0 1-8 15,0 0 9-15,0 0-4 0,0-2-5 0,0-2 0 16,0-1 0-16,0 2 8 0,0-2-3 0,0 0 3 15,0 2 1-15,0 1-5 0,0 0 0 16,0 1-4-16,0 1 0 0,0 0-9 0,0-1 9 16,0 3 0-16,0-3 4 0,-15-1 5 0,15 2-9 15,0 0 0-15,0-2-4 0,0 0 4 0,0 2-1 16,0-2 5-16,0 1-4 0,0-1 4 0,0 0 4 16,0 2-13-16,0 0 5 0,-9 0-4 0,9 2-4 15,0-2 12-15,0-1 0 0,-8 1-4 0,8 2 0 16,-1-4 3-16,0 1 5 0,0-1-1 0,0-2-7 15,-1 1-4-15,0 1-3 0,2-1-1 0,0 0 12 16,-2-1-4-16,0 0 0 0,2 0 3 0,0 0-3 16,-2-1 0-16,1 0 0 0,1-2-3 0,0 2 6 15,-1-1-3-15,0 0 0 0,-2 2 0 0,3-1 0 16,0 0 4-16,0 1 0 0,-1-1-4 0,1-1 0 16,0 1-4-16,-2 0-4 0,2-1 16 15,0 0-8-15,-3-2 4 0,1 1 3 0,2 0-7 16,-2 0-3-16,1-2 3 0,-1 2 3 0,2-3-6 15,0 3-1-15,-4-1 7 0,4-2-6 0,0 0 6 16,0 2 1-16,0-2-7 0,0 0-1 0,0 0 0 16,0 3 4-16,0-3 7 0,0 0-3 0,0 0-4 15,0 0 4-15,0 0-11 0,-3 3 7 0,3-3-4 16,0 0 8-16,0 0-4 0,-1 0 3 0,1 0 9 16,0 0-9-16,-1 0-56 0,0 0-89 0,-2 0-104 15,1 0-112-15,0-31 58 0,0 31 84 0</inkml:trace>
  <inkml:trace contextRef="#ctx0" brushRef="#br0" timeOffset="-128932.7">12314 6269 249 0,'0'0'2'0,"0"0"5"16,0 0-1-16,0 0 5 0,0 0 10 0,0 0-2 15,0 0 5-15,0 0 3 0,0 0-8 0,0-15-4 16,0 15 0-16,0 0-13 0,0 0-3 0,0 0 1 15,0 0-3-15,0 0 3 0,0 0 1 16,0 0-3-16,0 0 3 0,0 0-2 0,0 0-1 16,0 0 4-16,0 0 1 0,0 0 19 0,0 0 5 15,0 0 0-15,0 0 19 0,0 0-9 0,0 0-7 16,0 0-1-16,0 0-26 0,0 0-6 0,0 0 2 16,0 0-13-16,0 0 9 0,0-18-4 0,19 18-3 15,-19 0 16-15,0 0-8 0,0 0 4 0,11 0 2 16,-11-11-5-16,0 11 5 0,9 0-2 0,-9 0 0 15,5 0-3-15,-5 0 4 0,6-5 1 0,-4 5-5 16,1 0 8-16,1-3-3 0,-2 1-2 0,3 0 5 16,-3 0-2-16,0-1-3 0,5 1 0 0,-3-1 2 15,-1 2-6-15,1-2 3 0,2 0 1 0,-1 1-6 16,1-1 6-16,-2 3 2 0,0-3-2 0,1 1 5 16,-3 2-5-16,2-2 1 0,-3 1-1 0,2 1 0 15,0-2 6-15,-2 0-5 0,2-1 4 16,-3 1-5-16,5-1-3 0,0 3 2 0,-3-5-5 15,2 2 5-15,0-1 4 0,1 2-7 0,-3-1 6 16,1 2-3-16,-1-1-3 0,-2 1 5 0,3 0-1 16,-3 1 1-16,0-1 0 0,0 1 8 0,0 0-8 15,0 0 12-15,0 0 6 0,0 0-6 0,0-2 4 16,0 2-12-16,0-1-3 0,0 1 2 0,0-2-4 16,-19 1 6-16,19 0-2 0,0 1-6 0,0-1 8 15,0-1-8-15,0 2-2 0,0 0 1 0,0 0-1 16,0 0 7-16,0 0 0 0,0 0 0 0,0 0-3 15,0-1-1-15,0 1 1 0,0 0 1 0,0-1 3 16,0 1-6-16,0 0 2 0,0 0 3 16,0 0-2-16,0-1 2 0,0 1 9 0,0 0 2 15,0 0 1-15,0 0 5 0,0 0-20 0,0-2 3 16,0 2-4-16,0 0-5 0,0 0 10 0,0 0-1 16,0 0-2-16,0 0-1 0,0 0-2 0,0 0-1 15,0 0 5-15,0 0-5 0,0 0 8 0,0 0-9 16,0 0 2-16,0 0 11 0,0 0-15 0,0 0 9 15,0 0-2-15,0 0-6 0,19 0 9 16,-19 17-4-16,10-17 0 0,-10 0 6 0,16 0-3 16,-7 12-6-16,0-12 3 0,3 0 0 0,-1 9 4 15,-1-9 9-15,2 3-3 0,-5-3-2 0,2 2-4 16,-3-2-7-16,-1 2 2 0,0-1-2 0,-1 1 3 16,-3-2-3-16,4 0 4 0,-4 2-1 0,1-1-4 15,2 1 8-15,1-2-7 0,0 2 7 0,2-2 3 16,-1 3-6-16,1-1 5 0,-1-1-6 0,4 0 0 15,-4-1 2-15,0 1 1 0,1-1-3 0,-1 0 4 16,-4 0-7-16,2 0 0 0,-3 0 5 0,3 0-5 16,-1 0 6-16,-2 0-6 0,5 0 4 0,-2 0-1 15,4 0 0-15,-4 0-1 0,3 0 1 0,-1 0 0 16,-3 0 1-16,-1 0 6 0,3 0-7 0,0 0 3 16,-3 0-3-16,0 0-6 0,2 0 7 15,2 0-4-15,-1 0 9 0,2 0 3 0,-2 0-10 16,0 0 7-16,1 0-12 0,-2 0 0 0,-1 0 9 15,-1 0-6-15,-1 0 2 0,3 0 3 0,-4 0-11 16,0 0 2-16,0 0 4 0,0 0 1 0,0 0-1 16,0 0 6-16,0 0-3 0,0 0 0 0,0 0 10 15,0 0-6-15,0 0-1 0,0 0 0 0,0 0-6 16,0 0 3-16,24 0 3 0,-24 0-3 0,0 0 0 16,24 0 0-16,-24 0 0 0,0 0 0 0,15 0 0 15,-15 0 0-15,0 0 3 0,0 0 1 0,0 0-3 16,8 0-1-16,-8 0 4 0,0 0-1 0,0 0 7 15,0 0 15-15,0 0-3 0,0 0 1 0,4 0 2 16,-4 0-14-16,5 0-10 0,-1 0-2 16,4 0-6-16,-1-18 0 0,1 18 3 0,1 0 4 15,2 0 0-15,2 0 0 0,0 0 4 0,0 0-8 16,3-11 1-16,1 11 2 0,-1 0-2 0,0 0 6 16,0 0 4-16,-6 0-6 0,4 0 2 0,-5 0-3 15,-4 0 26-15,-1 0 23 0,-2 0 3 0,-2 0 8 16,0 0-6-16,0 0-23 0,0 0-3 0,0 0 3 15,0 0-27-15,0 0 8 0,0 0-8 16,0 0-8-16,0 0-4 0,0 0-4 0,0 0 12 16,0 0-8-16,0 0 12 0,0 0-4 0,0 0 0 15,0 0 4-15,0 0 0 0,0 0 8 0,0 0-12 16,0 0 0-16,0 0 8 0,0 0-16 0,0 0 12 16,0 0-4-16,0 0-8 0,0 0 8 0,0 0-12 15,0 0 12-15,0 0-4 0,0 0-1 0,0 0 5 16,0 0-8-16,0 0 4 0,0 0 1 0,0 0 7 15,0 0 4-15,0 0 0 0,0 0 0 0,0 0-4 16,0 0 0-16,0 0 0 0,0 0 4 0,0 0 8 16,0 0-16-16,0 0 4 0,0 0-4 0,0 0-9 15,0-17 17-15,0 17-4 0,0 0 0 0,0 0-4 16,0-12 0-16,0 12 4 0,-20 0-8 0,20-8 4 16,0 8-4-16,0 0 0 0,0-7 4 0,0 7 0 15,0 0-4-15,0 0-4 0,0 0 4 16,0 0 0-16,0 0 8 0,0 0-4 0,0 0-4 15,0 0 4-15,0 0-5 0,0 0 5 0,0 0 4 16,0 0-4-16,0 0 1 0,0 0 3 0,0 0 0 16,0 0 0-16,0 0 0 0,0 0-4 0,0 0 0 15,0 0-4-15,0 0 4 0,0 0 4 0,0 0 0 16,0 0 4-16,0 0-4 0,0 0-8 0,0 0 4 16,0 0-4-16,0 0 0 0,0 0 4 0,0 0-4 15,0 0 8-15,0 0-4 0,0 0-8 0,0-15 8 16,0 15-4-16,0 0 4 0,0 0 8 0,-19 0-4 15,19 0-4-15,0 0 0 0,0-9-4 0,0 9-4 16,0 0 3-16,0 0 1 0,0 0 0 16,0 0 0-16,0 0 0 0,0 0-4 0,0 0 4 15,0 0 4-15,0 0-4 0,0 0 8 0,0 0 0 16,0 0-7-16,0 24-1 0,0-24 8 0,0 18-7 16,0-18 3-16,0 22 4 0,0-9-7 0,0 2 10 15,0-2-3-15,0 3 0 0,0-2 0 0,0 1-8 16,0 0 1-16,0-1 3 0,0-1-7 0,0 0 3 15,-15-1 12-15,15 0-12 0,0-2 8 16,0-1-4-16,0 1-7 0,-8-1 7 0,8-1-3 16,0-3 3-16,0 3 3 0,-5-3 5 0,5-1-5 15,0 1 1-15,0-2-8 0,0-1 1 0,0 0 3 16,0-1 7-16,0-1 1 0,0 0-4 0,0 0 7 16,0 0-11-16,0 0 12 0,0 0-5 0,0 0-56 15,0 0-17-15,-4 0-27 0,4 0-13 0,0 0 45 16,0-17 14-16,-3 17 0 0,1 0 8 0,1 0-11 15,0 0-18-15,-1-10-3 0,-2 10-10 0,3 0-3 16,-2-8-3-16,-1 8-17 0,2-7-5 0,-2 3 19 16</inkml:trace>
  <inkml:trace contextRef="#ctx0" brushRef="#br0" timeOffset="-126387.23">13034 6280 214 0,'0'-1'2'0,"0"0"-1"16,0 1-1-16,0 0 1 0,0 0 1 0,0 0 3 16,0 0-5-16,0 0 1 0,0 0-1 0,0 0-2 15,0 0 6-15,7 0 0 0,-7 0 7 0,0 0 13 16,0 0 1-16,0 0-2 0,0 0-9 0,0 0-11 16,0 0 7-16,0 0 5 0,0 0 4 0,0 0-2 15,0 0-11-15,0-19-5 0,0 19-1 0,0 0 1 16,17 0 0-16,-17 0 1 0,0 0-7 0,0 0 3 15,0 0-1-15,0 0 5 0,8 0 3 16,-8 0-4-16,0 0 4 0,3 0-7 0,-3 0 1 16,0 0 6-16,2 0-2 0,-2 0 1 0,0-8 19 15,0 8 7-15,0 0-2 0,3-5 7 0,-1 5-16 16,-2-2-18-16,0 2 9 0,0-2-10 0,0 2 0 16,0 0 3-16,0 0-6 0,2 0 3 0,-2-1-6 15,1 1 8-15,-1 0-11 0,2 0 9 0,-2 0-2 16,2 0-1-16,-2 0 6 0,0-2-15 0,2 2 24 15,-1 0-9-15,-1 0-3 0,0 0 15 16,0 0-15-16,2 0-11 0,-2 0 14 0,0 0-15 16,0 0 3-16,0 0 21 0,0 0-8 0,0 0-4 15,0 0 2-15,0 0-9 0,0 0 6 0,0 0 5 16,0 0-7-16,0 0 1 0,0 0 0 0,0 0 5 16,0 0-3-16,0 0 0 0,18 0 5 0,-18 0-1 15,0 0 2-15,0-13 3 0,0 13-6 0,0 0 0 16,0 0 9-16,8 0 14 0,-8-9-6 0,0 9 2 15,10-5-12-15,-6 1-19 0,1-1 9 0,-1 1 0 16,2 0 1-16,2-3 4 0,-4 3-3 0,2-1-2 16,-3 0-2-16,2-1 1 0,-3 1 4 0,3 1-6 15,-5-1 6-15,0 1 4 0,0 2-3 0,2-1 13 16,-2 3-7-16,0 0-9 0,0 0-1 0,0 0-7 16,0 0-5-16,0 0 4 0,0 0 4 0,0 0 0 15,0 0 7-15,0 0-3 0,0 0-2 16,0 0-4-16,0 0 3 0,0 0 1 0,0 0 1 15,0 0 6-15,0 0-4 0,0 0 1 0,0 0-2 16,0 0 2-16,0 0-2 0,0 0 5 0,0 0-1 16,0 0-1-16,0 0 4 0,0 0-10 0,0 0 2 15,22 0 1-15,-22 0-1 0,14 0 4 0,-14 0 0 16,13 0-3-16,-13 0-2 0,14 0 5 0,-14 0-3 16,10 18-3-16,-5-18 3 0,1 0 1 0,-1 0 2 15,-2 0 0-15,3 0 0 0,-2 0-5 0,2 0 0 16,0 0-2-16,3 0 4 0,-2 0 6 0,2 0-6 15,0 0 1-15,0 0-1 0,2 0 0 16,-2 0 4-16,-2 0 3 0,2 0-3 0,-1 0-2 16,-3 0 1-16,4 0-4 0,-2 0 1 0,-1 0 1 15,-1 0-6-15,4 0 5 0,-4 0-2 0,2 0 1 16,-1 0 7-16,0 0-6 0,0 0 3 0,1 0-5 16,-1 0 2-16,1 0 3 0,1 0-3 0,0 0 2 15,-1-9-5-15,0 9 3 0,1 0 4 0,-1 0-4 16,0-5 4-16,-1 5-2 0,1-3-5 0,2 2 5 15,-2 1 0-15,1-2-5 0,1 1 6 16,2 0-6-16,-1 0 3 0,0-1 1 0,3 2-2 16,-2-1 1-16,2 1 0 0,-5-1-1 0,4 1 4 15,-4 0-3-15,0 0 0 0,-2 0 0 0,-3 0-6 16,-1 0 9-16,-2 0-5 0,0 0 2 0,2 0 2 16,1 0-4-16,-2 0 6 0,0 0-4 0,3-1 4 15,1 1-5-15,0-2 1 0,0 0-1 0,2 1-3 16,1-1 4-16,1 2-2 0,-1-3 6 0,1 3-4 15,-2-2 0-15,0 2 3 0,-3 0-3 0,-2 0 50 16,1 0 0-16,-2-2 0 0,-1 2 1 0,0 0-43 16,0 0 7-16,0 0-15 0,0 0 0 0,0 0 0 15,0 0-14-15,0 0 14 0,0 0-3 0,0 0-1 16,0 0 4-16,0 0 0 0,0 0 13 0,0 0-2 16,0 0-7-16,0 0-4 0,0 0 0 0,0 0-14 15,0 0 24-15,0 0-13 0,0 0-8 16,0 0 14-16,0 0-16 0,0 0 9 0,0 0 1 15,0 0-1-15,0 0-2 0,0 0 6 0,0 0 0 16,0 0 10-16,0 0-11 0,0 0 1 0,0 0 14 16,0 0-27-16,0 0 19 0,0 0-6 0,0 0-13 15,0 0 23-15,0 0-2 0,0 0 2 0,0 0-3 16,0 0-8-16,0 0-2 0,0 0 3 0,0 0-3 16,0 0 3-16,0 0 0 0,0 0 0 0,0 0-1 15,0 0 2-15,0 0 5 0,0 0-9 0,0 0 7 16,0 0-8-16,0 0-3 0,0 0 11 0,0 0-7 15,0 0 3-15,0 0 0 0,0 0 0 0,0 0 0 16,0 0 0-16,0 17 0 0,0-17 1 0,0 0-1 16,0 0 1-16,0 0 3 0,0 12-5 15,0-12 4-15,0 0 0 0,0 9 0 0,0-9 0 16,0 5-3-16,0-1-2 0,0-1-1 0,0 0 3 16,0 1-3-16,0-1 7 0,0 2-4 0,0 0-3 15,0-1 7-15,0 0-4 0,0 0 4 0,0 1 1 16,0 2 1-16,0-2-1 0,0 0-5 0,0-1 4 15,0 3-13-15,0-1 9 0,0-2-2 16,0 4-8-16,0-1 11 0,0-2-3 0,0 1 2 16,0 1 4-16,0-1-4 0,0 1-2 0,0 1 5 15,0 1-3-15,0-1 0 0,0 0 0 0,0 3-6 16,0-2-2-16,0 1-1 0,0 2 4 0,0-2 0 16,0-1 8-16,0 1 0 0,0-2-5 0,0-1-1 15,0 2 1-15,0-4-1 0,0 3 4 0,0-1 0 16,0-2 5-16,0 1-6 0,0 0 7 0,0 0-1 15,0 0-15-15,0 1 15 0,0-2-10 0,0 2-2 16,0-1 9-16,-18 0-3 0,18-2 4 0,0 4-1 16,0 0-3-16,0-3-3 0,0 2 4 0,0 0 3 15,0 1-1-15,-10 1 0 0,10-2-3 0,0 1-3 16,0 0-1-16,0 1 7 0,-7 0-3 0,7-2 3 16,-5 3 0-16,4-3-6 0,-2 1 4 0,1 1 2 15,-2-1-3-15,4 1 3 0,-4-2-1 16,3 1-2-16,1 0 2 0,-1 0-2 0,-1-1 0 15,2-1 0-15,0 1 0 0,0 0-1 0,0 0 10 16,0 1 1-16,0-3-1 0,0 2 0 0,0 1-9 16,0-2 0-16,0 2 3 0,0-1 0 0,0 2 1 15,0-1-2-15,0-1 1 0,0 0 3 0,0 1 0 16,0 1 0-16,0 1-3 0,0-3-4 0,0 0 4 16,0 1 1-16,0 0-9 0,0-2 2 0,0 1-5 15,0 0 1-15,0-1 0 0,0 1 6 0,0-2 1 16,0 2 3-16,0-2 6 0,0 2-10 0,0-1-7 15,0-1 0-15,0 3-3 0,0-3 13 16,0 3 5-16,0-1-8 0,0 1 4 0,0-1-11 16,0 0 3-16,15 0 3 0,-15 1 8 0,0-1 3 15,0 2 4-15,0 0-3 0,0 0-4 0,0-1-4 16,0 2-3-16,8-1 8 0,-8 1-5 0,0-2-1 16,0 1-2-16,0-1 3 0,0-3-3 0,0 3 3 15,0-4 0-15,0 4-8 0,0-2 8 0,0 4-5 16,0-3 9-16,0 4-5 0,0 1-4 0,0-2 11 15,0 2-11-15,0-1 7 0,0 1 0 16,0-3-17-16,0 1 3 0,0 1 1 0,0-2 3 16,0 0 14-16,0 1 1 0,0 0-5 0,0-3-7 15,0-1 0-15,0 3 4 0,0-2 0 0,0 2 0 16,0-4-4-16,0 3 7 0,0-1 0 0,0 0 3 16,0-2 4-16,0 1-11 0,0-1 1 0,0 0-1 15,0 2-4-15,0-3 8 0,0 3 0 0,0-3-4 16,0 0 1-16,0 2-4 0,0 0 0 0,0 0 7 15,0-2-1-15,0 3 5 0,0-3-5 0,0 2 5 16,0-2-4-16,0 0-4 0,0 2 4 0,0-1-4 16,0 0 4-16,0-1-4 0,0 1-3 0,-15-1 0 15,15 2 0-15,0-2-1 0,0 2 11 0,0-2-3 16,0-3-4-16,0 2 7 0,0 0-7 0,0 0 0 16,0-1 0-16,0-2-3 0,0 0 3 15,0 2-3-15,0-2 3 0,0 3 3 0,0-3 0 16,0 2 1-16,0-1 0 0,0 0-4 0,0 2-3 15,0-2 3-15,0 2 0 0,0-2-4 0,0-1 1 16,0 1-1-16,0 1 4 0,0-2 4 0,0 0-5 16,0 1 8-16,0-1-6 0,0 0 2 0,0 0 1 15,0 0-7-15,0 0 3 0,0 0-4 0,0 0 8 16,0 0-4-16,0 0 3 0,0 0-3 0,0 0 0 16,0 0 0-16,0 0 0 0,0 0 4 0,0 0-11 15,0 0 7-15,0 0 0 0,0 0 0 0,0 0 11 16,0 0 42-16,0 0 0 0,13 0 4 0,-13 0-3 15,11 0-42-15,-11 0-4 0,13 0-1 0,-6 0-3 16,-1 0 4-16,-1 0-8 0,3 0 0 16,-1 0 4-16,-1 0-8 0,-2 0 8 0,2 0-4 15,3 0 0-15,-4 0 0 0,4 0 3 0,-2 0-6 16,2 0 7-16,-2 0-1 0,1 0-2 0,3 0 14 16,-2 0-8-16,-2 0 5 0,5 0 3 0,-2 0-11 15,1 0 7-15,0 0-4 0,-2 0-3 0,2 0 14 16,3 0-7-16,-1 0 4 0,-2 0 7 15,1 16-8-15,1-16 5 0,-5 0-2 0,0 0-1 16,-2 0 4-16,1 0-6 0,5 0 1 0,-6 0-5 16,3 0-9-16,2 0 2 0,3 0-3 0,-1 0 3 15,1 0 1-15,-1 0 2 0,0 0-6 0,-2 0-2 16,-1 0 5-16,1 0-6 0,-1 0 9 0,0 0-6 16,-1 0-6-16,1 0 6 0,-1 0-7 0,1 0 7 15,-4 0 3-15,2 0 0 0,-1 0 4 0,3 0 0 16,-2 0-7-16,-1 0-3 0,1 0 6 0,-1 0-3 15,1 0 6-15,-3 0-6 0,-2 0 1 0,0 0-4 16,-3 0 0-16,0 0 6 0,0 0-7 0,0 0 7 16,0 0-6-16,0 0-4 0,0 0-10 0,0-11-37 15,0 11-58-15,0 0-77 0,0 0-92 0,0-6-74 16,0 3 47-16,0-3 82 0</inkml:trace>
  <inkml:trace contextRef="#ctx0" brushRef="#br0" timeOffset="-125214.78">13262 6708 164 0,'0'0'-2'0,"0"0"5"0,0 0-3 15,0 0 0-15,0 0 0 0,0 0-2 0,0 0 1 16,0 0-2-16,0 0 6 0,0 0-5 0,0 0 0 15,0 0 2-15,0 0 1 0,0 0 0 0,0 0-1 16,0 0 2-16,0 0-1 0,0 0 10 0,0 0 15 16,0 0 5-16,0 0 3 0,23 0-3 15,-23 0-10-15,0 0-7 0,0 12-8 0,19-12-4 16,-19 0 0-16,13 0-1 0,-13 0-1 0,14 0 0 16,-6 7 3-16,1-7-6 0,-1 1 6 0,2 2 0 15,-1-2-4-15,0 2 6 0,2-1-3 0,-1-1 4 16,-3 1-1-16,6 0-3 0,-3-2 0 0,0 3-5 15,1-3 0-15,-2 1 2 0,4 1 6 16,-1-2-6-16,-1 1 1 0,2 0-2 0,0 0-4 16,-1 1 8-16,1-1-2 0,0-1 4 0,1 2-2 15,-3 1-3-15,1-3 1 0,0 0-1 0,-3 2 3 16,0-1 0-16,0 0 1 0,0-1 2 0,1 0-4 16,0 0 4-16,-1 1 2 0,0-1-7 0,4 0 11 15,-2 0-11-15,1 0 1 0,-2 0 0 0,6 0-5 16,-4 0 14-16,0 0-10 0,3 0 8 0,-4 0-6 15,3 0-8-15,-4 2 11 0,4-2-6 0,-3 1 4 16,-1-1 1-16,1 2-7 0,0-2 0 0,0 0 5 16,2 2 1-16,1-2 4 0,0 0 24 0,2 0-3 15,-1 3 2-15,3-3-3 0,-1 0-19 0,-1 0-5 16,1 0-3-16,-2 0-2 0,1 0 1 0,-2 0 4 16,-3 0 22-16,0 0 14 0,1 0-11 15,-4 0 20-15,-2 0-16 0,0 0-7 0,-2 0 1 16,0 0-19-16,5 0-7 0,-2 0-6 0,-2 0 4 15,4 0 2-15,0 0 1 0,2 0 1 0,-1 0 1 16,0 0-3-16,-1 0-1 0,-1 0-1 0,0 0 4 16,0 0-2-16,-4 0 3 0,1 0 0 0,-2 0-5 15,1 0 1-15,-4 0-4 0,3 0 4 0,-3 0-2 16,1 0 0-16,2 0 5 0,-3 0-5 0,0 0 2 16,0 0 2-16,1 0-4 0,-1 0 4 0,0 0 1 15,0 0 1-15,0 0-7 0,0 0 4 0,0 0-3 16,0 0-49-16,0 0-81 0,0 0-59 0,0 0-1 15</inkml:trace>
  <inkml:trace contextRef="#ctx0" brushRef="#br0" timeOffset="-115702.45">10548 7029 145 0,'0'0'3'0,"0"0"1"16,0 0 5-16,0 0 1 0,0 0 4 0,0 0-5 15,0-6 0-15,0 6-5 0,0 0 1 0,0 0 2 16,0 0-11-16,0 0 4 0,0 0-3 0,0 0-3 15,0 0 7-15,0 0-1 0,0 0 6 0,0 0 19 16,0 0 8-16,-18 0 13 0,18 0 5 16,0 0-3-16,0 0-1 0,0 0-5 0,0 0-7 15,0 0-9-15,0 0-6 0,0 0-10 0,0 0-5 16,0 0-1-16,0 0-3 0,0 0 5 0,0 0-4 16,0 0-5-16,0 0-1 0,0 0-2 0,0 0 2 15,-18 0 1-15,18 0 0 0,0 0 2 0,-14 0 1 16,14 0 0-16,0 0 0 0,-12 0 1 0,12 0 3 15,-7 0-4-15,7 0 10 0,-2 0-8 0,2 0-1 16,-6 0 10-16,4 0-7 0,0-14 6 0,2 14 2 16,0 0-9-16,-4 0 1 0,4 0-4 0,-2 0-6 15,1 0 3-15,-3 0-1 0,2 0 3 0,-4 0-3 16,-1-7 4-16,0 7-5 0,-2 0-3 0,0 0 8 16,-3 0-3-16,-1 0 3 0,-1 0 3 0,3 0-2 15,-1 0 2-15,-1 0-1 0,1 0-5 16,1 0 1-16,3 0 1 0,-1 0-2 0,-2 0 2 15,4 0 0-15,-2 0-5 0,0 0 2 0,2 0 3 16,-4 0 0-16,3 0-1 0,-2 0 1 0,3 0 4 16,-2 0-7-16,1 16 8 0,-2-16 0 0,1 0 6 15,3 0-3-15,-2 0-7 0,0 10 1 0,-1-10-10 16,-1 0 13-16,2 7 3 0,-1-7-3 0,-4 5 3 16,1-5-5-16,-1 2-2 0,1 1 6 0,-3-2-7 15,2 1 1-15,1-1 2 0,3 1-5 0,0 1-1 16,2-1 0-16,3 1 4 0,-1 0-2 0,3 1 14 15,-5 1-8-15,1 1-4 0,-5-1 3 0,1-1-5 16,-1 5 2-16,0-1-1 0,-4-2 4 16,1 2-8-16,3 0 7 0,-6 1-3 0,4-1-2 15,1 3 3-15,2-1-2 0,-3-1 7 0,0 4-10 16,4-3 1-16,-1-2-2 0,3 3-1 0,0-4 5 16,3 4 3-16,-1-2 0 0,2 0 0 0,-1 2 1 15,3-2-2-15,-4 3 0 0,0 1 4 0,3 0-2 16,-4 0 0-16,2 1 0 0,-1 0 0 0,-2 0 3 15,1 0 0-15,2-1 0 0,-2 0-4 16,0 1 2-16,0-2-2 0,0 2-3 0,4-3 15 16,-2 1-6-16,3 0-2 0,-1 0 6 0,2 0-21 15,0-1 7-15,0 1 4 0,0 1-3 0,0-1 6 16,0 3-6-16,0-2 2 0,0 1 5 0,0 0 2 16,0 0-8-16,18 0 1 0,-18 1-3 0,0 0-5 15,0-1 12-15,15-2-7 0,-15 1 3 0,0-1 3 16,10 0-3-16,-10-2 1 0,11 0 6 0,-6 1-7 15,3-2 9-15,2 2 2 0,-2-4 20 0,2 3 15 16,5-1-3-16,-2-1 1 0,1 1-33 0,4-2-11 16,-2 1 2-16,-1-1-3 0,4 0 8 0,-6-1 0 15,1 2-4-15,-1-2-3 0,4-1-3 0,-7-1 3 16,1 2-3-16,-2-1 6 0,-2-1 6 0,-3 1-6 16,3-2 0-16,-3 1 0 0,4-2-6 0,-2 1 6 15,3 1 4-15,-2-1 21 0,6-2 26 16,0-1-4-16,1 2 4 0,0 0-20 0,2-2-31 15,2 0 8-15,2 0-11 0,-2 0 0 0,-2 0-3 16,4 0 3-16,-4 0 3 0,0 0 1 16,1 0 7-16,-2 0-15 0,-3 0 8 0,2 0-8 0,-3 0 1 15,1 0 3-15,1 0 0 0,-2 0 0 0,2 0 0 16,-2 0 4-16,1 0-8 0,1 0 8 0,1 0-3 16,-1 0-5-16,3-18 4 0,-1 18 0 0,-1 0-3 15,4-20-1-15,0 20 1 0,2-15-4 0,-1 15 7 16,2-17 4-16,-4 7-4 0,3 3-3 0,0-2 3 15,-2 2-7-15,-3-1 7 0,0 3 3 16,-1-2-6-16,1 2 3 0,-5 0 0 0,1 0 0 16,1 1 0-16,-3-3 3 0,3 1 19 0,-2 1 15 15,0 0 3-15,1-1 17 0,0 0-23 0,-2 0-7 16,1 1 3-16,1-3-23 0,-1 1 0 0,2 0 1 16,-3 0-4-16,4-1 29 0,-1-1 10 0,1-1 0 15,-1 0-10-15,3-1-12 0,-4 0-10 0,3 0-6 16,-1-2 24-16,-1 1 3 0,1-3 0 0,1 4 10 15,-5-1 6-15,3 0-1 0,-3 4 6 16,-2 1-3-16,-2-1-20 0,-1 2-11 0,1-1-11 16,-5 2-1-16,2-2 0 0,-2 1-3 0,0 0 5 15,0-3-11-15,0 2 1 0,0-3-1 0,0 0 4 16,0-1 2-16,0 1-1 0,-23-2 2 0,23 0-6 16,0-1 2-16,0 0-1 0,-13 0-2 0,13 1 7 15,0-3-6-15,-9 3 3 0,9-2-5 0,0 2-1 16,0-1 6-16,-6 1-1 0,6 0 0 0,0 1-3 15,0-1 4-15,-2-1-5 0,-1 0-1 0,-2 2-2 16,2-1-6-16,0 0 8 0,-2-1 0 0,-1 1-3 16,-1 1 6-16,-2 1 0 0,2 1 7 0,0-2 2 15,-1 4-3-15,0 2-2 0,0 1-5 0,1-1-4 16,1 1 4-16,0 0-2 0,2 3 2 0,-1-4 10 16,3 0-4-16,-2-2 0 0,2 2-1 0,-2-1-2 15,1-1-5-15,-4 2 2 0,4 0 3 16,1 0-4-16,-2 1 6 0,-2-3-6 0,1 0 4 15,1 0-2-15,-5 2 0 0,2-1 0 0,-2-1-10 16,-3 0 7-16,0 3-3 0,2 0 6 0,-6 0 6 16,5 1-3-16,-2-2 0 0,1 3 0 0,0-1-5 15,2 1 2-15,-1 0 5 0,2-3-3 0,-1 5-1 16,0-3-1-16,3 2 0 0,-3-2-1 0,-1 1 1 16,1-1 1-16,-2 0-4 0,1 3 3 0,-3-2 3 15,-3 2-5-15,-2 0-3 0,-2 0-10 0,-5 0-44 16,-5 0-48-16,-2 0-105 0,-6 0-107 0,-2 24-73 15,-8-24 4-15,-4 0 110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9-08T09:08:0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15780 5934 56 0,'0'0'2'0,"0"0"6"0,0 0 1 15,0 0 3-15,0 0-3 0,0 0-4 0,0 0 4 16,0 0-2-16,0 0-1 0,0 0 6 16,0 0-9-16,0 0 1 0,0 0-1 0,0 0-7 15,0 0 2-15,0 0 0 0,0 0 4 0,0 0-5 16,0 0 3-16,0 0-3 0,-18 0 3 0,18 0 5 15,0 0-4-15,0 0-1 0,0 0-4 0,-12 0 2 16,12 0 0-16,0 0 4 0,-9 0-1 0,9 0 0 16,-7 0 2-16,4 0-3 0,-2 0 3 0,0 0-3 15,2 0-1-15,2 0 5 0,-1 0-5 0,-1 0-1 16,1 0 5-16,-1-14-5 0,-2 14-1 0,2 0 2 16,-3 0-1-16,0 0 1 0,-1 0 3 15,-1 0-4-15,-1 0 3 0,1 0 1 0,0-7 3 16,-2 7-2-16,3 0-2 0,0-4-1 0,1 3-2 15,1 0 3-15,1-2-3 0,-3 2 6 0,4 1-2 16,2 0 0-16,-3-1 4 0,1 1-14 0,-1-2 7 16,1 2 1-16,-2 0-2 0,4 0 7 0,-3 0-7 15,2 0 4-15,1 0-5 0,-1 0 14 0,2 0-9 16,0 0-8-16,0 0 10 0,0 0-14 0,0 0 20 16,0 0-4-16,0 0-4 0,0 0 1 15,0 0-13-15,0 0 10 0,0 0 0 0,0 0 0 16,0 0 10-16,0 0-10 0,0 0-3 0,0 0 7 15,0 0-11-15,0 0 10 0,0 0 5 0,0 0-15 16,0 0 10-16,0 0-2 0,0 0-6 0,0 0 9 16,0 0-8-16,0 0 0 0,0 0 1 0,0 0 3 15,0 0 0-15,0 0 6 0,0 0-3 0,0 0-3 16,18 0 0-16,-18 0-3 0,0 0 14 0,13 0 2 16,-13 20 10-16,17-20 0 0,-8 0-10 0,2 0-5 15,0 12-6-15,0-12 3 0,2 0-2 0,-1 0 0 16,4 0 1-16,-3 7-5 0,2-7 4 0,0 5-5 15,0-3 5-15,-2 1 1 0,2-1-6 0,0-1 8 16,-1 1-7-16,0 1-1 0,0 0 2 0,1-2 1 16,-1-1-2-16,1 2 2 0,-1-1-1 15,-1 1-1-15,-1-1 2 0,0 1-1 0,2-1-2 16,-4 2-2-16,2-2 2 0,-2-1 3 0,3 1-2 16,0-1 2-16,-1 3 3 0,2-1-5 0,1 0 4 15,0-1-3-15,0 1-5 0,4 0 7 0,-3-1-5 16,1 0 3-16,-3 2 4 0,1-3-9 0,-1 0 5 15,-5 0 0-15,0 0 2 0,-4 0 1 0,-2 0 1 16,-1 0 14-16,0 0 6 0,0 0 15 0,-2 0 0 16,0 0-16-16,0 0-9 0,0 0-9 0,0 0-5 15,0 0 6-15,0 0-4 0,0 0 0 0,0 0-4 16,0 0 0-16,0 0-1 0,0 0-2 0,0 0 7 16,0 0-7-16,0 0 7 0,0 0 1 0,0 0-6 15,0 0 7-15,0 0-13 0,0 0 2 16,0 0 1-16,0 0 3 0,0 0 7 0,0 0-4 15,-23 0 1-15,23 0 0 0,0 0-4 0,-24 0 11 16,24 0-5-16,-19 0-3 0,19 0 4 0,-14 0-4 16,14 0 4-16,-12 0-4 0,7 0-2 0,1 0 0 15,-1-14 0-15,0 14 1 0,-4 0 0 0,2 0 0 16,0 0 1-16,1-11-1 0,-1 11 3 16,-2 0-1-16,1-4-4 0,-2 4 3 0,3 0 4 15,-3-2-4-15,1 1 3 0,-2-1-1 0,0 2-7 16,1 0 5-16,-1 0 0 0,0 0 3 0,1 0 0 15,1 0-2-15,0 0-5 0,0 0 2 0,-2 0-2 16,1 0 4-16,1 0 3 0,-2 0-3 0,-2 0 2 16,2 0-2-16,-1 0 5 0,1 0-7 0,2 0 2 15,-3 0-1-15,3 0 2 0,3 0 2 0,-1 0-1 16,2 0 0-16,1 0-3 0,-1 0 1 0,-1 0-4 16,2 0 3-16,-2 0-1 0,-2 0 1 0,-1 0 4 15,-3 0-1-15,-2 0 1 0,3 0-4 0,-3 0 1 16,-1 0 1-16,3 0 0 0,0 0 2 0,1 0-1 15,1 0-3-15,2 0-2 0,0 0 3 0,0 0-2 16,2 20-1-16,0-20 5 0,2 0-4 0,-2 0-1 16,4 0 9-16,0 0-9 0,1 0 3 0,-2 0-3 15,3 0-3-15,0 0 6 0,-2 0-1 0,2 0 7 16,0 0-3-16,0 0-2 0,0 0 3 16,0 0-7-16,0 0 0 0,0 0 5 0,0 0-2 15,0 0 0-15,0 0 5 0,0 0-8 0,0 0 6 16,0 0 2-16,0 0-4 0,0 0 0 0,0 0-6 15,28 0 6-15,-28 0 0 0,20 0 2 0,-20 0 1 16,34 0-7-16,-15 0 1 0,5 0 4 0,-2 0-5 16,5 0 9-16,-1 0-8 0,0 0 0 0,-1 0 4 15,1 0-4-15,0 0 1 0,-3 0-1 0,1 0 0 16,-3 0 0-16,-1 0 6 0,0 0 2 0,1 0 3 16,-3 0 2-16,-1 0-10 0,-3 0-6 15,0 0 2-15,-4 0-1 0,0 0 3 0,-2 0 12 16,-3 0-7-16,-4 0-4 0,1 0 4 0,-2 0-7 15,0 0 0-15,0 0 5 0,0 0-3 0,0 0-2 16,0 0 3-16,1-14-2 0,-1 14-1 0,2 0 6 16,-2 0-4-16,1 0-1 0,-1 0-1 0,2 0 2 15,-2 0 1-15,1 0-3 0,-1 0 3 0,1 0-4 16,0 0 2-16,-1 0 6 0,0 0 0 0,0 0 2 16,0 0-4-16,0 0 2 0,0 0 4 0,0 0-13 15,0 0 6-15,0 0-1 0,0 0-3 16,0 0 8-16,0 0-4 0,0 0-4 0,0 0 6 15,0 0 0-15,0 0 0 0,0 0 0 0,0 0-6 16,0 0 0-16,0 0 4 0,0 0-1 0,0 0 3 16,0 0-6-16,0 0 3 0,0 0-5 0,0 0 3 15,0 0 6-15,0 0-2 0,0 0 1 0,0 0-2 16,0 0 3-16,0 0-6 0,0 0 5 0,0 0-3 16,0 0-5-16,0 0 11 0,0 0-8 0,0 0 5 15,0 0-3-15,0 0 0 0,0 0 2 0,0 0-2 16,0 0-3-16,0 0-2 0,0 0 1 0,0 0-17 15,0 0-18-15,0 0-39 0,0 0-30 0,0 0 3 16,0 0 23-16</inkml:trace>
  <inkml:trace contextRef="#ctx0" brushRef="#br0" timeOffset="25223">16231 8703 355 0,'0'0'2'15,"19"0"1"-15,-19 0 2 0,0 0-5 0,11 0-3 16,-11-8 0-16,0 8-4 0,0 0 13 0,0 0-1 16,0 0-2-16,0 0 4 0,0 0-7 0,0 0-2 15,0 0 2-15,0 0-2 0,0 0 1 0,0 0 9 16,0 0 9-16,0 0 7 0,0 0 5 0,0 0 2 16,0 0 2-16,0 0-2 0,0 0 6 0,0 0-12 15,0 0-8-15,0 0-6 0,0 0-9 16,0 0 1-16,0 0-2 0,0 0 1 0,0 0-5 15,0 0 0-15,0 0 3 0,0 0 0 0,0 0 2 16,18 0-2-16,-18 0 9 0,0 0-9 0,13 0 6 16,-13 0 7-16,17 0-2 0,-10 0 11 0,4 0 4 15,-2 0 0-15,3 0-7 0,-4 0-1 0,4 0-6 16,-2 0 2-16,0 0 9 0,3 0-2 0,0-14-7 16,1 14-1-16,1 0-10 0,1 0 0 0,-1 0 1 15,2 0 5-15,-1 0-8 0,2 0 2 0,-3 0-3 16,3 0-2-16,-2 0 6 0,2 0-4 0,-5 0 7 15,6 0-6-15,-1 0 9 0,-1 0 0 0,0 0 0 16,-2 0 0-16,0 0 0 0,2 0 4 0,2 0-3 16,1 0 9-16,-2 0-6 0,1 0-1 0,4 0-2 15,4 0-4-15,-3 0-4 0,1 0 5 16,-3 0-5-16,0 0-2 0,-3 0 5 0,1 0-5 16,-8 0 6-16,1 0 3 0,-3 0 1 0,-3 0-4 15,-2 0 7-15,2 0-10 0,-5 0 0 0,2 0 0 16,-2 0-4-16,-2 0-1 0,2 0 1 15,-2 0-3-15,0 0-1 0,0 0 8 0,0 0-4 0,0 0 7 16,0 0-3-16,0 0-1 0,0 0-3 0,0 0 4 16,0 0 3-16,0 0-7 0,0 0-4 0,0 0 4 15,0 0-6-15,0 0 2 0,0 0 8 0,0 0-11 16,0 0 6-16,0 0 1 0,0 0-10 16,0 0-9-16,0 0-30 0,0 0-23 0,0 0-14 15,0 0-24-15,0 0-4 0,0 0-12 0,0 0-12 16,0 0-13-16,0 0 29 0,0 0 33 0</inkml:trace>
  <inkml:trace contextRef="#ctx0" brushRef="#br0" timeOffset="25935.39">16971 8507 182 0,'0'0'9'0,"-20"0"10"16,20 0-3-16,0 0 4 0,0 0-8 0,0 0 1 15,0 0 11-15,0 0 6 0,0 0 3 0,0 0 2 16,0 0-5-16,-10 0-5 0,10 0-9 0,0 0-13 15,0 0 0-15,0 0-6 0,0 0 3 0,0 0 2 16,0 0-9-16,0 0 7 0,0 0-3 0,0 0 6 16,0 0 4-16,0 16-8 0,0-16 8 15,0 0-2-15,0 10 3 0,0-10 7 0,0 12-3 16,0-5 4-16,0 1 6 0,0-1 2 0,23 2 1 16,-23-1-5-16,0 0-8 0,22 1 4 0,-22 0 8 15,20 1 4-15,-20-1 2 0,20-2-3 0,-6 1-13 16,-5-2-7-16,0 1-7 0,0 0 4 0,-3-4-1 15,-2 1 1-15,0-2 5 0,-1 1-8 0,-1-3 0 16,-1 2-1-16,1-2-2 0,-2 0 3 0,1 3 1 16,1-3 1-16,-2 1-3 0,3 0 0 0,-2 1-6 15,0 0 4-15,3 1 0 0,-2-3 0 0,0 5 2 16,-1-3-2-16,0 1 4 0,2-1 1 0,-2 0-6 16,0-1 8-16,1 1-4 0,-2-1-4 0,1 1 9 15,-1-1-11-15,0 2 2 0,1-2 6 16,-1 0 3-16,1 1 3 0,1 2 0 0,-2-4-2 15,0 2-7-15,0-1 0 0,0-1 3 0,0 1 0 16,0-1 1-16,0 0 0 0,0 3-1 0,0-3-5 16,0 0 5-16,0 0 0 0,0 0-1 0,0 0 5 15,0 0-7-15,0 1 3 0,0-1-6 0,0 0 6 16,0 0-3-16,0 1 4 0,0-1 0 0,0 3 3 16,0-3 10-16,-18 2 3 0,18 2-6 0,-15 0 1 15,15 1-5-15,-19-1-9 0,7 3 9 16,-2-2-3-16,-1 3-4 0,2 0 8 0,-1-1-4 15,1 2-4-15,-1-1 5 0,0 0-12 0,3 0 5 16,0 2-1-16,1-2 0 0,1 0 1 0,4 2-1 16,-2-2 3-16,4 1 1 0,-1 1-4 0,0 0 4 15,2-1 0-15,1-1-4 0,-1-1 10 0,2 1-13 16,0-2-53-16,0-3-57 0,0 1-80 0,0-2-57 16,0-2 49-16</inkml:trace>
  <inkml:trace contextRef="#ctx0" brushRef="#br0" timeOffset="27019.07">17863 8600 200 0,'-6'0'-6'0,"2"0"1"0,-6 0 3 0,5 15 0 16,-3-15 4-16,2 0 0 0,-1 0 0 0,-1 16-1 15,-1-16 4-15,3 11-2 0,0-11-4 16,1 14 3-16,0-6 23 0,0 0 7 0,1 1 2 16,0-1-2-16,-3 1-20 0,2 0-5 0,0 2 13 15,-1 0 6-15,-1-1-2 0,2 0-1 0,-2 2-7 16,2-1 5-16,-1 0 6 0,2 0 8 15,1 1-3-15,2-2-13 0,0 0-4 0,1 0-8 0,0 0 1 16,0-1 6-16,0 1-5 0,0-1 4 0,0 0 19 16,0-1 22-16,0 2 1 0,0-1-4 0,0-1-17 15,0 0-25-15,20-1 18 0,-20 1 9 0,0-2 4 16,20 1 1-16,-20-3-14 0,13 1-14 0,-13-2 1 16,12 0-3-16,-12-2 13 0,10 0 26 0,-10 1 3 15,8-2 12-15,-4 0-15 0,3 0-21 16,-1 0-7-16,3 0-15 0,1 0 1 0,0 0-8 15,0 0 0-15,3-19 3 0,-3 19-10 0,1 0 7 16,0 0-4-16,0-14-3 0,-1 14 14 0,0 0-3 16,-2-8 3-16,3 8 4 0,-3-10 13 0,3 10 4 15,-4-9-3-15,0 0 0 0,4 2-25 0,-3-1-3 16,1 0-1-16,2 1 1 0,0-5 3 0,-2 3 0 16,1 0 3-16,0-1-3 0,-2 2 0 0,-1 1 0 15,0-1-3-15,-2 0-1 0,-2 2 1 0,2-2-3 16,-2 2 9-16,2-1-3 0,1 1 4 15,-1-2 3-15,0 2 1 0,1-1 23 0,0 1-7 16,-5-1 4-16,5 1-7 0,-5 0-17 0,-1 0 3 16,0-1-6-16,0 1-4 0,0 1-1 0,0 0 1 15,0 0 6-15,0 1-3 0,0-1-3 0,-21-3-10 16,21 3 6-16,0 1 0 0,0 0 4 16,-16 0 0-16,16-2-1 0,0 3 11 0,-10-2-3 15,10 0 0-15,-13 0 4 0,3 0-8 0,0 0 1 16,-1-2-1-16,-4 2 0 0,4-2 1 0,-3 2 2 15,2-1 4-15,4 2-11 0,1 0-3 0,1 1-36 16,4-1-67-16,2 3-69 0,-2 1-83 0,1 0-58 16,1-2 24-16,0 2 74 0</inkml:trace>
  <inkml:trace contextRef="#ctx0" brushRef="#br0" timeOffset="27560.66">18561 8537 584 0,'1'-1'4'16,"0"-1"0"-16,1 2 6 0,-1-1 24 0,-1 1 18 16,0 0 22-16,0 0 18 0,1 0-8 0,-1 0-16 15,0 0-25-15,0 0-14 0,0 0-22 0,0 0-8 16,0 0 1-16,0 0-11 0,0 0 4 0,0 0 4 15,0 0-5-15,0 0-1 0,0 0 2 0,0 0 4 16,0 19 3-16,0-19 4 0,0 13 0 0,0-13-3 16,-18 19 11-16,18-8 3 0,0 1 0 0,-16 1-1 15,16-1-6-15,-11 0-8 0,11-2-94 16,-12 0-88-16,12-3-92 0,-6-2-2 0,1-3 94 16</inkml:trace>
  <inkml:trace contextRef="#ctx0" brushRef="#br0" timeOffset="28095.22">17216 8424 596 0,'0'0'15'0,"0"0"11"15,0 0 2-15,0 0 7 0,0 0-14 0,0 0-11 16,0 0-5-16,0 0-7 0,0 0 3 0,0 0-5 16,0 0 0-16,0 0 1 0,0 0-7 0,0 0 4 15,0 0-3-15,0 0 0 0,0 0 9 0,0 0 2 16,0 20-3-16,0-20 5 0,0 24-11 16,0-10 5-16,0 1 8 0,0-1-1 0,16 3 6 15,-16 0-8-15,0-2-1 0,0-1-91 0,10-2-91 16,-10-2 2-16</inkml:trace>
  <inkml:trace contextRef="#ctx0" brushRef="#br0" timeOffset="41798.92">19363 9090 413 0,'19'0'-2'16,"-19"0"-1"-16,0 0 2 0,0 0-3 0,0 0 6 15,13 0 0-15,-13 0 2 0,11 0 20 0,-6-15 8 16,0 15 7-16,-3 0 1 0,2 0-16 0,-3-10-16 15,2 10-2-15,2 0-9 0,-1-7-1 0,2 7 4 16,-1-5 1-16,0 5 2 0,0 0 0 0,4 0-4 16,-4 0-4-16,-3 0 5 0,1 0-3 0,-2 0 12 15,-1 0-3-15,0 0-3 0,0 0 10 0,0 0 2 16,0 0 24-16,0 0 16 0,0 0 10 0,0 0 2 16,0 0-8-16,0 0-9 0,0 0-3 15,0 0-11-15,0 0-6 0,0 0-9 0,0 0-14 16,0 0-4-16,0 0-6 0,0 0 4 0,0 0-2 15,0 0 4-15,0 0-3 0,0 0 0 0,0 0 4 16,0 0-4-16,15 0-3 0,-15 0-1 0,0 0 1 16,0 0-4-16,0 0 7 0,0 0-3 0,0 0-1 15,0 0 1-15,0 0 0 0,0 0 3 0,0 0-3 16,0 0 6-16,0 0 0 0,0 0 4 0,0 0-4 16,0 0-3-16,0 0-3 0,0 0-4 0,0 0 7 15,0 0 3-15,0 0 0 0,21 0-6 16,-21 0 6-16,24 0 4 0,-8 0 10 0,5 0 0 15,3 0 21-15,6 0 16 0,-1 0 0 0,6 0 32 16,1 0-15-16,5 0-11 0,1 0 5 0,4 0-16 16,1 0-16-16,-1 0-7 0,0 0-9 0,3 0-13 15,-3 0 5-15,1-19-3 0,-5 19-6 0,-2 0 4 16,-5 0-7-16,-4 0 0 0,-6 0 5 0,-3 0-2 16,-5 0-3-16,-6 0 3 0,1 0-2 0,-7 0 2 15,0 0 6-15,-3 0-6 0,0 0 2 0,-2 0 1 16,0 0-3-16,0 0 3 0,0 0-3 0,0 0-3 15,0 0 0-15,0 0-3 0,0 0 6 0,0 0 0 16,0 0 0-16,0 0 0 0,0 0-16 0,0 0-11 16,0 0-51-16,0 0-53 0,0 0-61 0,0 0-58 15,-18 0-8-15,18 0-16 0,0 0 55 16,0 0 72-16</inkml:trace>
  <inkml:trace contextRef="#ctx0" brushRef="#br0" timeOffset="42481.22">20841 9115 166 0,'0'3'11'15,"0"-2"12"-15,0 1 12 0,0 0 9 16,-20-1 4-16,20 1 1 0,-16 0-2 0,16-2 3 16,-15 1-5-16,15 1 4 0,-12 0 2 0,12-2-8 15,0 0-4-15,-7 0-15 0,7 2 0 0,0-2 8 16,-4 0 7-16,3 0 19 0,-4 0 11 0,5 0 15 16,0 0-6-16,-1 0-13 0,1 0-19 0,0 0-29 15,0-21-2-15,0 21-8 0,0 0-3 0,0-24-7 16,0 24-1-16,29-20 4 0,-29 8 4 0,21 2-1 15,-21 1-2-15,26-2-1 0,-11 4-7 0,2-1 3 16,-3 2 4-16,4 1-7 0,-3 0 14 16,2 2-3-16,3-1-7 0,-3 4 6 0,3-4-14 0,-4 4 11 15,0 0-4-15,0 0 1 0,-3 0-1 16,-2 0-10-16,-2 0 14 0,0 0-10 0,-6 24 6 16,0-24 8-16,-2 16-11 0,-1-16 7 0,0 18 3 15,0-5 4-15,0 1-1 0,-24 0 1 0,24 0-7 16,0-2-8-16,-28 3 8 0,28-3 0 0,-23 1 0 15,23-4 3-15,-17 3 0 0,17-5-3 16,-19 2-3-16,19-2 9 0,-11 1-2 0,11-1 2 16,-9-2 1-16,4 2-6 0,0-2-1 0,2 0 4 0,2 0 3 15,1-2 4-15,0-1-4 0,0 0 0 0,0-2 8 16,0 2 0-16,24-2 8 0,-24 0-12 0,30 0 0 16,-8 0-7-16,3 0-8 0,3 0 12 0,3 0-12 15,1-19-53-15,1 19-71 0,-1 0-81 16,-4-24-86-16,0 24 11 0,-7-19 73 0</inkml:trace>
  <inkml:trace contextRef="#ctx0" brushRef="#br0" timeOffset="43225.87">21061 8882 560 0,'-10'-8'9'16,"0"-1"5"-16,-1 1 7 0,1 0 21 0,0 1 16 16,-1-2 8-16,3 4 10 0,-1-2-11 0,-1 1-19 15,3 2-7-15,-2-1-13 0,0 1-9 0,-2 1-11 16,1 1-2-16,-5-3-4 0,-1 2 0 0,-2 2 4 15,-1-2 2-15,0 1-2 0,-2 2 2 0,-1 0 0 16,-2 0-1-16,3 0-1 0,0 0 3 0,-2 0 0 16,2 0-1-16,-4 0 2 0,0 19-5 0,-1-19 1 15,-1 0 0-15,2 26 0 0,-4-26-3 16,3 22 2-16,-3-8-3 0,1 0 1 0,-1 0 6 16,-1 2-3-16,1 2-4 0,1-3 6 0,1 3-6 15,0-1 0-15,3 1 7 0,-1 1-3 0,5-1 2 16,-1 1-6-16,4 1 0 0,6-1-1 0,-4 3-3 15,6-4 17-15,3 5-3 0,0-1 0 16,2-1-4-16,3 2 1 0,1-2-4 0,0 1 4 0,0-1 3 16,0 0-8-16,27 0 9 0,-27-2-1 0,29 0 5 15,-29 0-7-15,36-3 3 0,-16 1 1 0,5 0-13 16,-2-2 17-16,2-1-8 0,1 0-8 0,0-2 8 16,3-1-8-16,-3-2 42 0,4-2 19 15,0-2 4-15,4-3-1 0,0 0-37 0,4-2-17 16,1 0-4-16,-2 0-3 0,3 0 2 0,2-30-7 15,3 30 1-15,-2-27 3 0,1 27 18 0,-3-25 21 16,-2 25 3-16,3-24-5 0,-3 11-23 0,-3 2-8 16,-3 1-2-16,-3 0 7 0,-5 1-3 0,-2 0 12 15,-1 3 15-15,-4-2-2 0,-3 2 4 0,-4-2-12 16,2 0 0-16,-4 0-3 0,3-2 2 0,-1 0-4 16,0-2-16-16,-3-5-1 0,3 0-7 0,-2 1-3 15,-2-6 2-15,2 4 12 0,-2-1 11 0,-3-3-3 16,-1 3-2-16,-2 2-10 0,1-2-9 15,-2 2 3-15,0 2 0 0,0-1-7 0,0 1 1 16,0 1 0-16,0-2 2 0,0 1 2 0,-29-3 2 16,29 1-4-16,-24-3 0 0,24 1 1 0,-30-1-6 15,15-1-1-15,-4 2-3 0,1 0 8 0,-2 1 4 16,0 2-1-16,0-1 1 0,0 2-1 0,-1 3 1 16,0-1-19-16,-2 4-39 0,-1 0-79 0,0 1-91 15,0 1-91-15,-1 0-83 0,1 0 33 0,-2 1 94 16</inkml:trace>
  <inkml:trace contextRef="#ctx0" brushRef="#br0" timeOffset="52557.39">10460 12172 110 0,'0'-1'4'0,"0"-2"0"16,0 3 0-16,0-1 0 0,0 0-1 15,0-2 0-15,0 3 0 0,0-3 0 0,0 3-1 16,-19-5-1-16,19 5 2 0,0-2 3 0,0-1 24 16,0 1 1-16,0-2-1 0,-7 3-4 0,7-1-25 15,0 0-3-15,0 0 1 0,-3 1 1 0,3 0 0 16,-2 0 1-16,2 1 1 0,0 0 0 0,0 0-2 16,0 0 2-16,0 0-4 0,0 0-1 0,0 0 3 15,0 0-3-15,-2 0 1 0,2 0 2 0,0 0-5 16,-2 0 8-16,2 0-3 0,-2 0-1 0,0 0 3 15,2 0-4-15,0 0 2 0,0 0-3 0,0 0 3 16,0 0-3-16,0 0 0 0,0 0 5 0,0 0 1 16,0 0 16-16,0 0 22 0,0 0 3 0,0 0 0 15,0 0-16-15,0 0-20 0,0 0-6 16,0 0 2-16,0 0 1 0,0 0-2 16,0 0-6-16,0 0 1 0,0 0 0 0,0 0-1 15,0 0 3-15,0 0-3 0,0 0 5 0,0 0-2 16,0 0 0-16,0 0 1 0,0 0 0 0,0 0-3 15,0 0 0-15,0 0 4 0,0 0-4 16,0 0 3-16,0 16 1 0,0-16-5 0,17 0 2 16,-17 0 1-16,0 0 1 0,0 0 2 0,10 0-1 0,-10 0 1 15,8 0-2-15,-8 0-3 0,11 0 2 0,-7 0 0 16,4 0-1-16,-3 0 4 0,1 0-3 0,0 0 0 16,-1 0 2-16,0 0-2 0,-3 0 2 0,1 0 1 15,-2 0-5-15,4 0 5 0,-3 0-2 16,-2 0-3-16,2 0 8 0,3 0 40 0,-3 0 4 15,6 0 2-15,-2 0-11 0,0 0-38 0,1-13 1 16,1 13-4-16,1 0 6 0,-3 0-9 0,2-8-1 16,2 8 6-16,-5 0-2 0,5-6 5 0,-3 4-6 15,-1 0-1-15,2 1 2 0,0-1-4 0,1 0 7 16,-1 2-6-16,0-2 1 0,-1 2 2 0,-1-2-2 16,1 2 2-16,-2 0 5 0,2 0-2 0,-3-1 0 15,0 1-1-15,3-1-4 0,-3-2-2 0,4 2 4 16,-2 1 0-16,1-2-1 0,0 2 1 15,2-1-5-15,-2 0 4 0,2 1 2 0,4 0 2 16,-4 0 0-16,2-3-3 0,0 3-4 0,3 0-2 16,0 0 8-16,-3 0-4 0,2 0 6 0,3 0 1 15,-3 0-10-15,3 0 8 0,-3 0-4 0,1 0-5 16,-5 0 8-16,5 0 1 0,-3 0 0 0,-3 0 0 16,-1 0-2-16,1 0-4 0,-2 0 0 0,-3 0 6 15,3 0-7-15,-4 0 4 0,2 0 0 0,-4 0-6 16,6 0 9-16,-4 0-3 0,-1 0-2 0,5 0 5 15,0 0 0-15,-2 0-3 0,3 0 2 0,2 0-5 16,0 0 0-16,-1 0 0 0,5 0 4 0,-2 0-1 16,2 0-1-16,1 0 6 0,1 0-3 0,0 0-3 15,-1-19 1-15,4 19-5 0,-4 0 4 16,2 0 2-16,-3 0-1 0,2 0 2 0,-1 0-7 16,0 0 8-16,-3 0-3 0,1 0 3 0,-3 0 0 15,1 0-3-15,4 0 3 0,-7 0-6 0,-3 0 6 16,3-10-3-16,-3 10-4 0,1 0 5 0,0 0 0 15,-1-4-1-15,-3 1 3 0,3 2 3 16,0 0-7-16,2 0 12 0,-3-1-11 0,2 1 5 16,-1 0 7-16,-1-2-11 0,1 2 10 0,-2-2 10 0,2 3 20 15,-4-1 5-15,1-1 2 0,1 1-22 0,-2-1-22 16,2 2 4-16,0 0-8 0,-2-2 11 0,2 2 10 16,-2 0 32-16,0 0 3 0,0 0-2 15,0 0-12-15,0 0-38 0,0 0-1 0,0 0-3 16,0 0-3-16,0 0 3 0,0 0 0 0,0 0-1 15,0 0 5-15,0 0-4 0,-20 0-4 0,20 0 12 16,0 0-12-16,0 0 4 0,0 0-4 0,0 0-7 16,-11 0 14-16,11 0-7 0,0 0 12 0,0 0-4 15,-5 0 3-15,5 0-3 0,0 0-89 0,-4 0-66 16,4 0-59-16,0 0-49 0,0 0 59 0,0 0 64 16</inkml:trace>
  <inkml:trace contextRef="#ctx0" brushRef="#br0" timeOffset="62423.39">11059 10768 95 0,'0'0'0'0,"0"0"-3"0,0 0 1 15,0 0 2-15,0 0 3 0,0 0 16 0,0 0 3 16,0 0-2-16,0 0 0 0,0 0-16 15,0 0-6-15,0 0 3 0,0 0-1 0,0 0-2 16,0 0 0-16,0 0 1 0,0 0-4 0,0 0 7 16,0 0 2-16,0 0-4 0,0 0 3 0,0 0-5 15,0 0 2-15,0 0 1 0,0 0-3 0,0 0 6 16,0 0-2-16,0 0-2 0,0 0 3 0,0 0-5 16,0 0 4-16,0 0 1 0,0 0-7 0,0 0 5 15,0 0-1-15,0 0-2 0,0 0 5 0,0 0-2 16,0 0-5-16,0 0 7 0,0 0-2 0,0 0-1 15,0 0 13-15,0 0 17 0,0 0-2 0,0 0 4 16,0 0 4-16,0 0-17 0,0 0 7 0,0 0-7 16,0 0-10-16,0 0-4 0,0 0-1 0,0 0-2 15,0 0-2-15,0 0-3 0,0 0 2 16,0 0 1-16,0 0-2 0,0 0 4 0,0 0-2 16,0 0 2-16,0 0-5 0,0 0 3 0,0 0-2 15,0 0 0-15,0 0 4 0,0 0-1 0,0 0 1 16,0 0-2-16,0 0 4 0,0 0-2 0,0 0-5 15,0 0 6-15,0-13-4 0,0 13-4 16,0 0 6-16,0 0-4 0,0 0 3 0,0 0 2 16,0 0-2-16,0 0 0 0,0 0 0 0,0 0 1 15,0 0 1-15,0 0 0 0,0 0-4 0,0 0-1 0,0 0 1 16,0 0-1-16,0 0 2 0,0 0 0 0,0 0 1 16,0 0 3-16,0 0 1 0,0 0-3 0,0 0-1 15,0 0-2-15,0 0 1 0,0 0 0 16,0 0 0-16,0 0 3 0,0 0-2 0,0 0 0 15,0 0 3-15,0 0-10 0,0 0 1 0,0 0 7 16,0 0-4-16,0 0 7 0,0 0 0 0,0 0-7 16,0 0 2-16,0 0 0 0,0 0 1 0,0 0 3 15,0 0-3-15,0 0-3 0,0 0 3 0,0 0 3 16,0 0-4-16,0 0 4 0,0 0-5 0,0 0 1 16,0 0 3-16,0 0 1 0,0 0-2 0,0 0-1 15,0 0-3-15,0 0 4 0,0 0-4 0,0 0 0 16,0 0 3-16,0 0-2 0,0 0 5 0,0 0-7 15,0 0 3-15,0 0-4 0,0 0 2 16,0 0 3-16,0 0 6 0,0 0 1 0,0 0-3 16,0 0 0-16,0 0-6 0,0 0-2 0,0 0 8 15,0 0-3-15,0 0-2 0,0 0-2 0,0 0 0 16,0 0-2-16,0 0 7 0,0 0-4 0,0 0-2 16,0 0 11-16,0 0-10 0,0 0 6 0,0 0-4 15,0 0-4-15,0 0 4 0,0 0-1 0,0 0 2 16,0 0-3-16,0 0 3 0,0 0 2 0,0 0 2 15,0 0-2-15,0 0-5 0,0 0 4 0,0 0-3 16,0 0 8-16,0 0-1 0,0 0-8 0,0 0 4 16,0 0-6-16,0 0 8 0,0 0 4 0,0 0 1 15,0 0-5-15,0 0-5 0,0 0 2 0,0 0-4 16,0 0 7-16,0 0 2 0,0 0-2 16,0 0-3-16,0 0-1 0,0 0-1 0,0 0-4 15,0 0 6-15,0 0 3 0,0 0-5 0,0 0 3 16,0 0 1-16,0 0-5 0,0 0 6 0,0 0-3 15,0 0-1-15,0 0 0 0,0 0-2 0,0 0 2 16,0 0-3-16,0 0 0 0,0 0 9 16,0 0-5-16,0 0 0 0,0 0-3 0,0 0-3 0,0 0 11 15,0 0-7-15,0 0 5 0,0 0 0 0,0 0-7 16,0 0 10-16,0 0-6 0,0 0 6 0,0 0-9 16,0 0 3-16,0 0 0 0,0 0-4 0,0 0 4 15,0 0-7-15,0 0 2 0,0 0-3 0,0 0 11 16,0 0-2-16,0 0 3 0,0 0 3 15,0 0-7-15,0 0-1 0,0 0 5 0,0 0-5 16,0 0 2-16,0 0 0 0,0 0-2 0,0 0 0 16,0 0-1-16,0 0 8 0,0 0-15 0,0 0 6 15,0 0 1-15,0 0 2 0,0 0 6 0,0 0-7 16,0 0 4-16,0 0-3 0,0 0 1 0,0 0 0 16,0 0 1-16,0 0-11 0,0 0 8 0,0 0 1 15,0 0-9-15,0 0 18 0,0 0-10 0,0 0 1 16,0 0 3-16,0 0-2 0,0 0 0 15,0 0-6-15,0 0 4 0,0 0 1 0,0 0 0 16,0 0 6-16,0 0-2 0,0 0-4 0,0 0-3 16,0 0 6-16,0 0-6 0,0 0 3 0,0 0 0 15,0 0-2-15,0 0 7 0,0 0-5 0,0 0 0 16,0 0-6-16,0 0 6 0,0 0 0 0,0 0 0 16,0 0 7-16,0 0-7 0,0 0-5 0,0 0 7 15,0 0-10-15,0 0 9 0,0 0 1 0,0 0-4 16,0 0 11-16,0 0-9 0,0 0-3 0,0 0 6 15,0 0-3-15,0 0-3 0,0 0 10 0,0 0-4 16,0 0-4-16,0 0-2 0,0 0 3 0,0 0-3 16,0 0-2-16,0 0 9 0,0 0-11 0,0 0 2 15,0 0 8-15,0 0-6 0,0 0 7 0,0 0 2 16,0 0-6-16,0 0 5 0,0 0-7 16,0 0 0-16,0 0-1 0,0 0 1 0,0 0 6 15,0 0-7-15,0 0 8 0,0 0-8 0,0 0 3 16,0 0 3-16,0 0-5 0,0 0 6 0,0 0-6 15,0 0-1-15,0 0 2 0,0 0-1 16,0 0 1-16,0 0 1 0,0 0-3 0,0 0 4 16,0 0-12-16,0 0 13 0,0 0 2 0,0 0-2 0,0 0 3 15,0 0-10-15,0 0 3 0,0 0-6 0,0 0 14 16,0 0-6-16,0 0-4 0,0 0 10 0,0 0-9 16,0 0 6-16,21 0-3 0,-21 0-2 0,0 0 3 15,0 0 0-15,0 0 2 0,0 0-5 0,0 0 0 16,0 0 4-16,14 0-3 0,-14 0 3 15,0 0 2-15,11 0-6 0,-11 12 1 0,9-12 2 16,-4 0-2-16,0 0 1 0,-1 0 2 0,1 0-7 16,-1 0 2-16,0 0 3 0,-1 0 3 0,-1 0 3 15,-2 0-5-15,3 0 5 0,-3 0-6 0,0 0 5 16,0 0 37-16,0 0-1 0,0 0 0 0,0 0 0 16,0-13-37-16,0 13-10 0,0 0 6 0,0 0-3 15,0-8 5-15,0 8 1 0,0 0 3 0,0-7-7 16,0 7 2-16,0-2 1 0,15 0-5 15,-15 2 4-15,0 0-1 0,0 0 0 0,0 0 1 16,0-3 2-16,9 1-5 0,-9 2 3 0,0-2-2 16,0 2-2-16,0-3 0 0,0 1-2 0,0 1-2 15,0-2 6-15,0 2 2 0,0-2 5 0,0 0-1 16,0 1-1-16,0-2 0 0,0 1-7 0,0-1 4 16,0 1-4-16,0-1 2 0,18 1 3 0,-18 0-7 15,0 0 6-15,0 0-4 0,0 0 1 0,0 0 6 16,0 1 2-16,0 2 1 0,0-3-4 0,0 3-2 15,0-2-5-15,0 0 2 0,0 1-2 0,0-1 5 16,0 2-4-16,0-2 5 0,0-1 2 0,0 3-4 16,0-2 1-16,0 0-1 0,0 1 2 15,0 1 12-15,0-3 33 0,0 1-4 0,0 1 1 0,0 1-14 16,0 0-27-16,0-2 1 0,0 1-7 16,0 1 6-16,0-3-5 0,0 3-2 0,0 0 8 15,0 0-4-15,0 0 1 0,0 0-5 0,0 0 1 16,0 0-1-16,0 0 3 0,0 0 7 0,0 0-9 15,0 0 1-15,0 0-6 0,0 0 0 16,0 0 4-16,0 0-2 0,0 0 9 0,0 0-7 16,0 0 7-16,0 0-3 0,0 0-3 0,0 0 6 0,0 0-6 15,0 0 7-15,0 0-8 0,0 0-2 0,0 0 9 16,0 0-7-16,0 0 7 0,0 0 4 0,0 0-11 16,0 0 1-16,0 0 9 0,0 0-13 15,0 0 13-15,0 0 2 0,0 13-11 0,0-13 9 16,0 0-6-16,0 0-5 0,0 11 4 0,0-11-3 15,0 5 0-15,0 0 3 0,0 0 3 0,0 0 0 16,0-2-3-16,0 2 9 0,0 0-8 0,0-1 2 16,0 0 3-16,0 1-10 0,0 0 4 0,0-1 1 15,0 0-3-15,0 1 0 0,0-3 4 0,0 0-3 16,0 1-2-16,0-1-1 0,0 0 1 0,0 1 5 16,0 1 6-16,0-1 3 0,0 0-7 0,0 2-1 15,0-1 2-15,0 2-4 0,0-3 1 0,0 3-1 16,0-2-5-16,0-1 2 0,0 2 1 0,0 0 0 15,0-1-1-15,0 0 2 0,0 0 1 16,0 1 5-16,0 0-1 0,0-1 2 0,0 1-2 16,0-1-3-16,0 1 0 0,0 1 0 0,0-3-6 15,0 1 2-15,0 1 4 0,0-1-6 0,0 1 6 16,0-1-4-16,0 0-3 0,0 0 5 0,0-1 1 16,0 0 1-16,0 1-1 0,0-1 1 0,0-2-1 15,0 2 1-15,0 1-3 0,0-3 4 0,0 4 1 16,0 0-2-16,0-2 6 0,0 1-8 0,0-1 1 15,0 1 6-15,0 0-8 0,0-1-1 0,0 0 7 16,0 0-3-16,0 0-6 0,0 1 1 0,0-2-10 16,0 1 3-16,0 0 11 0,0 0 1 0,0 0 2 15,0 0-7-15,0-1 5 0,0 1-1 0,0 2-2 16,0-3 3-16,0 0-4 0,0-2 4 16,0 3 2-16,0 0 0 0,0-3 0 0,0 0-3 15,0 0-3-15,0 1 0 0,0-1 2 0,0 0-2 16,0 0 3-16,0 0 0 0,0 0 0 0,0 0 3 15,0 0-3-15,0 0 3 0,0 0-3 0,0 0-2 16,0 0 5-16,0 0-2 0,0 0 2 0,0 0-3 16,0 0-2-16,0 0 4 0,0 0-2 0,0 0 4 15,0 0-1-15,0 0-2 0,0 0 3 0,0 0-4 16,0 0 3-16,0 0-1 0,0 0-2 0,0 0 3 16,0 0-3-16,0 0-5 0,0 0 2 15,0 0 2-15,0 0-5 0,0 0 6 0,0 0-6 16,0 0 3-16,0 0 9 0,0 0-9 0,0 0 6 15,0 0-3-15,0 0-2 0,0 0 5 0,0 0 2 16,0 0 2-16,0 0-4 0,21 18 1 0,-21-18-4 16,0 0-6-16,0 0 3 0,0 0 2 0,0 0-7 15,0 0 8-15,0 0 3 0,0 0-5 0,0 0 0 16,0 0-1-16,0 0 2 0,0 0 1 0,0 0 1 16,0 0 3-16,0 0-4 0,0 11 0 0,0-11 3 15,0 0-4-15,0 6 2 0,0-6-2 0,0 0 7 16,0 4-3-16,0-4 0 0,0 0 3 0,0 0-8 15,0 0 4-15,0 0-1 0,0 0-1 16,0 0 3-16,0 0-2 0,0 0-1 0,0 0 1 16,0 0-4-16,0 0 3 0,0 0 1 0,0 0-1 15,0 0 3-15,0 0-6 0,0 0 0 0,0 0 0 16,0 0-1-16,0 0 3 0,0 0 0 0,0 0-3 16,0 0 1-16,0 0 6 0,0 0-2 0,0 0 6 15,0 0 0-15,0 0-7 0,0 0 3 0,0 0-3 16,0 0 1-16,0 0 2 0,0 0 0 0,0 0-2 15,0 0 2-15,0 0-6 0,0 0 3 0,0 0-3 16,0 0 0-16,0 0 6 0,0 0-3 0,0 0 3 16,0 0 1-16,0 0-4 0,0 0-3 15,0 0 6-15,0 0 0 0,0 0 0 0,0 0-1 16,0 0-2-16,0 0-1 0,0-17-6 0,0 17 10 16,0 0-3-16,0 0-3 0,0 0 7 0,0 0-10 15,0 0 3-15,0 0-4 0,0 0 3 0,0 0 9 16,0 0-1-16,0 0 2 0,0 0-3 15,0 0-5-15,-15 0 2 0,15 0-4 0,0 0-2 0,-8 0 6 16,8 0-3-16,-7 0 6 0,3 0 0 16,-1 0-6-16,2 0 0 0,1 0 0 0,-2 0 0 15,2 0 3-15,0 0 2 0,1 0-4 0,-4 0 5 0,5 0-3 16,-1 0 0-16,-1 0 3 0,-3 0-7 0,0 0 2 16,1 0 2-16,1 0-3 0,-1 9 7 0,2-9-4 15,-2 0 0-15,4 0 3 0,-3 0-3 16,3 0 6-16,0 0-3 0,0 0 0 0,0 0 0 15,0 0-2-15,0 0-4 0,0 0 3 0,0 0 0 16,0 0-1-16,0 0 5 0,0 0-1 0,0 0-3 16,0 0-3-16,0 0 4 0,23 0 3 0,-23 0 2 15,13 0 4-15,-13 0 0 0,23 0-10 0,-10 0 4 16,-1 0 3-16,3 0-7 0,0 0 7 0,-1 0 0 16,1 0-3-16,0 0 6 0,1 0 0 0,-3 0 0 15,2 0 0-15,-5 0-6 0,-4 0-1 0,1 0-10 16,-1 0 7-16,-3 0 0 0,-3 0-3 0,0 0 6 15,0 0-9-15,0 0 6 0,0 0 1 16,0 0 3-16,0 0 0 0,0 0 0 0,0 0 2 16,0 0-5-16,-22 0 5 0,22 0-2 0,0 0-7 15,0 0 6-15,-19 0-13 0,19 0-81 0,0 0-61 16,0 0-71-16,0 14 11 0</inkml:trace>
  <inkml:trace contextRef="#ctx0" brushRef="#br0" timeOffset="73262.64">11072 12685 277 0,'0'0'0'0,"0"2"-1"0,0-2-1 0,0 0 2 16,0 0 1-16,0 0 1 0,0 0 2 0,0 0-1 15,0 0-2-15,0 0 4 0,0 0-2 16,0 0 0-16,0 0 2 0,0 0-4 0,0 0-3 16,0 0 2-16,0 3 7 0,0-3 3 0,0 0 3 15,0 0-1-15,0 0-8 0,0 0-4 0,0 0 3 16,0 2-1-16,0-2-4 0,0 0 5 0,0 0-5 16,0 1 2-16,0-1 4 0,0 0-7 0,0 0 5 15,0 0-2-15,0 2 0 0,0-2 12 0,0 0 14 16,0 0 3-16,0 0-1 0,0 2-3 0,0-2 6 15,-18 0-1-15,18 0 2 0,0 0-7 16,0 0-18-16,0 0-1 0,0 3-6 0,-12-3 4 16,12 0-10-16,0 0 2 0,-6 0 4 0,6 0-4 15,-3 3 4-15,0-3 3 0,2 0 1 0,1 1-2 16,0-1 3-16,0 0-5 0,0 0-4 0,0 0 2 16,0 0 3-16,0 0 0 0,-2 0 5 0,-1 0 46 15,3 0-4-15,0 0 1 0,-1 0 17 0,-1 0-29 16,2 0-3-16,-3 0 3 0,1 0-26 0,1 0-7 15,-3 0-4-15,2 0 0 0,-2 0 3 0,1 0-10 16,-1 0 10-16,0 0 1 0,1 0 6 0,0 0-1 16,1 0 1-16,2 0-7 0,0 0 4 0,0 0-3 15,0 0-4-15,0 0 0 0,0 0-3 16,0 0 0-16,0 0 3 0,0 0 3 0,0 0-4 16,0 0 4-16,0 0-6 0,0 0 3 0,0 0 0 15,0 0-3-15,0 0 6 0,0 0-3 0,0 0 0 16,0 0 1-16,0 0-1 0,0 0 0 0,0 0 0 15,0 0 4-15,0 0-4 0,0 0 4 0,0 0-1 16,0 0 14-16,0 0 17 0,0 0-3 0,0 0 0 16,0 0-14-16,0 0-16 0,0 0 2 15,0 0-6-15,0 0 3 0,0 0-4 0,0 0 0 0,0 0 11 16,0 0-3-16,0 0-1 0,0 0-2 0,0 0-2 16,0 0 1-16,0 0-3 0,0 0 6 0,0 0-10 15,0 0 4-15,0 0 6 0,0 0-10 0,0 0 7 16,0 0 0-16,0 0-3 0,0 0 3 15,0 0 0-15,0 0 0 0,0 0 4 0,0 0 3 16,0 0-4-16,0 0 1 0,23 0 3 0,-23 0-10 16,0 0 10-16,0 0 0 0,14 0-7 0,-14 0 10 15,0 0-6-15,8 0-4 0,-8 0 7 0,0 0 15 16,9 11 18-16,-9-11 8 0,7 0 8 0,-2 0-8 16,-1 0-18-16,-1 0-5 0,3 0-3 0,-2 0-12 15,0 0-6-15,3 0-1 0,-1 0-10 0,2 0 7 16,-3 0 4-16,1 0-8 0,-1 0 8 0,4 0-8 15,-4 0 8-15,-1 0-4 0,3 7-4 16,-1-7-3-16,-1 0 0 0,2 0 11 0,0 4 3 16,-1-4 7-16,1 0-7 0,2 0-7 0,-2 0 7 15,1 0-3-15,2 0-1 0,-3 0 7 0,-1 0-10 16,5 0 4-16,-1 0 3 0,-2 0-4 0,1 0 4 16,-2 0-4-16,2 0-3 0,-4 0 0 0,0 0-3 15,0 0 0-15,-5 0 6 0,1 0-3 0,-1 0 4 16,0 0-4-16,0 0 1 0,0 0 2 0,0 0-3 15,0 0-1-15,0 0-20 0,-20 0-84 0,20 0-69 16,0 0-74-16,-20 0-63 0,20 0 28 0,0 0 69 16</inkml:trace>
  <inkml:trace contextRef="#ctx0" brushRef="#br0" timeOffset="73848.83">11524 12618 532 0,'0'0'5'0,"0"-13"0"0,0 13 10 16,0 0 16-16,0-8 18 0,0 8 21 0,0-4 3 16,0 4 5-16,0-4-23 0,0 3-17 0,0 1-14 15,0 0-20-15,0 0-1 0,0 0-3 0,0 0 7 16,0 0 13-16,0 0 5 0,0 0 6 0,0 0-3 15,0 0 0-15,0 0-8 0,0 0-3 16,0 0-6-16,0 0-15 0,0 0 1 0,0 0 3 16,0 0-3-16,0 0-1 0,0 0 1 0,0 0-1 15,0 0 8-15,0 0-11 0,0 13 10 0,0-13-6 16,0 0-4-16,0 0 14 0,0 13-7 0,0-13 0 16,0 12 4-16,22-4-8 0,-22 0 4 0,0 1 0 15,19 3 3-15,-19-2 7 0,0 2-10 0,19 0 3 16,-19 2-7-16,7-1-3 0,-7 1 7 0,7 1 0 15,-3 0 7-15,-4-2-3 0,3 1 2 0,-2 2 0 16,-1-6-10-16,0 4 3 0,0-2-6 0,3 0-4 16,-3-2 7-16,2-3 7 0,0 1 0 0,1 1 1 15,-1-1 10-15,2-2-7 0,-4 0 7 0,3-1-3 16,2-1-11-16,-3-1 3 0,-2 1-3 16,2-1 0-16,0-1 0 0,2 1 4 0,-1-3-4 15,-3 2 7-15,2-2-3 0,-1 0-73 0,-1 0-67 16,3 0-87-16,-1 0-80 0,-2 0 65 0</inkml:trace>
  <inkml:trace contextRef="#ctx0" brushRef="#br0" timeOffset="75169.45">11418 13062 102 0,'0'0'10'0,"0"0"19"16,0 0 11-16,0 0 9 0,0 0 1 15,0 0-9-15,0 0 0 0,0 0 0 0,0 0-12 0,0 0-8 16,0 0-5-16,0 0-11 0,0 0 4 16,0 0 1-16,0 0 4 0,0 0 6 0,0 0-3 15,0 0 4-15,0 0-5 0,0 0-1 0,0 0 3 16,0 0-3-16,0 0 2 0,0 0-5 0,0 0-8 0,0 0 0 16,0 0-11-16,0 0 3 0,0 0 8 0,0 0-1 15,0 0 0-15,0 0 0 0,0 0-3 0,0 0-6 16,0 0 6-16,0 0 1 0,0 0 2 15,0 0 0-15,0 0 6 0,0 0 16 0,0 0 4 16,0 0 11-16,0 0 2 0,0 0-12 0,0 0 0 16,0 0-5-16,16 0-6 0,-6 0-1 0,0 0-6 15,3 0-1-15,3 0-1 0,6 0-2 0,1 0 5 16,2 0-1-16,4 0-4 0,2 0 0 0,-1 0 0 16,1-16 0-16,1 16-1 0,-5 0-3 0,-2 0-4 15,-3-12 1-15,-6 12-4 0,-4 0 6 0,-4 0 1 16,-1 0-4-16,-4-6 3 0,-3 6 1 0,0 0 4 15,0 0 3-15,0 0-3 0,0 0-5 16,0 0-2-16,0 0-1 0,0 0-4 0,0 0 0 16,0 0 0-16,0 0-3 0,0 0 7 0,0 0-8 15,0 0-68-15,0 0-53 0,0 0-63 0,0 0-68 16,0-2 68-16</inkml:trace>
  <inkml:trace contextRef="#ctx0" brushRef="#br0" timeOffset="75700.71">11425 13179 440 0,'0'0'4'16,"0"0"9"-16,0 0 0 0,0 0-3 0,0 0-4 15,0 0-9-15,0 0-3 0,25 0 5 0,-25 0 0 16,0 0 1-16,0 0 2 0,15 0-5 0,-15 0 1 16,0 0-4-16,0 0 4 0,0 0 0 0,0 0 4 15,7 0 4-15,-7 0-4 0,0 0 2 0,7 0-2 16,-5 0 39-16,0 0 4 0,5 0 6 0,-3 0 4 16,5 0-36-16,-2 0 6 0,0 0-11 0,1 0 0 15,5 0-1-15,-3 0-12 0,-1 0 9 0,5 0-6 16,-1 0-5-16,1 0 1 0,-3 0 0 0,2 0 0 15,1 0 1-15,-1 0-1 0,-1 0-3 16,1 0-7-16,-4 0 5 0,3 0 2 0,-1 0 5 16,-1 0 5-16,0 0-11 0,-3 0 4 0,1 0-4 15,-1 0 2-15,2 0 6 0,-4 0 2 0,1 0 5 16,-3 0-6-16,-1 0 8 0,0 0-9 0,-1 0-8 16,-1 0-24-16,0 0-59 0,0 0-46 0,0 0-62 15,0 0 29-15</inkml:trace>
  <inkml:trace contextRef="#ctx0" brushRef="#br0" timeOffset="79165.13">12233 12804 338 0,'0'0'1'0,"10"2"-1"0,-10-2 6 15,0 2-5-15,0-2 1 0,0 0-1 0,0 0-5 16,0 3 1-16,0-3-2 0,0 2 2 0,0-1 2 16,0 1 1-16,4 0 5 0,-4-2-5 0,4 3 0 15,-1-3 5-15,-1 3 13 0,2-2 41 0,2 0 3 16,-3-1 22-16,2 0-4 0,-1 0-35 0,1 0 0 15,-1 0-19-15,-1 0-16 0,-2 0 3 16,2 0-4-16,-3 0-5 0,0 0 9 0,0 0-2 16,0 0 0-16,0 0-1 0,0 0-6 0,0 0-1 15,0 0-3-15,0 0 3 0,0 0-1 0,0 0-8 16,0 0 6-16,0 0 0 0,0 0-1 0,0 0 7 16,0 0-2-16,0 0-3 0,0 0 5 0,0 0 28 15,0 0 13-15,0 0 7 0,0 0 2 0,0 0-14 16,0 0-9-16,0 0-4 0,0 0-11 0,0 0-10 15,0 0-8-15,0 0 4 0,0 0 21 16,0 0 4-16,0 0 4 0,0 0-3 0,0 0-19 0,0 0 1 16,0 0-8-16,0 0 7 0,0 0 4 0,0 0-11 15,0 0 23-15,0 0 2 0,0 0-10 16,0 0 10-16,0 0-12 0,0 0-20 0,0 0 10 16,0 0-11-16,0 0 1 0,0 0 6 0,0 0-3 15,0 0 4-15,0 0-7 0,0 0 13 0,0 0-10 16,0 0 0-16,0 0 0 0,0 0-14 0,0 0 11 15,0 0 3-15,0 0 6 0,0 0-9 0,0 0 6 16,0 0-6-16,0 0-4 0,0 0 7 16,0 0 0-16,0 0 4 0,0 0-8 0,0 0 4 15,0 0-4-15,0 0 4 0,0 0 0 0,0 0 4 0,0 0-8 16,20 0-3-16,-20 0 4 0,0 0-4 0,17 0 7 16,-17 0-4-16,0 0 0 0,15 0 8 0,-15 14-8 15,11-14 8-15,-11 0-4 0,7 11-4 16,-7-11 19-16,9 8-4 0,-7-5 0 0,3-1 0 15,-1 0-14-15,1 1 3 0,-3 0 4 0,3-1 3 16,-2-2-4-16,2 2-3 0,-3 1 0 0,1-3 4 16,1 0-1-16,-2 4-3 0,2-3 0 0,-2 2-10 15,-1-2 10-15,2 0 3 0,-3 1 1 0,2 0 3 16,0-2-7-16,-2 0 0 0,0 0 3 0,0 0 4 16,0 0-3-16,0 0 3 0,0 0-4 0,0 0-6 15,0 0 10-15,0 0-10 0,0 0 3 0,0 0 4 16,0 0-5-16,0 0 5 0,0 0-4 15,0 0 0-15,0 0-3 0,0 0 3 0,0 0-4 16,0 0 7-16,0 0-6 0,0 0 3 0,0 0 7 16,0 0-10-16,0 0 6 0,0 0 1 0,0 0-8 15,0 0 4-15,0 0 3 0,0 0 0 0,0 0 1 16,0 0-1-16,0 0-6 0,0 0-4 0,0 0 4 16,0 0 3-16,0 0 0 0,0 0 0 0,0 0 0 15,0 0 4-15,0 0 14 0,0 0 56 0,0 0 10 16,0 0 13-16,0 0 4 0,0 0-57 0,0 0-2 15,0 0-23-15,0 0-16 0,0 0 3 0,0 0-9 16,0 0 2-16,0 0 6 0,0-17-2 0,0 17-1 16,0 0 1-16,0 0-6 0,0 0 1 15,0 0-1-15,0-12 0 0,0 12 3 0,0 0-1 16,0 0 0-16,0-7 4 0,0 7-4 0,0-4 1 16,0 4 2-16,0-1-5 0,0 1 1 0,0 0-1 15,0 0 2-15,0-1 1 0,0 1 0 0,0 0-4 16,0 0-2-16,0 0 0 0,0 0-3 0,0 0 2 15,0 0 1-15,0 0 3 0,-18 0 3 0,18 0-4 16,0 0 6-16,0 0-3 0,0 0 1 16,0 0 3-16,0 0-2 0,0 0 2 0,-12 0 0 15,12 0 0-15,0 0-2 0,0 0-1 0,0 0 2 0,0 0-2 16,0 0 6-16,-3 0-3 0,3 0-3 0,0 0 0 16,-5-15-4-16,3 15 7 0,2 0-3 15,-5 0 3-15,5-7-1 0,-2 7-8 0,0 0 3 16,0-4 1-16,1 4-1 0,-1 0 5 0,2 0-6 15,-2 0 1-15,2-4-3 0,0 4 0 0,-2 0 6 16,2 0-1-16,0 0-5 0,0 0 6 0,0 0-9 16,-2 0 3-16,2 0 6 0,0 0-9 0,0 0 5 15,0 0-2-15,0 0-1 0,0 0-2 0,-1 0 7 16,1 0-1-16,-4 0 4 0,4 0 9 0,-2 0-10 16,-1 0 0-16,3 0 8 0,-2 0-14 0,0 0 12 15,1 0 6-15,1 0-14 0,-1 15 8 0,1-15-6 16,0 0-3-16,0 0 3 0,0 0 3 15,0 0-3-15,0 0-3 0,-3 0 3 0,3 0-2 16,0 0 2-16,-2 0-6 0,0 0 6 0,2 0 0 16,-2 0 2-16,2 0-3 0,-2 0-54 0,1 0-102 15,1 0-116-15,-2 0-96 0,2 0-64 0,-2 0 102 16</inkml:trace>
  <inkml:trace contextRef="#ctx0" brushRef="#br0" timeOffset="82597.35">11218 9198 155 0,'0'0'37'0,"0"0"9"15,0 0 0-15,0 0 5 0,0 0-41 16,0 0-8-16,0 0 6 0,0 0-6 0,0 0 3 15,0 0 1-15,0 0-7 0,0 0 3 0,0 0-4 16,0 0 0-16,0 0 2 0,0 0-2 0,0 0 2 16,0 0 0-16,0 0 3 0,0 0-2 0,0 0 2 15,0 0 17-15,0 0 27 0,0 0 2 0,0 0 6 16,0 0-22-16,0 0-29 0,0 0 2 0,0 0-5 16,0 0 1-16,0 0 1 0,0 0-2 0,0 0 1 15,0 0-2-15,0 0 2 0,0 0-3 0,0 0-3 16,0 0-1-16,0 0 3 0,0 0 5 0,0 0 1 15,0 0-1-15,0 0-4 0,0 0 0 16,0 0-1-16,0 0 7 0,0 0-5 0,0 0 0 16,0 0 0-16,0 0-3 0,0 0 5 0,0 0-5 15,0 0 3-15,0 0 0 0,0 0-7 0,0 0 4 16,0 0 3-16,0 0-3 0,0 0 7 0,0 0 0 16,0 0-7-16,0 0 5 0,0 0-2 0,0 0-1 15,17 0 3-15,-17 0-4 0,0 0 2 0,0 0 3 16,0 0-2-16,14 12 1 0,-14-12-8 0,0 0 0 15,9 0 5-15,-9 8-2 0,12-8 8 0,-6 6-8 16,-1-6 1-16,3 5 4 0,2-2-2 0,-1 0 5 16,2-3-2-16,-2 2-5 0,-2-2 5 0,2 2-3 15,2-1 1-15,2 1 0 0,-4-2 1 0,3 2-2 16,-1-2 0-16,2 2 1 0,3-1-5 16,-1 2 4-16,-1-2 0 0,-1 1-1 0,-1-1 6 15,-1 3-4-15,0-2 4 0,1-1-3 0,-4 2-2 16,5 0 2-16,-3-2 1 0,1 3 0 0,-1-2 2 15,3 0-2-15,0-2-2 0,-2 2 2 16,5-2-7-16,-4 0 2 0,5 0 2 0,-2 0-3 16,2 0 6-16,-1 0 0 0,-1 0-5 0,1 0 4 15,0 0 1-15,-4 0-4 0,1 0 3 0,0 0 1 0,-4 0-6 16,4 0 1-16,-5 0 5 0,0 0-9 0,-4 0 9 16,3 0 0-16,-2 0-6 0,0 0 3 15,-3 0-5-15,0 0 4 0,3 0 2 0,-1 0 1 16,1 0 3-16,0 0-5 0,6 0 3 0,2 0-1 15,3 0-6-15,-1 0 4 0,6 0-3 0,-1 0 1 16,4 0 5-16,-1 0-6 0,2 0 3 0,-2 0 0 16,0 0-2-16,-2 0 2 0,0 0-1 0,-2 0 1 15,0 0 1-15,-3 0 2 0,-4 0-2 0,2 0-1 16,-2 0-1-16,-1 0 4 0,0 0-4 0,-2 0 3 16,2 0 1-16,-1 0-3 0,0 12 3 0,1-12-2 15,3 0 0-15,-1 0 2 0,1 0-4 0,0 0 1 16,3 0-1-16,1 0-4 0,1 0 9 0,4 0-4 15,-6 0 0-15,5 0 6 0,1 0-9 16,-5 0 3-16,6 0 3 0,-5 0-3 0,2 0 0 16,0 0 3-16,0 0 0 0,-4 0-6 0,1 0 3 15,0 0 0-15,-2 0-3 0,3 0 3 0,-4 0 5 16,-1 13-5-16,1-13-3 0,1 0 5 0,0 0-5 16,2 0 3-16,-3 7 2 0,-3-7-4 0,1 0 2 15,-2 0 0-15,1 4 2 0,0-1-6 0,-4-2-5 16,1-1 0-16,-1 0 1 0,2 1 6 0,1 2 5 15,2-3-1-15,-2 0-4 0,3 0 13 0,1 0-4 16,1 0-9-16,3 0 14 0,-2 0-15 0,1 0 6 16,2 0 10-16,-2 0-13 0,3 0-1 0,-3 0 1 15,2 0-4-15,0 0 4 0,0 0 0 16,0 0-10-16,-1 0-1 0,-1 0 3 0,-1 0-1 16,3 0 6-16,-4 0 11 0,0 0-7 0,0 0 5 15,-1 0-3-15,-1 0 0 0,-1 0-1 0,2 14 1 16,-1-14 4-16,2 0-7 0,-3 0 1 0,2 0-1 15,1 0-5-15,2 0 6 0,1 0-3 0,2 0 5 16,0 0-5-16,1 0 12 0,2 0-5 16,3 0-5-16,0 0 9 0,2 0-15 0,2-17 11 15,1 17-7-15,0 0 3 0,3 0 0 0,0 0 0 16,0-9 2-16,-1 9 0 0,-3 0-1 0,-1 0-6 0,-3 0 1 16,-5 0 4-16,-3 0-6 0,-7 0 8 0,-2 0 3 15,-4 0-7-15,-1 0 7 0,-3 0-6 16,-2 0 0-16,3 0 3 0,-1 0 1 0,1 0-5 15,2 0 2-15,2 0-4 0,0 0-3 0,3 0 4 16,5 0 2-16,0 0-2 0,4 0 5 0,1 0 0 16,0 0-5-16,3 0 4 0,-3 0-4 0,3 0-2 15,-4 0 3-15,2 0 1 0,-2 0 1 0,-1 0 1 16,0 0 3-16,-1 0-2 0,-1 0-3 0,-1 0 3 16,0 16-8-16,-1-16 0 0,1 0 1 0,-4 0-6 15,4 13 10-15,-5-13-4 0,1 0 1 0,1 0 8 16,-3 6-7-16,2-6 3 0,0 4 1 0,-2-4-5 15,3 0 5-15,2 0-5 0,0 4 3 16,3-4 0-16,1 0-1 0,2 0 4 0,3 0-3 16,0 0-3-16,0 0 3 0,-1 0-2 0,1 0-1 15,-2 0 5-15,-1 0 0 0,-1 3-3 0,-2-1 4 16,-1-2-3-16,-2 3-3 0,2-2 3 0,-2 2 0 16,-1-3 4-16,-1 3 2 0,-1-1-7 0,0 0 3 15,-1 1-5-15,1-2 0 0,-1 1-1 0,1 0 4 16,2 0 0-16,-1-2 3 0,2 1 6 0,-2 1-9 15,3-2-3-15,2 0 1 0,0 0 0 0,2 0 4 16,1 0 0-16,1 0-2 0,-2 0-6 0,5 0 6 16,-3 0-3-16,-1 0 6 0,-1 0 2 0,-4 0-5 15,2 0 2-15,-5 0-2 0,1 0-3 0,0 0 3 16,-2 0 3-16,0 0 0 0,-2 0-1 16,5 0-1-16,-4 0-3 0,0 0-1 0,0 0 3 15,-4 0 2-15,2 0-2 0,-1 0 2 0,1 0-2 16,-1 0-2-16,-1 0 2 0,4 0 0 0,1 0 3 15,1 0-8-15,2 0 2 0,2 0 2 0,0 0-5 16,3 0 9-16,0-15-2 0,0 15 1 16,-1 0-1-16,2 0-1 0,-3 0-3 0,1 0 1 15,-1 0-1-15,-2-7 1 0,-3 7 5 0,0 0-6 16,-4 0 4-16,0 0 4 0,2 0-3 0,-5 0 1 0,-1 0-3 16,1 0-1-16,-3 0 1 0,-1 0 0 15,1 0 1-15,-1 0 0 0,-1 0-6 0,3 0 9 0,-3 0-4 16,0 0-4-16,0 0 7 0,0 0-6 15,0 0 3-15,0 0 0 0,0 0-1 0,0 0-1 16,0 0 1-16,0 0-1 0,0 0 4 0,0 0 0 16,0 0-5-16,0 0 3 0,0 0-3 0,0 0 3 15,0 0 2-15,0 0-5 0,0 0 0 0,0 0 0 16,0 0 0-16,0 0 7 0,0 0-1 0,0 0-3 16,0 0 3-16,0 0-5 0,0 0 3 0,0 0-4 15,0 0 5-15,0 0-27 0,0 0-54 0,0 0-65 16,0 0-18-16,0 0 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D7676-5919-4957-813D-132ACC111F3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099A-A87F-4BF8-A959-93C9F373E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1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06C-1B8E-450D-8979-E18E125881F4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7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rdar Vallabhbhai National Institute of Technology, Surat - Wikipedia">
            <a:extLst>
              <a:ext uri="{FF2B5EF4-FFF2-40B4-BE49-F238E27FC236}">
                <a16:creationId xmlns:a16="http://schemas.microsoft.com/office/drawing/2014/main" id="{85AE7821-7338-4551-BD9A-443C1A70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42" y="1688648"/>
            <a:ext cx="2062680" cy="198017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066AD-0C8D-4FD7-A8EA-47A70550DB13}"/>
              </a:ext>
            </a:extLst>
          </p:cNvPr>
          <p:cNvSpPr txBox="1"/>
          <p:nvPr/>
        </p:nvSpPr>
        <p:spPr>
          <a:xfrm>
            <a:off x="708991" y="533400"/>
            <a:ext cx="813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SARDAR VALLABHBHAI NATIONAL INSTITUTE OF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DAFE8-0787-4613-A3FC-7435D81AA553}"/>
              </a:ext>
            </a:extLst>
          </p:cNvPr>
          <p:cNvSpPr txBox="1"/>
          <p:nvPr/>
        </p:nvSpPr>
        <p:spPr>
          <a:xfrm>
            <a:off x="591378" y="4132192"/>
            <a:ext cx="8130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Lab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No. 6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Modulation Techniques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ASK, FSK and PSK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62D0EAB-E70F-447F-B01E-2537B2A06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362200" y="257908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Waveforms of PSK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55AB3-E442-4EE8-BF51-26E06FCB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76439"/>
            <a:ext cx="6192570" cy="2553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6B498-22BF-4A22-9B08-67536588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8" y="3733800"/>
            <a:ext cx="8746060" cy="2186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8EB13-D609-41E5-AED2-D86F8169570B}"/>
              </a:ext>
            </a:extLst>
          </p:cNvPr>
          <p:cNvSpPr txBox="1"/>
          <p:nvPr/>
        </p:nvSpPr>
        <p:spPr>
          <a:xfrm>
            <a:off x="457200" y="455843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E36A7-53E8-4AE1-8C32-A6B0BD7E7BF3}"/>
              </a:ext>
            </a:extLst>
          </p:cNvPr>
          <p:cNvSpPr txBox="1"/>
          <p:nvPr/>
        </p:nvSpPr>
        <p:spPr>
          <a:xfrm>
            <a:off x="457200" y="1219200"/>
            <a:ext cx="78486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BPSK has a bandwidth which is lower than that of a BFSK signal.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BPSK has the best performance of all the three digital modulation techniques in presence of noise. It yields the minimum value of probability of error.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phase shift keying (BPSK) has a very good noise immunity.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19123-31E4-4F70-BC43-DB72A3A4B686}"/>
              </a:ext>
            </a:extLst>
          </p:cNvPr>
          <p:cNvSpPr txBox="1"/>
          <p:nvPr/>
        </p:nvSpPr>
        <p:spPr>
          <a:xfrm>
            <a:off x="457200" y="36677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E5084-9C2A-410A-8A24-D79DF59FCEDE}"/>
              </a:ext>
            </a:extLst>
          </p:cNvPr>
          <p:cNvSpPr txBox="1"/>
          <p:nvPr/>
        </p:nvSpPr>
        <p:spPr>
          <a:xfrm>
            <a:off x="454855" y="4191000"/>
            <a:ext cx="78486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binary data is decoded by estimation of phase states of the signal. These detection and recovery algorithms are very complex.</a:t>
            </a:r>
          </a:p>
        </p:txBody>
      </p:sp>
    </p:spTree>
    <p:extLst>
      <p:ext uri="{BB962C8B-B14F-4D97-AF65-F5344CB8AC3E}">
        <p14:creationId xmlns:p14="http://schemas.microsoft.com/office/powerpoint/2010/main" val="285844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3CF30-8303-471C-BFA8-7750597A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3" y="990600"/>
            <a:ext cx="86551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6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76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19390"/>
            <a:ext cx="602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Modulation Technique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92BF5-EAF8-43F1-9825-C28BFC6B6E61}"/>
              </a:ext>
            </a:extLst>
          </p:cNvPr>
          <p:cNvSpPr txBox="1"/>
          <p:nvPr/>
        </p:nvSpPr>
        <p:spPr>
          <a:xfrm>
            <a:off x="533400" y="914400"/>
            <a:ext cx="7848600" cy="27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 (ASK)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Shift Keying (FSK)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Shift Keying (PSK)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8EB13-D609-41E5-AED2-D86F8169570B}"/>
              </a:ext>
            </a:extLst>
          </p:cNvPr>
          <p:cNvSpPr txBox="1"/>
          <p:nvPr/>
        </p:nvSpPr>
        <p:spPr>
          <a:xfrm>
            <a:off x="457200" y="457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Shift Keying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A0630-4B38-49B5-81BA-847D5B5D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1024"/>
            <a:ext cx="7315200" cy="2027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5A8B4-3F85-4182-B7F4-77891F59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429000"/>
            <a:ext cx="5395865" cy="3220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B10-4DD3-40CE-83F9-B7E9F4764BC1}"/>
              </a:ext>
            </a:extLst>
          </p:cNvPr>
          <p:cNvSpPr txBox="1"/>
          <p:nvPr/>
        </p:nvSpPr>
        <p:spPr>
          <a:xfrm>
            <a:off x="6400800" y="42334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Unmodulated Carrier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400C5-A856-4E62-979D-1A18A25AF9F0}"/>
              </a:ext>
            </a:extLst>
          </p:cNvPr>
          <p:cNvSpPr txBox="1"/>
          <p:nvPr/>
        </p:nvSpPr>
        <p:spPr>
          <a:xfrm>
            <a:off x="6477000" y="5376446"/>
            <a:ext cx="246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NRZ Unipolar bit sequence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3EF85-CB44-4D75-A82F-9D9E1173169A}"/>
              </a:ext>
            </a:extLst>
          </p:cNvPr>
          <p:cNvSpPr txBox="1"/>
          <p:nvPr/>
        </p:nvSpPr>
        <p:spPr>
          <a:xfrm>
            <a:off x="6477000" y="63670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ASK waveform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3DE56-B10B-4DB8-8532-75A42C90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7" y="4462046"/>
            <a:ext cx="3820824" cy="338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0FE2A-BFB5-4FD8-BEBA-D6A5B244AE37}"/>
              </a:ext>
            </a:extLst>
          </p:cNvPr>
          <p:cNvSpPr txBox="1"/>
          <p:nvPr/>
        </p:nvSpPr>
        <p:spPr>
          <a:xfrm>
            <a:off x="90535" y="3661946"/>
            <a:ext cx="362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ASK waveform may be represented as,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0442AB-AA64-48C2-9E0A-898F41E098BC}"/>
                  </a:ext>
                </a:extLst>
              </p14:cNvPr>
              <p14:cNvContentPartPr/>
              <p14:nvPr/>
            </p14:nvContentPartPr>
            <p14:xfrm>
              <a:off x="142920" y="4799160"/>
              <a:ext cx="5826960" cy="179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0442AB-AA64-48C2-9E0A-898F41E09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60" y="4789800"/>
                <a:ext cx="5845680" cy="181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8EB13-D609-41E5-AED2-D86F8169570B}"/>
              </a:ext>
            </a:extLst>
          </p:cNvPr>
          <p:cNvSpPr txBox="1"/>
          <p:nvPr/>
        </p:nvSpPr>
        <p:spPr>
          <a:xfrm>
            <a:off x="457200" y="457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E36A7-53E8-4AE1-8C32-A6B0BD7E7BF3}"/>
              </a:ext>
            </a:extLst>
          </p:cNvPr>
          <p:cNvSpPr txBox="1"/>
          <p:nvPr/>
        </p:nvSpPr>
        <p:spPr>
          <a:xfrm>
            <a:off x="457200" y="1219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generate and detect.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19123-31E4-4F70-BC43-DB72A3A4B686}"/>
              </a:ext>
            </a:extLst>
          </p:cNvPr>
          <p:cNvSpPr txBox="1"/>
          <p:nvPr/>
        </p:nvSpPr>
        <p:spPr>
          <a:xfrm>
            <a:off x="457200" y="19151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E5084-9C2A-410A-8A24-D79DF59FCEDE}"/>
              </a:ext>
            </a:extLst>
          </p:cNvPr>
          <p:cNvSpPr txBox="1"/>
          <p:nvPr/>
        </p:nvSpPr>
        <p:spPr>
          <a:xfrm>
            <a:off x="457200" y="24384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 technique is not suitable for high bit rate data transmission.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bandwidth efficiency.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4D752-0FFE-4BFB-BBDB-D86F8D1E2FC0}"/>
                  </a:ext>
                </a:extLst>
              </p14:cNvPr>
              <p14:cNvContentPartPr/>
              <p14:nvPr/>
            </p14:nvContentPartPr>
            <p14:xfrm>
              <a:off x="3642840" y="4143240"/>
              <a:ext cx="5182920" cy="23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4D752-0FFE-4BFB-BBDB-D86F8D1E2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480" y="4133880"/>
                <a:ext cx="5201640" cy="23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7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E813E2-FACB-4601-AECA-E8963710A583}"/>
              </a:ext>
            </a:extLst>
          </p:cNvPr>
          <p:cNvSpPr/>
          <p:nvPr/>
        </p:nvSpPr>
        <p:spPr>
          <a:xfrm>
            <a:off x="561780" y="228600"/>
            <a:ext cx="591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Shift Keying (FSK)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D3A0B-F56F-4974-BE2E-4B40B8B5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61" y="990600"/>
            <a:ext cx="4475543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2DF51-FBEF-4247-A267-61D4FF60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41" y="2066408"/>
            <a:ext cx="6061131" cy="1210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604D31-D13C-4A0D-AB98-38F41873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29000"/>
            <a:ext cx="3756907" cy="377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2AFA8-C5BB-4FB0-A2EB-49445EAE2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930" y="4191000"/>
            <a:ext cx="3430139" cy="11645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9B3783-BF38-4996-A30B-63E93C7DC9E2}"/>
                  </a:ext>
                </a:extLst>
              </p14:cNvPr>
              <p14:cNvContentPartPr/>
              <p14:nvPr/>
            </p14:nvContentPartPr>
            <p14:xfrm>
              <a:off x="146880" y="1126800"/>
              <a:ext cx="7210800" cy="267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9B3783-BF38-4996-A30B-63E93C7DC9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520" y="1117440"/>
                <a:ext cx="7229520" cy="26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02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A52D6-CED4-40E3-B030-B229F56F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34" y="381000"/>
            <a:ext cx="7257803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49236-B1AA-4BCE-BD0C-EFCE9F16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45" y="3579056"/>
            <a:ext cx="6771992" cy="20551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CF3685-8C75-4CE1-8584-4429C3204E48}"/>
                  </a:ext>
                </a:extLst>
              </p14:cNvPr>
              <p14:cNvContentPartPr/>
              <p14:nvPr/>
            </p14:nvContentPartPr>
            <p14:xfrm>
              <a:off x="2348640" y="2626560"/>
              <a:ext cx="1348920" cy="20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CF3685-8C75-4CE1-8584-4429C3204E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9280" y="2617200"/>
                <a:ext cx="136764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0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8EB13-D609-41E5-AED2-D86F8169570B}"/>
              </a:ext>
            </a:extLst>
          </p:cNvPr>
          <p:cNvSpPr txBox="1"/>
          <p:nvPr/>
        </p:nvSpPr>
        <p:spPr>
          <a:xfrm>
            <a:off x="457200" y="455843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E36A7-53E8-4AE1-8C32-A6B0BD7E7BF3}"/>
              </a:ext>
            </a:extLst>
          </p:cNvPr>
          <p:cNvSpPr txBox="1"/>
          <p:nvPr/>
        </p:nvSpPr>
        <p:spPr>
          <a:xfrm>
            <a:off x="495300" y="1221693"/>
            <a:ext cx="78486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process to construct the circuit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a high data rate.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probability of error.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SNR (signal to noise ratio).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noise immunity than the ASK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Error-free reception can be possible with FSK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19123-31E4-4F70-BC43-DB72A3A4B686}"/>
              </a:ext>
            </a:extLst>
          </p:cNvPr>
          <p:cNvSpPr txBox="1"/>
          <p:nvPr/>
        </p:nvSpPr>
        <p:spPr>
          <a:xfrm>
            <a:off x="457200" y="41249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E5084-9C2A-410A-8A24-D79DF59FCEDE}"/>
              </a:ext>
            </a:extLst>
          </p:cNvPr>
          <p:cNvSpPr txBox="1"/>
          <p:nvPr/>
        </p:nvSpPr>
        <p:spPr>
          <a:xfrm>
            <a:off x="440788" y="4755199"/>
            <a:ext cx="78486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requires more bandwidth than the ASK and PSK(phase shift keying)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 requirement of large bandwidth, this FSK has limitations to use only in low-speed modems which the bit rate is 1200bits/sec.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337AE7-9552-4D11-8CF7-630C372C19CA}"/>
                  </a:ext>
                </a:extLst>
              </p14:cNvPr>
              <p14:cNvContentPartPr/>
              <p14:nvPr/>
            </p14:nvContentPartPr>
            <p14:xfrm>
              <a:off x="4701960" y="1558080"/>
              <a:ext cx="3186360" cy="300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337AE7-9552-4D11-8CF7-630C372C1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600" y="1548720"/>
                <a:ext cx="3205080" cy="30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92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780" y="228600"/>
            <a:ext cx="591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Shift Keying (PSK)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7C4A0-75A8-425A-BD54-14E82EC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30586"/>
            <a:ext cx="6477000" cy="2627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B464A-EAA5-4365-A294-78134376CE5F}"/>
              </a:ext>
            </a:extLst>
          </p:cNvPr>
          <p:cNvSpPr txBox="1"/>
          <p:nvPr/>
        </p:nvSpPr>
        <p:spPr>
          <a:xfrm>
            <a:off x="228600" y="3684953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binary symbols ‘1’ and ‘0’ modulate the phase of the carrier. Let us assume that the carrier is given as, </a:t>
            </a:r>
          </a:p>
          <a:p>
            <a:pPr algn="ctr"/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s(t) = A cos (2pfct)</a:t>
            </a:r>
          </a:p>
          <a:p>
            <a:pPr algn="just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when the symbol is changed, then the phase of the carrier will also be changed by an amount of 180 degrees (i.e., p radians). Let us consider, for example,</a:t>
            </a:r>
          </a:p>
          <a:p>
            <a:pPr algn="just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symbol ‘1’, we have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F9C33-77F0-469C-9891-AAEF2018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58" y="5881579"/>
            <a:ext cx="2661883" cy="385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BC75B2-CF1B-49AF-8636-04D7AAEE1DE6}"/>
                  </a:ext>
                </a:extLst>
              </p14:cNvPr>
              <p14:cNvContentPartPr/>
              <p14:nvPr/>
            </p14:nvContentPartPr>
            <p14:xfrm>
              <a:off x="158400" y="1689480"/>
              <a:ext cx="7366680" cy="466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BC75B2-CF1B-49AF-8636-04D7AAEE1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40" y="1680120"/>
                <a:ext cx="7385400" cy="468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2E0156-4FDD-4B20-88EB-94D812EC51D9}"/>
              </a:ext>
            </a:extLst>
          </p:cNvPr>
          <p:cNvSpPr/>
          <p:nvPr/>
        </p:nvSpPr>
        <p:spPr>
          <a:xfrm>
            <a:off x="561780" y="228600"/>
            <a:ext cx="591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Shift Keying (PSK)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25B40-9848-45C5-8DA5-2F2610262CD2}"/>
              </a:ext>
            </a:extLst>
          </p:cNvPr>
          <p:cNvSpPr txBox="1"/>
          <p:nvPr/>
        </p:nvSpPr>
        <p:spPr>
          <a:xfrm>
            <a:off x="561780" y="751820"/>
            <a:ext cx="774402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next symbol is ‘0’, then we have</a:t>
            </a:r>
          </a:p>
          <a:p>
            <a:pPr algn="l">
              <a:lnSpc>
                <a:spcPct val="150000"/>
              </a:lnSpc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symbol ‘0’, we have</a:t>
            </a:r>
          </a:p>
          <a:p>
            <a:pPr algn="l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F72FA-7759-45F0-92FB-48DF148E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60" y="1753570"/>
            <a:ext cx="3040240" cy="380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E1C52-6E97-4DE4-8E7E-7BCB77263AA5}"/>
              </a:ext>
            </a:extLst>
          </p:cNvPr>
          <p:cNvSpPr txBox="1"/>
          <p:nvPr/>
        </p:nvSpPr>
        <p:spPr>
          <a:xfrm>
            <a:off x="457200" y="2173812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because cos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– cos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therefore, the last equation can be written as,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above equation, we can define BPSK signal combinedly as,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11405-3EBA-4171-8CCE-6A23727B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60" y="2902586"/>
            <a:ext cx="2895600" cy="374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CD0933-C515-438D-8FEC-74D907595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005374"/>
            <a:ext cx="2839418" cy="338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6469AF-3808-4334-85CB-AF7BA1A2D8E4}"/>
              </a:ext>
            </a:extLst>
          </p:cNvPr>
          <p:cNvSpPr txBox="1"/>
          <p:nvPr/>
        </p:nvSpPr>
        <p:spPr>
          <a:xfrm>
            <a:off x="457200" y="4648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b(t) = + 1 when binary ‘1’ is to be transmitted.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– 1 when binary ‘0’ is to be transmitted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E012C1-503A-411F-9CE7-811283139E1C}"/>
                  </a:ext>
                </a:extLst>
              </p14:cNvPr>
              <p14:cNvContentPartPr/>
              <p14:nvPr/>
            </p14:nvContentPartPr>
            <p14:xfrm>
              <a:off x="3751560" y="2124000"/>
              <a:ext cx="3936960" cy="26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E012C1-503A-411F-9CE7-811283139E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2200" y="2114640"/>
                <a:ext cx="3955680" cy="263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8" ma:contentTypeDescription="Create a new document." ma:contentTypeScope="" ma:versionID="b63d2bbb1ec52829f179ae58e999450e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86cd2acaf88574cb21bca572d981e58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76F398-539C-4671-9FDA-0A3C7BD9CB45}"/>
</file>

<file path=customXml/itemProps2.xml><?xml version="1.0" encoding="utf-8"?>
<ds:datastoreItem xmlns:ds="http://schemas.openxmlformats.org/officeDocument/2006/customXml" ds:itemID="{E98E4654-E02C-4B2D-A464-827E49A833BD}"/>
</file>

<file path=customXml/itemProps3.xml><?xml version="1.0" encoding="utf-8"?>
<ds:datastoreItem xmlns:ds="http://schemas.openxmlformats.org/officeDocument/2006/customXml" ds:itemID="{58F637D0-0D30-457A-A83D-E709E2CDDF3F}"/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449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PCP</dc:creator>
  <cp:lastModifiedBy>admin</cp:lastModifiedBy>
  <cp:revision>293</cp:revision>
  <dcterms:created xsi:type="dcterms:W3CDTF">2015-12-09T04:12:01Z</dcterms:created>
  <dcterms:modified xsi:type="dcterms:W3CDTF">2021-09-08T09:20:36Z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