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56" r:id="rId4"/>
    <p:sldId id="278" r:id="rId5"/>
    <p:sldId id="279" r:id="rId6"/>
    <p:sldId id="258" r:id="rId7"/>
    <p:sldId id="259" r:id="rId8"/>
    <p:sldId id="260" r:id="rId9"/>
    <p:sldId id="261" r:id="rId10"/>
    <p:sldId id="28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6" autoAdjust="0"/>
    <p:restoredTop sz="94660"/>
  </p:normalViewPr>
  <p:slideViewPr>
    <p:cSldViewPr>
      <p:cViewPr varScale="1">
        <p:scale>
          <a:sx n="69" d="100"/>
          <a:sy n="69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ardar Vallabhbhai National Institute of Technology, Surat - Wikipedia">
            <a:extLst>
              <a:ext uri="{FF2B5EF4-FFF2-40B4-BE49-F238E27FC236}">
                <a16:creationId xmlns="" xmlns:a16="http://schemas.microsoft.com/office/drawing/2014/main" id="{85AE7821-7338-4551-BD9A-443C1A70D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42" y="1688648"/>
            <a:ext cx="2062680" cy="198017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78066AD-0C8D-4FD7-A8EA-47A70550DB13}"/>
              </a:ext>
            </a:extLst>
          </p:cNvPr>
          <p:cNvSpPr txBox="1"/>
          <p:nvPr/>
        </p:nvSpPr>
        <p:spPr>
          <a:xfrm>
            <a:off x="708991" y="533400"/>
            <a:ext cx="813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SARDAR VALLABHBHAI NATIONAL INSTITUTE OF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14DAFE8-0787-4613-A3FC-7435D81AA553}"/>
              </a:ext>
            </a:extLst>
          </p:cNvPr>
          <p:cNvSpPr txBox="1"/>
          <p:nvPr/>
        </p:nvSpPr>
        <p:spPr>
          <a:xfrm>
            <a:off x="591378" y="4132192"/>
            <a:ext cx="8130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 Lab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Exp. No.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Quadrature Amplitude Modulation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(QAM)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="" xmlns:a16="http://schemas.microsoft.com/office/drawing/2014/main" id="{362D0EAB-E70F-447F-B01E-2537B2A06D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27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62065" y="188689"/>
            <a:ext cx="4522899" cy="636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0165" y="105886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I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using QAM is that it is a higher order form of modulation. As a result it is able to carry more bits of information per symbol.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selecting a higher order format of QAM, the data rate of a link can be increased.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rate is increased without increasing the bandwidth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78066AD-0C8D-4FD7-A8EA-47A70550DB13}"/>
              </a:ext>
            </a:extLst>
          </p:cNvPr>
          <p:cNvSpPr txBox="1"/>
          <p:nvPr/>
        </p:nvSpPr>
        <p:spPr>
          <a:xfrm>
            <a:off x="708991" y="533400"/>
            <a:ext cx="813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No.11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14DAFE8-0787-4613-A3FC-7435D81AA553}"/>
              </a:ext>
            </a:extLst>
          </p:cNvPr>
          <p:cNvSpPr txBox="1"/>
          <p:nvPr/>
        </p:nvSpPr>
        <p:spPr>
          <a:xfrm>
            <a:off x="591378" y="1371600"/>
            <a:ext cx="813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the 16-QAM (Quadrature Amplitude Modulation) and demodulation scheme. Draw the 16-QAM m-array mapped signal and modulated waveform. Evaluate BER values for it by using MATLAB Code.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="" xmlns:a16="http://schemas.microsoft.com/office/drawing/2014/main" id="{362D0EAB-E70F-447F-B01E-2537B2A06D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3708" y="678091"/>
            <a:ext cx="8128984" cy="32081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Quadrature amplitude modulation or QAM is widely used for modulating data signals onto a carrier used for radio communications.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carriers shifted in phase by 90° are modulated &amp; the resultant output consists of both amplitude &amp; phase variations.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may also be considered as a mixture of amplitude and phase modulation. QAM is both an </a:t>
            </a:r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digital modulation technique.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0000"/>
            <a:ext cx="6172200" cy="29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867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QAM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3652"/>
            <a:ext cx="7886700" cy="51869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variety of forms of QAM are available which include 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QAM, 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QAM, 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QAM, 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QAM, &amp; 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QAM.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62200" y="152400"/>
            <a:ext cx="4400550" cy="625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 of QAM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 contras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77" y="4648200"/>
            <a:ext cx="733012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685800"/>
            <a:ext cx="50101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393382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0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62200" y="76200"/>
            <a:ext cx="4400550" cy="625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of QAM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52" y="581024"/>
            <a:ext cx="51244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429000"/>
            <a:ext cx="87439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7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709"/>
            <a:ext cx="53435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" y="3429000"/>
            <a:ext cx="88201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7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xploring communications technology: 1.7 Quadrature amplitude modulation ( QAM) - OpenLearn - Open University - TM355_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Exploring communications technology: 1.7 Quadrature amplitude modulation ( QAM) - OpenLearn - Open University - TM355_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45" y="990600"/>
            <a:ext cx="4611979" cy="45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62200" y="76200"/>
            <a:ext cx="4400550" cy="625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Constellation diagram of 16-QAM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62200" y="76200"/>
            <a:ext cx="4400550" cy="625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Error Rate (Received Bit)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9125" y="734456"/>
            <a:ext cx="7886700" cy="582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higher order modulation rates are able to offer much faster data rates and higher levels of spectral efficiency for the radio communications system, this comes at a price.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higher order modulation schemes are considerably less resilient to noise and interference.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radio communications systems now use dynamic adaptive modulation techniques. They sense the channel conditions and adapt the modulation scheme to obtain the highest data rate for the given conditions.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M-QAM technique provide better bit error rate performance than M-PSK modulation techniques.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29225"/>
            <a:ext cx="62484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7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92AEB8DFA1D44A85011F15E5F97123" ma:contentTypeVersion="8" ma:contentTypeDescription="Create a new document." ma:contentTypeScope="" ma:versionID="b63d2bbb1ec52829f179ae58e999450e">
  <xsd:schema xmlns:xsd="http://www.w3.org/2001/XMLSchema" xmlns:xs="http://www.w3.org/2001/XMLSchema" xmlns:p="http://schemas.microsoft.com/office/2006/metadata/properties" xmlns:ns2="ad5815c2-28fd-42a4-9370-a8588a668557" targetNamespace="http://schemas.microsoft.com/office/2006/metadata/properties" ma:root="true" ma:fieldsID="86cd2acaf88574cb21bca572d981e58c" ns2:_="">
    <xsd:import namespace="ad5815c2-28fd-42a4-9370-a8588a6685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15c2-28fd-42a4-9370-a8588a668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E5A276-9F06-4512-B3E8-4CBB4C5BD8A1}"/>
</file>

<file path=customXml/itemProps2.xml><?xml version="1.0" encoding="utf-8"?>
<ds:datastoreItem xmlns:ds="http://schemas.openxmlformats.org/officeDocument/2006/customXml" ds:itemID="{1E3D684B-16C8-4BED-AF36-98CEB90D5E4D}"/>
</file>

<file path=customXml/itemProps3.xml><?xml version="1.0" encoding="utf-8"?>
<ds:datastoreItem xmlns:ds="http://schemas.openxmlformats.org/officeDocument/2006/customXml" ds:itemID="{102DCAEC-1208-42A5-866E-949A2AA237F3}"/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316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TYPES OF QAM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2006-08-16T00:00:00Z</dcterms:created>
  <dcterms:modified xsi:type="dcterms:W3CDTF">2021-10-20T08:26:14Z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0x010100F992AEB8DFA1D44A85011F15E5F97123</vt:lpwstr>
  </property>
</Properties>
</file>