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BA9A-8D8D-4892-8B79-3B73A7D5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CDA9-73D5-4AAF-BC88-C4645731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807-ABDD-4319-979E-053CFEF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B65B-F4DC-4353-9A1E-1228E13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00FA-2D9E-4E29-B91F-9D2F697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9D24-996D-481C-BA6E-4700C8B5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979-D416-4C54-A040-CC76F433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FCEE-DDA1-438B-9DCC-2BF2B3E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759F-D5AD-4E29-8D72-3271B765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241F-0C54-412E-BC35-E2810F8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B007-BBC7-4DB6-8961-F0D2EA7A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008D8-9949-41D4-B868-82EB9AC9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985D-B5D5-4B83-AEEA-A07283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01D6-541F-472D-B117-0FFECF6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3D18-1FD5-4640-91C0-993C746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5EA-AEE2-4EA2-B267-F6E03CE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08E-A00F-43BD-8779-C3C80154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9C9D-A80C-4392-B117-86D11A1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A21A-DBBA-4B65-94F0-17C16D32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F83C-7A1D-47EC-BD63-569A699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B80B-D72D-4A36-B621-53AADB64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C71E-2551-455A-9061-90952CD4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E1A-7087-4766-916C-ED44B7B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E926-C52D-4AC6-A825-E97FEEC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CD48-4A5A-4722-8A6E-41E20E94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688F-1901-4ED5-BD1A-6339C95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55E3-4FFA-44C2-A9F0-672A0F83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4EAA-8DC4-4957-9487-16372A15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3944-7E96-49FB-954A-6C25286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6FB6-E20C-4B06-BD8D-7FADF149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592D-944D-40B2-8192-1795590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E5E-99A9-4EC6-946D-BC3C9A4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388D-8ABA-42DE-8D0D-7133B7C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9DF3-619C-4BBD-A86B-94120679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AF3-77E0-458C-9B11-D5917665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0AF30-21CA-41D1-9DAB-B7A12384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8D89-4C81-4DF4-8FA3-1F338EB2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BACE-E0F0-4A7B-B4EE-68E8D5A9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D5F8-BCFD-4FDD-86BD-0E8EBBC0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28F-8901-4503-8588-0543DD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7421-1F78-4295-AAB9-907DEA9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E2FE-873C-4C9A-87C3-8A4E39AB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16BB-CBD6-4C3A-B330-FD2EC146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5E3C-0BBE-459C-B520-CDE11AF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1B6D-ED01-4111-BCC5-3ADF7C6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805D-E6BC-47D9-9817-385E64A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E84A-386B-4530-94AE-3AD5CBB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32E9-CF90-4482-806D-63E50B2E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658D-69FB-4022-B919-D52D600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E096-D365-4A8F-849F-25B817B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EA61-62F1-47D6-817B-C31A7AB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F734-A073-43A4-BF76-2E2F5FE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5CE-6AA5-4159-8401-31E5B8C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F23-F462-4E6C-96BE-D120DC25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8504-070F-4EF9-B24B-C9C4BADA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7C76-3661-4FD2-B0E7-B185434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223F-DAFF-4D96-A362-CB1BADF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6E7C-3441-48FC-A951-964CBC25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37861-9602-48B9-8010-10F6FE4A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9804-25CC-46CB-B70E-A2859E8C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428B-B7EC-4A13-B461-8C891A2C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BAE7-5A8D-42E5-8A53-B915BA5F8FF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2D9A-BA41-47D3-9A04-3EFFDCC1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7215-1EAC-4CB5-812C-52A9C7B8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449-CCF0-4C66-8401-678657B4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Lab 1</a:t>
            </a:r>
            <a:br>
              <a:rPr lang="en-IN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br>
              <a:rPr lang="en-IN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IN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To implement various Diode clipper circuits and verify its performance using Multi-Sim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E8FFA-A5FE-4B36-A247-019DD26D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0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59EE-A1CC-4492-A95C-8D1AB7C2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3118-BF75-4FB1-9558-73CC36CE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F3A03-9F2D-44E6-8F3D-3965184FB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5" t="8932" r="29369" b="4341"/>
          <a:stretch/>
        </p:blipFill>
        <p:spPr>
          <a:xfrm>
            <a:off x="4243526" y="141026"/>
            <a:ext cx="7714546" cy="6575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0AA390-52A7-481B-8230-06839BD6A458}"/>
              </a:ext>
            </a:extLst>
          </p:cNvPr>
          <p:cNvSpPr txBox="1"/>
          <p:nvPr/>
        </p:nvSpPr>
        <p:spPr>
          <a:xfrm>
            <a:off x="159797" y="2368507"/>
            <a:ext cx="4083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Assume diode as ideal for all circuit implementation: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(1)  Vi input sinusoidal of 2Vpp and 1KHz frequency</a:t>
            </a:r>
          </a:p>
          <a:p>
            <a:pPr marL="342900" indent="-342900">
              <a:buAutoNum type="arabicParenBoth" startAt="2"/>
            </a:pPr>
            <a:r>
              <a:rPr lang="en-IN" b="1" dirty="0">
                <a:solidFill>
                  <a:srgbClr val="C00000"/>
                </a:solidFill>
              </a:rPr>
              <a:t>V=1 V</a:t>
            </a:r>
          </a:p>
          <a:p>
            <a:pPr marL="342900" indent="-342900">
              <a:buAutoNum type="arabicParenBoth" startAt="2"/>
            </a:pPr>
            <a:r>
              <a:rPr lang="en-IN" b="1" dirty="0">
                <a:solidFill>
                  <a:srgbClr val="0070C0"/>
                </a:solidFill>
              </a:rPr>
              <a:t>Choose 1N4001 Diode</a:t>
            </a:r>
          </a:p>
          <a:p>
            <a:pPr marL="342900" indent="-342900">
              <a:buAutoNum type="arabicParenBoth" startAt="2"/>
            </a:pPr>
            <a:r>
              <a:rPr lang="en-IN" b="1" dirty="0">
                <a:solidFill>
                  <a:srgbClr val="C00000"/>
                </a:solidFill>
              </a:rPr>
              <a:t>Resistance R= 1 K</a:t>
            </a:r>
          </a:p>
        </p:txBody>
      </p:sp>
    </p:spTree>
    <p:extLst>
      <p:ext uri="{BB962C8B-B14F-4D97-AF65-F5344CB8AC3E}">
        <p14:creationId xmlns:p14="http://schemas.microsoft.com/office/powerpoint/2010/main" val="31307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DC3B-A423-4260-AC5F-A967C4A9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7" y="37854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C00000"/>
                </a:solidFill>
              </a:rPr>
              <a:t>Biased series</a:t>
            </a:r>
            <a:br>
              <a:rPr lang="en-IN" sz="1800" b="1" dirty="0">
                <a:solidFill>
                  <a:srgbClr val="C00000"/>
                </a:solidFill>
              </a:rPr>
            </a:br>
            <a:r>
              <a:rPr lang="en-IN" sz="1800" b="1" dirty="0">
                <a:solidFill>
                  <a:srgbClr val="C00000"/>
                </a:solidFill>
              </a:rPr>
              <a:t> clippers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8576-9D32-43B4-A906-FEEA6E93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EDB8C-F12F-4A3A-884C-18344E14F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71" t="9931" r="29587" b="8220"/>
          <a:stretch/>
        </p:blipFill>
        <p:spPr>
          <a:xfrm>
            <a:off x="1548413" y="37854"/>
            <a:ext cx="10223378" cy="68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E6B4-031B-4F41-85D2-4A9B05D8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Assignment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520E-4C82-44BD-B185-55C4FE9D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92B14-E95D-48B9-80F6-8908F25B1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38" t="29385" r="44005" b="57153"/>
          <a:stretch/>
        </p:blipFill>
        <p:spPr>
          <a:xfrm>
            <a:off x="767178" y="1825625"/>
            <a:ext cx="4754259" cy="2187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E42E5-B55C-4476-BDBA-CD1596BDE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32" t="21618" r="48228" b="68285"/>
          <a:stretch/>
        </p:blipFill>
        <p:spPr>
          <a:xfrm>
            <a:off x="5703162" y="3779161"/>
            <a:ext cx="4754259" cy="23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2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0" ma:contentTypeDescription="Create a new document." ma:contentTypeScope="" ma:versionID="8b50701dd6adadf94c6488b0230940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8FFDAE-5094-450C-9970-AC46C34FADB6}"/>
</file>

<file path=customXml/itemProps2.xml><?xml version="1.0" encoding="utf-8"?>
<ds:datastoreItem xmlns:ds="http://schemas.openxmlformats.org/officeDocument/2006/customXml" ds:itemID="{D8B55060-E7D8-4B94-9416-812E3D40B2E0}"/>
</file>

<file path=customXml/itemProps3.xml><?xml version="1.0" encoding="utf-8"?>
<ds:datastoreItem xmlns:ds="http://schemas.openxmlformats.org/officeDocument/2006/customXml" ds:itemID="{F5BB90C8-8EA2-4D82-957A-8628854C2DC6}"/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Lab 1  To implement various Diode clipper circuits and verify its performance using Multi-Sim simulator</vt:lpstr>
      <vt:lpstr>PowerPoint Presentation</vt:lpstr>
      <vt:lpstr>Biased series  clippers</vt:lpstr>
      <vt:lpstr>Assignment 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Vishakha Bhale</dc:creator>
  <cp:lastModifiedBy>Dr Vishakha Bhale</cp:lastModifiedBy>
  <cp:revision>16</cp:revision>
  <dcterms:created xsi:type="dcterms:W3CDTF">2021-07-26T09:09:30Z</dcterms:created>
  <dcterms:modified xsi:type="dcterms:W3CDTF">2021-08-03T10:26:40Z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