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BA9A-8D8D-4892-8B79-3B73A7D5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1CDA9-73D5-4AAF-BC88-C4645731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7807-ABDD-4319-979E-053CFEF2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B65B-F4DC-4353-9A1E-1228E13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00FA-2D9E-4E29-B91F-9D2F697D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0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9D24-996D-481C-BA6E-4700C8B5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979-D416-4C54-A040-CC76F4339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FCEE-DDA1-438B-9DCC-2BF2B3E5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759F-D5AD-4E29-8D72-3271B765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241F-0C54-412E-BC35-E2810F8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3B007-BBC7-4DB6-8961-F0D2EA7AD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008D8-9949-41D4-B868-82EB9AC92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985D-B5D5-4B83-AEEA-A0728389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01D6-541F-472D-B117-0FFECF6B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3D18-1FD5-4640-91C0-993C746F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E5EA-AEE2-4EA2-B267-F6E03CE4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108E-A00F-43BD-8779-C3C80154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9C9D-A80C-4392-B117-86D11A15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A21A-DBBA-4B65-94F0-17C16D32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F83C-7A1D-47EC-BD63-569A6995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9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B80B-D72D-4A36-B621-53AADB64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C71E-2551-455A-9061-90952CD4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CE1A-7087-4766-916C-ED44B7B0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E926-C52D-4AC6-A825-E97FEEC1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CD48-4A5A-4722-8A6E-41E20E94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688F-1901-4ED5-BD1A-6339C95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55E3-4FFA-44C2-A9F0-672A0F834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4EAA-8DC4-4957-9487-16372A15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3944-7E96-49FB-954A-6C25286A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76FB6-E20C-4B06-BD8D-7FADF149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592D-944D-40B2-8192-17955904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4E5E-99A9-4EC6-946D-BC3C9A44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388D-8ABA-42DE-8D0D-7133B7C1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49DF3-619C-4BBD-A86B-94120679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82AF3-77E0-458C-9B11-D5917665F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0AF30-21CA-41D1-9DAB-B7A12384F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38D89-4C81-4DF4-8FA3-1F338EB2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BACE-E0F0-4A7B-B4EE-68E8D5A9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4D5F8-BCFD-4FDD-86BD-0E8EBBC0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528F-8901-4503-8588-0543DD9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27421-1F78-4295-AAB9-907DEA9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E2FE-873C-4C9A-87C3-8A4E39AB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216BB-CBD6-4C3A-B330-FD2EC146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F5E3C-0BBE-459C-B520-CDE11AFB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A1B6D-ED01-4111-BCC5-3ADF7C6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805D-E6BC-47D9-9817-385E64A6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6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E84A-386B-4530-94AE-3AD5CBB2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32E9-CF90-4482-806D-63E50B2E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6658D-69FB-4022-B919-D52D6001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E096-D365-4A8F-849F-25B817B9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CEA61-62F1-47D6-817B-C31A7ABE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F734-A073-43A4-BF76-2E2F5FE5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25CE-6AA5-4159-8401-31E5B8C1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3F23-F462-4E6C-96BE-D120DC25B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78504-070F-4EF9-B24B-C9C4BADA9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7C76-3661-4FD2-B0E7-B1854342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223F-DAFF-4D96-A362-CB1BADF8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66E7C-3441-48FC-A951-964CBC25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8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37861-9602-48B9-8010-10F6FE4A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9804-25CC-46CB-B70E-A2859E8C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428B-B7EC-4A13-B461-8C891A2C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BAE7-5A8D-42E5-8A53-B915BA5F8FF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2D9A-BA41-47D3-9A04-3EFFDCC1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7215-1EAC-4CB5-812C-52A9C7B8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1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15FF9A-0512-4D09-B47D-A7597EA7FF1C}"/>
              </a:ext>
            </a:extLst>
          </p:cNvPr>
          <p:cNvSpPr txBox="1"/>
          <p:nvPr/>
        </p:nvSpPr>
        <p:spPr>
          <a:xfrm>
            <a:off x="239430" y="187851"/>
            <a:ext cx="11431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Lab11:</a:t>
            </a:r>
            <a:r>
              <a:rPr lang="en-US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To Design and Implement three bit Binary to Gray and three bits 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Gray to Binary code Converter using Multi Sim</a:t>
            </a:r>
            <a:endParaRPr lang="en-IN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DE7F9-E867-439D-9B1D-BF186F5D6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50" t="30666" r="43225" b="41733"/>
          <a:stretch/>
        </p:blipFill>
        <p:spPr>
          <a:xfrm>
            <a:off x="239430" y="1155841"/>
            <a:ext cx="4645152" cy="2273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97A10-D8CB-4D03-BC4B-204B9AE6B8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25" t="31334" r="42375" b="35520"/>
          <a:stretch/>
        </p:blipFill>
        <p:spPr>
          <a:xfrm>
            <a:off x="6415596" y="930072"/>
            <a:ext cx="5672328" cy="41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5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0EDE8-E941-4852-A018-85FCB9F3D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75" t="31867" r="43525" b="29600"/>
          <a:stretch/>
        </p:blipFill>
        <p:spPr>
          <a:xfrm>
            <a:off x="274319" y="276377"/>
            <a:ext cx="5821679" cy="3626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E10BCE-7046-4F47-BAA1-172184235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00" t="29733" r="43525" b="30800"/>
          <a:stretch/>
        </p:blipFill>
        <p:spPr>
          <a:xfrm>
            <a:off x="6025897" y="228599"/>
            <a:ext cx="5821680" cy="39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5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F9AC1-42BD-4E31-9A53-71D5A93A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0" t="32751" r="43858" b="30097"/>
          <a:stretch/>
        </p:blipFill>
        <p:spPr>
          <a:xfrm>
            <a:off x="363985" y="372861"/>
            <a:ext cx="5793928" cy="35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6761D-FC70-4E43-BE88-1F024DFA6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83" t="33269" r="44298" b="31521"/>
          <a:stretch/>
        </p:blipFill>
        <p:spPr>
          <a:xfrm>
            <a:off x="6180107" y="544577"/>
            <a:ext cx="5647908" cy="351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3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0E2495-4EC4-4869-BD96-4D8723B2E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83" t="31586" r="43641" b="29321"/>
          <a:stretch/>
        </p:blipFill>
        <p:spPr>
          <a:xfrm>
            <a:off x="133165" y="91419"/>
            <a:ext cx="6001037" cy="3965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6FC68-2D16-4EB7-A2A2-9399A0990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1" t="31327" r="43204" b="32298"/>
          <a:stretch/>
        </p:blipFill>
        <p:spPr>
          <a:xfrm>
            <a:off x="6057662" y="0"/>
            <a:ext cx="6134338" cy="37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9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8B26-F1BE-4267-8D3D-ADE24CAE2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13333" r="50000" b="45631"/>
          <a:stretch/>
        </p:blipFill>
        <p:spPr>
          <a:xfrm>
            <a:off x="5708341" y="443884"/>
            <a:ext cx="6303146" cy="342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A10C47-3FD8-4CDD-BB71-0610FB305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06" t="14110" r="40437" b="6473"/>
          <a:stretch/>
        </p:blipFill>
        <p:spPr>
          <a:xfrm>
            <a:off x="109493" y="186431"/>
            <a:ext cx="5761608" cy="54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5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92960666ECAD42BF2C4125E932F256" ma:contentTypeVersion="2" ma:contentTypeDescription="Create a new document." ma:contentTypeScope="" ma:versionID="e223ede0ceca8239d6de6a341e7a5879">
  <xsd:schema xmlns:xsd="http://www.w3.org/2001/XMLSchema" xmlns:xs="http://www.w3.org/2001/XMLSchema" xmlns:p="http://schemas.microsoft.com/office/2006/metadata/properties" xmlns:ns2="6cd228c0-49ea-4304-8336-6d1edc29355e" targetNamespace="http://schemas.microsoft.com/office/2006/metadata/properties" ma:root="true" ma:fieldsID="5250b2436bb4fd9269882663a0976e7d" ns2:_="">
    <xsd:import namespace="6cd228c0-49ea-4304-8336-6d1edc2935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228c0-49ea-4304-8336-6d1edc2935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EA5816-B944-4348-8EDE-E62861075652}"/>
</file>

<file path=customXml/itemProps2.xml><?xml version="1.0" encoding="utf-8"?>
<ds:datastoreItem xmlns:ds="http://schemas.openxmlformats.org/officeDocument/2006/customXml" ds:itemID="{4DE8CDAA-7CB8-4A76-87E8-D088CF70EA2F}"/>
</file>

<file path=customXml/itemProps3.xml><?xml version="1.0" encoding="utf-8"?>
<ds:datastoreItem xmlns:ds="http://schemas.openxmlformats.org/officeDocument/2006/customXml" ds:itemID="{0D4D391B-8064-49DC-8627-876739BCDD1D}"/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Vishakha Bhale</dc:creator>
  <cp:lastModifiedBy>Dr Vishakha Bhale</cp:lastModifiedBy>
  <cp:revision>80</cp:revision>
  <dcterms:created xsi:type="dcterms:W3CDTF">2021-07-26T09:09:30Z</dcterms:created>
  <dcterms:modified xsi:type="dcterms:W3CDTF">2021-10-20T06:39:29Z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0x0101006C92960666ECAD42BF2C4125E932F256</vt:lpwstr>
  </property>
</Properties>
</file>