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4BE0-E8B2-4EE3-846D-2F41F191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0A5F6-79E5-4F21-9AB1-4578B3BB8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1762-02F8-4F0D-B69F-798B6810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A6B5-00BB-418E-9336-873E1475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443E-B127-439D-8AAE-C6193128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DC10-1A74-4B01-9810-9BB1F533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E536A-18E1-4ACC-8432-FF976C85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CF93-21CB-4CBC-86B8-D740D22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C419-00B8-490E-98B0-7201D29F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CAC5-5981-4D3C-A2F4-379C76BD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A55B2-D163-49B2-A44C-F55040403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4259E-87F6-44D4-816B-F98BE3B5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4C7A-AB4F-4ED8-A3C9-65661A66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8DB6-33F5-49B3-9F12-418E6AA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5E7A-58FF-483A-911C-A80E1AC6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0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CF04-271B-4EB0-9221-1A56D5D9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6B1F-273E-4D85-A060-DD29AA47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9E7A-CDAA-483F-8416-B7F4FE6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EB9F-CFD6-4D58-8F0C-C16D1D57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B65E-95DF-4F09-A7E6-8B6931F0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8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E77C-050D-4415-8DFF-AA500F0D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19CD-2876-4972-9208-79EE6F5B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B02C-F430-4398-A781-C3A83F7B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0B1D-1552-4096-9E79-A7C44BA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50C2-3DC8-42F0-B104-C576DF8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81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490A-5999-478E-901C-AF23698E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621E-B7E4-4703-A720-969AD21FA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D4AA-859D-4490-A425-051E86DCE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5340-C389-4B48-9756-7D9C073F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C275-C6D9-4D36-8556-642A5DCA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59163-19ED-40F8-A19D-3F2CE96E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F0CC-420D-4986-B713-6E3B3994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787A-6B13-4F0C-8ED1-20DAF08F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E7104-9240-489E-B605-B0FC3081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6A4E0-2DC6-42CA-83A3-984E692F1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BFBEC-AA93-4294-A513-8096C5085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A92A-1CF2-4D26-9CA3-906C8B37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6DF2A-B987-42AE-AEEE-3AA00E2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A97A4-82B3-46DB-AB59-34CE0D11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2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52A0-D0BD-423E-A4C9-617964D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A3DE7-BBD9-45CC-8606-4CA3BC3F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AAFB1-7B69-4221-A107-C2E57381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CB40-3A3D-4234-B3E3-906F82FE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0E7F6-BAC6-481E-8886-041A344C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601CF-56C6-45A4-A71E-D81A23D5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953EA-F929-45E2-9421-4A83C066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7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1B12-AA1C-445D-A339-E81BD16E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9F8A-A1D4-470A-BEB0-5788F143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2C8DA-EDA2-48A5-A4B9-81D80982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C5C6-EF38-4F6D-9430-8D51B290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08F8-9087-42F2-9B32-F0F82EAB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17C2-D536-4EB4-90DA-D12D6C0F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12D1-2C59-4A2E-B888-58008CC9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0B5AD-DCD8-4BE7-8177-9E1A86AAF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32575-FAF9-4935-963D-B2082574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910B6-1790-47F5-8C6C-3E5022E7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E503-64FE-4539-A128-0D22F21B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AF4D8-1E97-4710-AEF3-D5A7742E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1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6BAF5-939B-4349-AC52-60A5E34A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56A01-A23D-405F-9C9C-F5FA1004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C389-8957-4FEE-9571-9F0BCEA4C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ACDD-BC60-4EE5-A437-4156D490443B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1EB6-A7AF-4DC0-8552-5BD6762F1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9616-491F-48B4-8E29-EEA8F1CB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C498-D475-4776-B5E3-0BB9C0EF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8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530-7971-4E67-9A05-287F7A2A1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AEDAC-09EE-450B-89BA-C1FFA6790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3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36C6-759A-40FA-8CD6-330FAED5C6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4569" y="453902"/>
            <a:ext cx="10472468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To Design and implement BCD to Excess-3 code Converter using Multi-Sim</a:t>
            </a:r>
            <a:b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b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sz="2800" b="1" dirty="0">
                <a:latin typeface="Comic Sans MS" panose="030F0702030302020204" pitchFamily="66" charset="0"/>
              </a:rPr>
              <a:t>Assignment :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To design and implement Excess-3 to BCD converter using Multi-Sim</a:t>
            </a:r>
            <a:endParaRPr lang="en-IN" sz="2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308C-89BE-4B98-87E5-3E12C9FDF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4" t="8025" r="14805" b="77217"/>
          <a:stretch/>
        </p:blipFill>
        <p:spPr>
          <a:xfrm>
            <a:off x="1001204" y="2361649"/>
            <a:ext cx="710455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2E7A410-3DCB-4792-9DA7-E68A2524937F}"/>
              </a:ext>
            </a:extLst>
          </p:cNvPr>
          <p:cNvGrpSpPr/>
          <p:nvPr/>
        </p:nvGrpSpPr>
        <p:grpSpPr>
          <a:xfrm>
            <a:off x="71887" y="65522"/>
            <a:ext cx="5166804" cy="6542843"/>
            <a:chOff x="0" y="-88777"/>
            <a:chExt cx="5424257" cy="74572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B32773E-7926-46B0-A23E-F5246C31F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850" t="11908" r="14660" b="4726"/>
            <a:stretch/>
          </p:blipFill>
          <p:spPr>
            <a:xfrm>
              <a:off x="0" y="-88777"/>
              <a:ext cx="5424257" cy="578235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A22D34-D905-4283-A8DA-EFF64AF15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70" t="58899" r="15971" b="17929"/>
            <a:stretch/>
          </p:blipFill>
          <p:spPr>
            <a:xfrm>
              <a:off x="190869" y="5779364"/>
              <a:ext cx="5042517" cy="1589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60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30F73-1F1B-45AB-98B0-B54D0A1CF256}"/>
              </a:ext>
            </a:extLst>
          </p:cNvPr>
          <p:cNvSpPr txBox="1"/>
          <p:nvPr/>
        </p:nvSpPr>
        <p:spPr>
          <a:xfrm>
            <a:off x="248575" y="195308"/>
            <a:ext cx="444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Designing of BCD to Excess-3 code converter </a:t>
            </a:r>
            <a:endParaRPr lang="en-IN" b="1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153C1-1038-4DFA-8C70-906D16AE4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5" t="15016" r="16335" b="25437"/>
          <a:stretch/>
        </p:blipFill>
        <p:spPr>
          <a:xfrm>
            <a:off x="0" y="564640"/>
            <a:ext cx="5868140" cy="4552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9FA89-3CF5-4321-AB01-2A5984943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50" t="12298" r="33592" b="41748"/>
          <a:stretch/>
        </p:blipFill>
        <p:spPr>
          <a:xfrm>
            <a:off x="4295314" y="1365566"/>
            <a:ext cx="4057095" cy="3654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C126C-B06C-4424-8178-9AD4270E9F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47" t="15449" r="36869" b="36136"/>
          <a:stretch/>
        </p:blipFill>
        <p:spPr>
          <a:xfrm>
            <a:off x="8640933" y="-104313"/>
            <a:ext cx="3302492" cy="3765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4EB71-E598-43A4-94F0-96EEC2CF49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58" t="12427" r="33301" b="43506"/>
          <a:stretch/>
        </p:blipFill>
        <p:spPr>
          <a:xfrm>
            <a:off x="8309497" y="3546010"/>
            <a:ext cx="3633928" cy="32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637A0-EDB3-4530-857F-AFD9695BE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9" t="13851" r="15170" b="38641"/>
          <a:stretch/>
        </p:blipFill>
        <p:spPr>
          <a:xfrm>
            <a:off x="60158" y="2837448"/>
            <a:ext cx="5521910" cy="3258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E96B5C-B0AC-496A-8ECE-177E70F0E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96" t="15923" r="16188" b="4725"/>
          <a:stretch/>
        </p:blipFill>
        <p:spPr>
          <a:xfrm>
            <a:off x="5521910" y="0"/>
            <a:ext cx="6276514" cy="65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2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FA7F6C-EF8D-41E9-B9A5-B7BA6B4F95F3}"/>
              </a:ext>
            </a:extLst>
          </p:cNvPr>
          <p:cNvGrpSpPr/>
          <p:nvPr/>
        </p:nvGrpSpPr>
        <p:grpSpPr>
          <a:xfrm>
            <a:off x="490979" y="62297"/>
            <a:ext cx="5237826" cy="6835808"/>
            <a:chOff x="88776" y="0"/>
            <a:chExt cx="5530789" cy="73773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E88429-11F8-4A0D-A10B-DBCDA33F0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90" t="13592" r="40147" b="5761"/>
            <a:stretch/>
          </p:blipFill>
          <p:spPr>
            <a:xfrm>
              <a:off x="88776" y="0"/>
              <a:ext cx="5530789" cy="55307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26C178-8944-437B-A7CA-C889AE8D7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53" t="51651" r="41310" b="21424"/>
            <a:stretch/>
          </p:blipFill>
          <p:spPr>
            <a:xfrm>
              <a:off x="88776" y="5530790"/>
              <a:ext cx="5442012" cy="18465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D44D92F-9CF7-4B37-A16B-64E7BBD6D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02" t="50000" r="61408" b="12233"/>
          <a:stretch/>
        </p:blipFill>
        <p:spPr>
          <a:xfrm>
            <a:off x="5452107" y="3065508"/>
            <a:ext cx="3012488" cy="2910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90791-581C-4FDA-BF4B-A1042D46A8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02" t="11908" r="61408" b="58469"/>
          <a:stretch/>
        </p:blipFill>
        <p:spPr>
          <a:xfrm>
            <a:off x="5308238" y="211335"/>
            <a:ext cx="3517140" cy="2665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3C090F-8BE0-4D4D-8F0B-E8E92A40F1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56" t="12945" r="60389" b="10032"/>
          <a:stretch/>
        </p:blipFill>
        <p:spPr>
          <a:xfrm>
            <a:off x="8825378" y="115409"/>
            <a:ext cx="3286722" cy="61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0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2F49F-C7C9-4548-BE61-DE1517FC4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38" t="16699" r="38689" b="25178"/>
          <a:stretch/>
        </p:blipFill>
        <p:spPr>
          <a:xfrm>
            <a:off x="1518080" y="647119"/>
            <a:ext cx="7670307" cy="55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8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10" ma:contentTypeDescription="Create a new document." ma:contentTypeScope="" ma:versionID="e4e07e17eefcb703ef473ea63d4843a6">
  <xsd:schema xmlns:xsd="http://www.w3.org/2001/XMLSchema" xmlns:xs="http://www.w3.org/2001/XMLSchema" xmlns:p="http://schemas.microsoft.com/office/2006/metadata/properties" xmlns:ns2="ad5815c2-28fd-42a4-9370-a8588a668557" xmlns:ns3="5fa611af-1f8a-4743-a6e3-80edcced1712" targetNamespace="http://schemas.microsoft.com/office/2006/metadata/properties" ma:root="true" ma:fieldsID="75f27a1e01be614124cabbf17df65b62" ns2:_="" ns3:_="">
    <xsd:import namespace="ad5815c2-28fd-42a4-9370-a8588a668557"/>
    <xsd:import namespace="5fa611af-1f8a-4743-a6e3-80edcced1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611af-1f8a-4743-a6e3-80edcced17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30ADB-EA96-462C-A36E-B9278A609AD8}"/>
</file>

<file path=customXml/itemProps2.xml><?xml version="1.0" encoding="utf-8"?>
<ds:datastoreItem xmlns:ds="http://schemas.openxmlformats.org/officeDocument/2006/customXml" ds:itemID="{0ACE460C-099E-4945-AEC7-7C519863C1B4}"/>
</file>

<file path=customXml/itemProps3.xml><?xml version="1.0" encoding="utf-8"?>
<ds:datastoreItem xmlns:ds="http://schemas.openxmlformats.org/officeDocument/2006/customXml" ds:itemID="{D48FE51D-50B3-4CDA-BDFD-39294AF406E8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PowerPoint Presentation</vt:lpstr>
      <vt:lpstr>To Design and implement BCD to Excess-3 code Converter using Multi-Sim  Assignment : To design and implement Excess-3 to BCD converter using Multi-Sim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lastModifiedBy>Dr Vishakha Bhale</cp:lastModifiedBy>
  <cp:revision>1</cp:revision>
  <dcterms:created xsi:type="dcterms:W3CDTF">2021-10-13T07:36:18Z</dcterms:created>
  <dcterms:modified xsi:type="dcterms:W3CDTF">2021-10-13T07:37:35Z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