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BA9A-8D8D-4892-8B79-3B73A7D5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1CDA9-73D5-4AAF-BC88-C4645731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7807-ABDD-4319-979E-053CFEF2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B65B-F4DC-4353-9A1E-1228E13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00FA-2D9E-4E29-B91F-9D2F697D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0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9D24-996D-481C-BA6E-4700C8B5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979-D416-4C54-A040-CC76F4339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FCEE-DDA1-438B-9DCC-2BF2B3E5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759F-D5AD-4E29-8D72-3271B765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241F-0C54-412E-BC35-E2810F8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B007-BBC7-4DB6-8961-F0D2EA7AD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008D8-9949-41D4-B868-82EB9AC9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985D-B5D5-4B83-AEEA-A0728389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01D6-541F-472D-B117-0FFECF6B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3D18-1FD5-4640-91C0-993C746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5EA-AEE2-4EA2-B267-F6E03CE4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08E-A00F-43BD-8779-C3C80154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9C9D-A80C-4392-B117-86D11A15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A21A-DBBA-4B65-94F0-17C16D32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F83C-7A1D-47EC-BD63-569A6995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B80B-D72D-4A36-B621-53AADB64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C71E-2551-455A-9061-90952CD4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CE1A-7087-4766-916C-ED44B7B0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E926-C52D-4AC6-A825-E97FEEC1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CD48-4A5A-4722-8A6E-41E20E94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688F-1901-4ED5-BD1A-6339C95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55E3-4FFA-44C2-A9F0-672A0F834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4EAA-8DC4-4957-9487-16372A15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3944-7E96-49FB-954A-6C25286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76FB6-E20C-4B06-BD8D-7FADF149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592D-944D-40B2-8192-1795590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E5E-99A9-4EC6-946D-BC3C9A44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388D-8ABA-42DE-8D0D-7133B7C1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9DF3-619C-4BBD-A86B-94120679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AF3-77E0-458C-9B11-D5917665F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0AF30-21CA-41D1-9DAB-B7A12384F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8D89-4C81-4DF4-8FA3-1F338EB2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BACE-E0F0-4A7B-B4EE-68E8D5A9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4D5F8-BCFD-4FDD-86BD-0E8EBBC0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528F-8901-4503-8588-0543DD9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27421-1F78-4295-AAB9-907DEA9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E2FE-873C-4C9A-87C3-8A4E39AB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216BB-CBD6-4C3A-B330-FD2EC146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5E3C-0BBE-459C-B520-CDE11AF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1B6D-ED01-4111-BCC5-3ADF7C6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805D-E6BC-47D9-9817-385E64A6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E84A-386B-4530-94AE-3AD5CBB2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32E9-CF90-4482-806D-63E50B2E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658D-69FB-4022-B919-D52D600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E096-D365-4A8F-849F-25B817B9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CEA61-62F1-47D6-817B-C31A7ABE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F734-A073-43A4-BF76-2E2F5FE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25CE-6AA5-4159-8401-31E5B8C1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F23-F462-4E6C-96BE-D120DC25B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78504-070F-4EF9-B24B-C9C4BADA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7C76-3661-4FD2-B0E7-B1854342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223F-DAFF-4D96-A362-CB1BADF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6E7C-3441-48FC-A951-964CBC25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37861-9602-48B9-8010-10F6FE4A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9804-25CC-46CB-B70E-A2859E8C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428B-B7EC-4A13-B461-8C891A2C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BAE7-5A8D-42E5-8A53-B915BA5F8FF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2D9A-BA41-47D3-9A04-3EFFDCC1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7215-1EAC-4CB5-812C-52A9C7B8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449-CCF0-4C66-8401-678657B4F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Tutorial 9 &amp; 10</a:t>
            </a:r>
            <a:endParaRPr lang="en-IN" sz="28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E8FFA-A5FE-4B36-A247-019DD26DF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u="sng" dirty="0"/>
              <a:t>Topics:</a:t>
            </a:r>
            <a:r>
              <a:rPr lang="en-IN" dirty="0"/>
              <a:t> Multiplexers, Demultiplexers, Encoders, Decoders and Code converters(Binary to Gray, Gray to Binary, BCD to Excess-3 &amp; Excess-3 to BCD……</a:t>
            </a:r>
            <a:r>
              <a:rPr lang="en-IN" dirty="0">
                <a:solidFill>
                  <a:srgbClr val="FF0000"/>
                </a:solidFill>
              </a:rPr>
              <a:t>Already covered in DELD Lab session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400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6B09-4FD8-4E59-B798-52F8C910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endParaRPr lang="en-IN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92F9-BF4F-4E24-942F-8EA830AB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latin typeface="+mn-lt"/>
              </a:rPr>
              <a:t>(1) To construct 32 by 1 MUX , How many</a:t>
            </a:r>
            <a:br>
              <a:rPr lang="en-IN" sz="2800" dirty="0">
                <a:latin typeface="+mn-lt"/>
              </a:rPr>
            </a:br>
            <a:br>
              <a:rPr lang="en-IN" sz="2800" dirty="0">
                <a:latin typeface="+mn-lt"/>
              </a:rPr>
            </a:br>
            <a:r>
              <a:rPr lang="en-IN" sz="2800" dirty="0">
                <a:latin typeface="+mn-lt"/>
              </a:rPr>
              <a:t>(a)  16 by 1 (2) 8 by 1 (3) 4 by 1 and (4) 2 by 1 MUX’s are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15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E034-93ED-4F70-BA1A-BC620F5F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(2)Construct 16 by 1 MUX using:</a:t>
            </a:r>
            <a:br>
              <a:rPr lang="en-IN" sz="2400" dirty="0"/>
            </a:br>
            <a:r>
              <a:rPr lang="en-IN" sz="2400" dirty="0"/>
              <a:t>(a) 8 by 1 MUX (b) 4 by 1 MUX and (c) 2 by 1 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88F3-60CE-45B1-8B34-739BB3E2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9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86CE-965A-4F0D-9CE0-62BA4012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(3) Implement the given logic function using multiplexer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F=A XOR B XOR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440C-9BFE-4824-82BD-6FE52B7C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02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3FE4-B7FD-44C4-92C7-6226C945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(4) Implement F =Ʃ m(0,1,2,3,4,10,11,14,15) using 8 by 1 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4DA7-6C9C-410E-8F78-8DBA5207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7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A3F9-BEF9-4EF2-8514-B69E13D2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(5) Construct 4 by 16 decoder using (a) 3 by 8 decoder  </a:t>
            </a:r>
            <a:b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(b) 2 by 4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8BE7-BA5C-403D-B2CA-E6B07A37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2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B7FF-82B0-4EDF-B7E1-E0B77148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220539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(6) Design and Implement Octal to Binary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C427-A9C5-46D0-A2B7-427DAC85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5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0599-01D6-4002-88AF-56274CF6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(7) Design Decimal to BCD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5A03-9410-4670-A1D5-EFDA9064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6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4" ma:contentTypeDescription="Create a new document." ma:contentTypeScope="" ma:versionID="94c0bb61be68ff4bd9f691e1515fc85a">
  <xsd:schema xmlns:xsd="http://www.w3.org/2001/XMLSchema" xmlns:xs="http://www.w3.org/2001/XMLSchema" xmlns:p="http://schemas.microsoft.com/office/2006/metadata/properties" xmlns:ns2="ad5815c2-28fd-42a4-9370-a8588a668557" targetNamespace="http://schemas.microsoft.com/office/2006/metadata/properties" ma:root="true" ma:fieldsID="daa5132f40b8f5662d12b69451b4970c" ns2:_="">
    <xsd:import namespace="ad5815c2-28fd-42a4-9370-a8588a6685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15c2-28fd-42a4-9370-a8588a668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3EF869-C26F-4DF9-8B90-051710436AAB}"/>
</file>

<file path=customXml/itemProps2.xml><?xml version="1.0" encoding="utf-8"?>
<ds:datastoreItem xmlns:ds="http://schemas.openxmlformats.org/officeDocument/2006/customXml" ds:itemID="{BA99395D-E7B8-4DA4-89F5-B1EDDA06F339}"/>
</file>

<file path=customXml/itemProps3.xml><?xml version="1.0" encoding="utf-8"?>
<ds:datastoreItem xmlns:ds="http://schemas.openxmlformats.org/officeDocument/2006/customXml" ds:itemID="{2F1BB6A6-C316-40F8-B2CC-CB245B24FFDE}"/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194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Comic Sans MS</vt:lpstr>
      <vt:lpstr>Office Theme</vt:lpstr>
      <vt:lpstr>Tutorial 9 &amp; 10</vt:lpstr>
      <vt:lpstr>PowerPoint Presentation</vt:lpstr>
      <vt:lpstr>(2)Construct 16 by 1 MUX using: (a) 8 by 1 MUX (b) 4 by 1 MUX and (c) 2 by 1 MUX</vt:lpstr>
      <vt:lpstr>(3) Implement the given logic function using multiplexer   F=A XOR B XOR C</vt:lpstr>
      <vt:lpstr>(4) Implement F =Ʃ m(0,1,2,3,4,10,11,14,15) using 8 by 1 MUX</vt:lpstr>
      <vt:lpstr>(5) Construct 4 by 16 decoder using (a) 3 by 8 decoder                                                                          (b) 2 by 4 decoder</vt:lpstr>
      <vt:lpstr>(6) Design and Implement Octal to Binary Encoder</vt:lpstr>
      <vt:lpstr>(7) Design Decimal to BCD Encoder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Vishakha Bhale</dc:creator>
  <cp:lastModifiedBy>Dr Vishakha Bhale</cp:lastModifiedBy>
  <cp:revision>183</cp:revision>
  <dcterms:created xsi:type="dcterms:W3CDTF">2021-07-26T09:09:30Z</dcterms:created>
  <dcterms:modified xsi:type="dcterms:W3CDTF">2021-10-26T05:46:49Z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