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71" r:id="rId9"/>
    <p:sldId id="275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0ED84-429D-4C03-B2EC-75080D4FC1AD}" v="1" dt="2021-08-31T06:04:28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DHAIRYAMAHENDRAKUMAR" userId="S::u20cs108@svnitsurat.in::3c14fad8-9115-437c-9607-bcf0e3e1027d" providerId="AD" clId="Web-{2650ED84-429D-4C03-B2EC-75080D4FC1AD}"/>
    <pc:docChg chg="modSld">
      <pc:chgData name="OZADHAIRYAMAHENDRAKUMAR" userId="S::u20cs108@svnitsurat.in::3c14fad8-9115-437c-9607-bcf0e3e1027d" providerId="AD" clId="Web-{2650ED84-429D-4C03-B2EC-75080D4FC1AD}" dt="2021-08-31T06:04:28.602" v="0" actId="1076"/>
      <pc:docMkLst>
        <pc:docMk/>
      </pc:docMkLst>
      <pc:sldChg chg="modSp">
        <pc:chgData name="OZADHAIRYAMAHENDRAKUMAR" userId="S::u20cs108@svnitsurat.in::3c14fad8-9115-437c-9607-bcf0e3e1027d" providerId="AD" clId="Web-{2650ED84-429D-4C03-B2EC-75080D4FC1AD}" dt="2021-08-31T06:04:28.602" v="0" actId="1076"/>
        <pc:sldMkLst>
          <pc:docMk/>
          <pc:sldMk cId="457966129" sldId="268"/>
        </pc:sldMkLst>
        <pc:picChg chg="mod">
          <ac:chgData name="OZADHAIRYAMAHENDRAKUMAR" userId="S::u20cs108@svnitsurat.in::3c14fad8-9115-437c-9607-bcf0e3e1027d" providerId="AD" clId="Web-{2650ED84-429D-4C03-B2EC-75080D4FC1AD}" dt="2021-08-31T06:04:28.602" v="0" actId="1076"/>
          <ac:picMkLst>
            <pc:docMk/>
            <pc:sldMk cId="457966129" sldId="268"/>
            <ac:picMk id="5" creationId="{7AEA370F-822A-4825-BA5A-F27754BF3D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Comic Sans MS" panose="030F0702030302020204" pitchFamily="66" charset="0"/>
              </a:rPr>
              <a:t>Tutorial 5</a:t>
            </a:r>
            <a:endParaRPr lang="en-IN" sz="28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8D51-21BA-43C5-A637-B482D496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00D-98EB-4A55-A70E-32FEFCC3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High pass and Low pass Filter circuits</a:t>
            </a:r>
          </a:p>
          <a:p>
            <a:r>
              <a:rPr lang="en-IN" sz="2400">
                <a:latin typeface="Comic Sans MS" panose="030F0702030302020204" pitchFamily="66" charset="0"/>
              </a:rPr>
              <a:t>Integrator and Differentiator circuits</a:t>
            </a:r>
          </a:p>
        </p:txBody>
      </p:sp>
    </p:spTree>
    <p:extLst>
      <p:ext uri="{BB962C8B-B14F-4D97-AF65-F5344CB8AC3E}">
        <p14:creationId xmlns:p14="http://schemas.microsoft.com/office/powerpoint/2010/main" val="321137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895-B641-4209-940F-D22A1B9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(1)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FD6D-1C0B-4D83-B94B-46E41BAB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370F-822A-4825-BA5A-F27754BF3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2" t="36551" r="39782" b="54680"/>
          <a:stretch/>
        </p:blipFill>
        <p:spPr>
          <a:xfrm>
            <a:off x="1296765" y="821568"/>
            <a:ext cx="9709710" cy="10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23B8-2391-4E54-8FA3-E312F73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(2) For the 1</a:t>
            </a:r>
            <a:r>
              <a:rPr lang="en-IN" sz="2400" baseline="30000">
                <a:latin typeface="Comic Sans MS" panose="030F0702030302020204" pitchFamily="66" charset="0"/>
              </a:rPr>
              <a:t>st</a:t>
            </a:r>
            <a:r>
              <a:rPr lang="en-IN" sz="2400">
                <a:latin typeface="Comic Sans MS" panose="030F0702030302020204" pitchFamily="66" charset="0"/>
              </a:rPr>
              <a:t> order butter worth HPF calculate the value of R if C=0.0047uF and fc=10kHz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7D48-2EF6-4EB7-88F9-DB08E9C9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CA92-2D23-4B7A-BC0C-01232B4A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0" y="78496"/>
            <a:ext cx="10515600" cy="602541"/>
          </a:xfrm>
        </p:spPr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(3) Design a HPF circuit for 10 kHz cut-off frequency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81CF-E6F9-4588-8C1C-DB3DCAFD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2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D915-A830-4CDF-B298-8C0690B4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(4)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1805-E393-4AFD-A4E0-A137E12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81E9-FBFF-42C8-819E-5A545E82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8" t="16527" r="38906" b="68890"/>
          <a:stretch/>
        </p:blipFill>
        <p:spPr>
          <a:xfrm>
            <a:off x="1333500" y="681037"/>
            <a:ext cx="7562850" cy="12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428E-4BFD-46E7-B04E-4CB3AEC4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30175"/>
            <a:ext cx="11049000" cy="1511300"/>
          </a:xfrm>
        </p:spPr>
        <p:txBody>
          <a:bodyPr>
            <a:normAutofit/>
          </a:bodyPr>
          <a:lstStyle/>
          <a:p>
            <a:br>
              <a:rPr lang="en-US" sz="2400">
                <a:latin typeface="Comic Sans MS" panose="030F0702030302020204" pitchFamily="66" charset="0"/>
              </a:rPr>
            </a:br>
            <a:r>
              <a:rPr lang="en-IN" sz="2400">
                <a:latin typeface="Comic Sans MS" panose="030F0702030302020204" pitchFamily="66" charset="0"/>
              </a:rPr>
              <a:t>(5) For the given LPF find the -3dB frequency &amp; output voltage at 2 kHz. Also plot the frequency response characteristics for the given LPF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531-41E1-46FA-8325-87A97E9D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C3C3D-A14B-4594-8E65-023DE39C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2" t="41553" r="38907" b="30744"/>
          <a:stretch/>
        </p:blipFill>
        <p:spPr>
          <a:xfrm>
            <a:off x="142875" y="1292225"/>
            <a:ext cx="5646198" cy="18998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567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9959-4FDC-4057-9BB6-6F9227FD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(6)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2DD3-3D2E-430E-AE04-3B0D095D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E7CE-7D88-4A2E-BA97-4F78CE508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t="24652" r="42187" b="24445"/>
          <a:stretch/>
        </p:blipFill>
        <p:spPr>
          <a:xfrm>
            <a:off x="838200" y="1825625"/>
            <a:ext cx="5819774" cy="38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E6D-16C4-404E-8CD3-AF0DC043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(7)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D5B0-9C08-4343-A16B-69984D09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A669D-46A8-4875-B119-126A116CA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8" t="21359" r="19030" b="38382"/>
          <a:stretch/>
        </p:blipFill>
        <p:spPr>
          <a:xfrm>
            <a:off x="1846555" y="681037"/>
            <a:ext cx="5273336" cy="2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2" ma:contentTypeDescription="Create a new document." ma:contentTypeScope="" ma:versionID="310f97903b800e388a44f581158ff996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5e9ec12bf31bda731376c931e0315c90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2B7AC6-5EA6-4CB6-956A-808093E7C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D6FB63-44A9-4AD8-8B06-3F7203E33782}">
  <ds:schemaRefs>
    <ds:schemaRef ds:uri="ad5815c2-28fd-42a4-9370-a8588a6685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078406-E60A-43C5-8017-E89FBADF5D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Tutorial 5</vt:lpstr>
      <vt:lpstr>Topics</vt:lpstr>
      <vt:lpstr>(1) </vt:lpstr>
      <vt:lpstr>(2) For the 1st order butter worth HPF calculate the value of R if C=0.0047uF and fc=10kHz</vt:lpstr>
      <vt:lpstr>(3) Design a HPF circuit for 10 kHz cut-off frequency </vt:lpstr>
      <vt:lpstr>(4)</vt:lpstr>
      <vt:lpstr> (5) For the given LPF find the -3dB frequency &amp; output voltage at 2 kHz. Also plot the frequency response characteristics for the given LPF</vt:lpstr>
      <vt:lpstr>(6)</vt:lpstr>
      <vt:lpstr>(7)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revision>1</cp:revision>
  <dcterms:created xsi:type="dcterms:W3CDTF">2021-07-26T09:09:30Z</dcterms:created>
  <dcterms:modified xsi:type="dcterms:W3CDTF">2021-08-31T06:04:54Z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