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449-CCF0-4C66-8401-678657B4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Tutorial 7</a:t>
            </a:r>
            <a:endParaRPr lang="en-IN" sz="2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8FFA-A5FE-4B36-A247-019DD26D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0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EEF5-0800-42E6-B7C7-5EFCBB8F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(1)Reduce f(A,B,C)=</a:t>
            </a:r>
            <a:r>
              <a:rPr lang="el-GR" dirty="0"/>
              <a:t>ε</a:t>
            </a:r>
            <a:r>
              <a:rPr lang="en-IN" dirty="0"/>
              <a:t>m(0,2,3,4,5,6)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4902-8A46-4BD7-8213-0BB1E537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4245-2B2F-4FF8-9113-5F0525D9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365125"/>
            <a:ext cx="11801383" cy="1325563"/>
          </a:xfrm>
        </p:spPr>
        <p:txBody>
          <a:bodyPr/>
          <a:lstStyle/>
          <a:p>
            <a:r>
              <a:rPr lang="en-IN" dirty="0"/>
              <a:t>(2) Reduce F(A,B,C,D)= </a:t>
            </a:r>
            <a:r>
              <a:rPr lang="el-GR" dirty="0"/>
              <a:t>ε</a:t>
            </a:r>
            <a:r>
              <a:rPr lang="en-IN" dirty="0"/>
              <a:t>m(2,3,6,7,8,10,11,13,14)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CFFC-0210-41C6-80A5-12D537C1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8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5C78-ED2C-4704-BC9B-6AFACDB0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365125"/>
            <a:ext cx="11780668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(3) Reduce the following in canonical POS form</a:t>
            </a:r>
            <a:br>
              <a:rPr lang="en-IN" sz="2800" dirty="0">
                <a:latin typeface="Comic Sans MS" panose="030F0702030302020204" pitchFamily="66" charset="0"/>
              </a:rPr>
            </a:br>
            <a:br>
              <a:rPr lang="en-IN" sz="2800" dirty="0">
                <a:latin typeface="Comic Sans MS" panose="030F0702030302020204" pitchFamily="66" charset="0"/>
              </a:rPr>
            </a:br>
            <a:r>
              <a:rPr lang="en-IN" sz="2800" dirty="0">
                <a:latin typeface="Comic Sans MS" panose="030F0702030302020204" pitchFamily="66" charset="0"/>
              </a:rPr>
              <a:t>f(A,B,C,D,E)= </a:t>
            </a:r>
            <a:r>
              <a:rPr lang="el-GR" sz="2800" dirty="0">
                <a:latin typeface="Comic Sans MS" panose="030F0702030302020204" pitchFamily="66" charset="0"/>
              </a:rPr>
              <a:t>Π</a:t>
            </a:r>
            <a:r>
              <a:rPr lang="en-IN" sz="2800" dirty="0">
                <a:latin typeface="Comic Sans MS" panose="030F0702030302020204" pitchFamily="66" charset="0"/>
              </a:rPr>
              <a:t>m (1,4,5,6,7,8,9,14,15,22,23,24,25,28,29,30,31)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4C0F-F0A9-4394-B719-E30F48B3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1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40F-1257-438A-9F07-42A3B43C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(4)Reduce F(A,B,C,D</a:t>
            </a:r>
            <a:r>
              <a:rPr lang="en-IN"/>
              <a:t>)=(0,1,2,3,5,7,8,10,12,13</a:t>
            </a:r>
            <a:r>
              <a:rPr lang="en-IN" dirty="0"/>
              <a:t>) </a:t>
            </a:r>
            <a:r>
              <a:rPr lang="en-IN"/>
              <a:t>using Quine-McCluskey method (tabular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C3BE-4F22-4A61-9FA7-9BB881B4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2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4" ma:contentTypeDescription="Create a new document." ma:contentTypeScope="" ma:versionID="94c0bb61be68ff4bd9f691e1515fc85a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daa5132f40b8f5662d12b69451b4970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2B0EB5-25F6-48A3-878D-AFA64EE9FFC5}"/>
</file>

<file path=customXml/itemProps2.xml><?xml version="1.0" encoding="utf-8"?>
<ds:datastoreItem xmlns:ds="http://schemas.openxmlformats.org/officeDocument/2006/customXml" ds:itemID="{C4870F16-EBF2-438E-A571-8A95678B194C}"/>
</file>

<file path=customXml/itemProps3.xml><?xml version="1.0" encoding="utf-8"?>
<ds:datastoreItem xmlns:ds="http://schemas.openxmlformats.org/officeDocument/2006/customXml" ds:itemID="{4C0523BC-29DE-4A69-A67D-8FFF04EE24E6}"/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90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Tutorial 7</vt:lpstr>
      <vt:lpstr>(1)Reduce f(A,B,C)=εm(0,2,3,4,5,6)</vt:lpstr>
      <vt:lpstr>(2) Reduce F(A,B,C,D)= εm(2,3,6,7,8,10,11,13,14)</vt:lpstr>
      <vt:lpstr>(3) Reduce the following in canonical POS form  f(A,B,C,D,E)= Πm (1,4,5,6,7,8,9,14,15,22,23,24,25,28,29,30,31)</vt:lpstr>
      <vt:lpstr>(4)Reduce F(A,B,C,D)=(0,1,2,3,5,7,8,10,12,13) using Quine-McCluskey method (tabular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lastModifiedBy>Dr Vishakha Bhale</cp:lastModifiedBy>
  <cp:revision>153</cp:revision>
  <dcterms:created xsi:type="dcterms:W3CDTF">2021-07-26T09:09:30Z</dcterms:created>
  <dcterms:modified xsi:type="dcterms:W3CDTF">2021-09-14T05:41:17Z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