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57" r:id="rId6"/>
    <p:sldId id="261" r:id="rId7"/>
    <p:sldId id="262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129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D3FA-51EE-48B5-A53D-60BD737C2705}" type="datetimeFigureOut">
              <a:rPr lang="en-US" smtClean="0"/>
              <a:pPr/>
              <a:t>9/15/2021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9A51-45D8-42B7-8E0F-A830EC6AB2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D3FA-51EE-48B5-A53D-60BD737C2705}" type="datetimeFigureOut">
              <a:rPr lang="en-US" smtClean="0"/>
              <a:pPr/>
              <a:t>9/15/2021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9A51-45D8-42B7-8E0F-A830EC6AB2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D3FA-51EE-48B5-A53D-60BD737C2705}" type="datetimeFigureOut">
              <a:rPr lang="en-US" smtClean="0"/>
              <a:pPr/>
              <a:t>9/15/2021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9A51-45D8-42B7-8E0F-A830EC6AB2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D3FA-51EE-48B5-A53D-60BD737C2705}" type="datetimeFigureOut">
              <a:rPr lang="en-US" smtClean="0"/>
              <a:pPr/>
              <a:t>9/15/2021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9A51-45D8-42B7-8E0F-A830EC6AB2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D3FA-51EE-48B5-A53D-60BD737C2705}" type="datetimeFigureOut">
              <a:rPr lang="en-US" smtClean="0"/>
              <a:pPr/>
              <a:t>9/15/2021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9A51-45D8-42B7-8E0F-A830EC6AB2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D3FA-51EE-48B5-A53D-60BD737C2705}" type="datetimeFigureOut">
              <a:rPr lang="en-US" smtClean="0"/>
              <a:pPr/>
              <a:t>9/15/2021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9A51-45D8-42B7-8E0F-A830EC6AB2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D3FA-51EE-48B5-A53D-60BD737C2705}" type="datetimeFigureOut">
              <a:rPr lang="en-US" smtClean="0"/>
              <a:pPr/>
              <a:t>9/15/2021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9A51-45D8-42B7-8E0F-A830EC6AB2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D3FA-51EE-48B5-A53D-60BD737C2705}" type="datetimeFigureOut">
              <a:rPr lang="en-US" smtClean="0"/>
              <a:pPr/>
              <a:t>9/15/2021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9A51-45D8-42B7-8E0F-A830EC6AB2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D3FA-51EE-48B5-A53D-60BD737C2705}" type="datetimeFigureOut">
              <a:rPr lang="en-US" smtClean="0"/>
              <a:pPr/>
              <a:t>9/15/2021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9A51-45D8-42B7-8E0F-A830EC6AB2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D3FA-51EE-48B5-A53D-60BD737C2705}" type="datetimeFigureOut">
              <a:rPr lang="en-US" smtClean="0"/>
              <a:pPr/>
              <a:t>9/15/2021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9A51-45D8-42B7-8E0F-A830EC6AB2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D3FA-51EE-48B5-A53D-60BD737C2705}" type="datetimeFigureOut">
              <a:rPr lang="en-US" smtClean="0"/>
              <a:pPr/>
              <a:t>9/15/2021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9A51-45D8-42B7-8E0F-A830EC6AB2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6D3FA-51EE-48B5-A53D-60BD737C2705}" type="datetimeFigureOut">
              <a:rPr lang="en-US" smtClean="0"/>
              <a:pPr/>
              <a:t>9/15/2021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29A51-45D8-42B7-8E0F-A830EC6AB29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786058"/>
            <a:ext cx="80010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0" b="1" i="1" dirty="0" smtClean="0"/>
              <a:t>Tutorial-7</a:t>
            </a:r>
            <a:endParaRPr lang="en-IN" sz="10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28"/>
            <a:ext cx="9144000" cy="65722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84" y="428604"/>
            <a:ext cx="6744178" cy="60722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547" y="723522"/>
            <a:ext cx="6658905" cy="54109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357"/>
            <a:ext cx="9144000" cy="43577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1357298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A 75</a:t>
            </a:r>
            <a:r>
              <a:rPr lang="el-GR" sz="4400" b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 transmission line is terminated by a load impedance Z</a:t>
            </a:r>
            <a:r>
              <a:rPr lang="en-IN" sz="4400" b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. If the line is 6ƛ/8 long. Calculate </a:t>
            </a:r>
            <a:r>
              <a:rPr lang="en-IN" sz="4400" b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IN" sz="4400" b="1" baseline="-25000" dirty="0" err="1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 when Z</a:t>
            </a:r>
            <a:r>
              <a:rPr lang="en-IN" sz="4400" b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 = 25 + j 65 </a:t>
            </a:r>
            <a:r>
              <a:rPr lang="el-GR" sz="4400" b="1" dirty="0" smtClean="0">
                <a:latin typeface="Times New Roman" pitchFamily="18" charset="0"/>
                <a:cs typeface="Times New Roman" pitchFamily="18" charset="0"/>
              </a:rPr>
              <a:t>Ω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1357298"/>
            <a:ext cx="7500989" cy="3357585"/>
          </a:xfrm>
          <a:prstGeom prst="rect">
            <a:avLst/>
          </a:prstGeom>
        </p:spPr>
      </p:pic>
      <p:pic>
        <p:nvPicPr>
          <p:cNvPr id="3" name="Picture 2" descr="33.PNG"/>
          <p:cNvPicPr>
            <a:picLocks noChangeAspect="1"/>
          </p:cNvPicPr>
          <p:nvPr/>
        </p:nvPicPr>
        <p:blipFill>
          <a:blip r:embed="rId3"/>
          <a:srcRect l="3125" b="91667"/>
          <a:stretch>
            <a:fillRect/>
          </a:stretch>
        </p:blipFill>
        <p:spPr>
          <a:xfrm>
            <a:off x="0" y="571480"/>
            <a:ext cx="9144000" cy="11429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5720" y="4857760"/>
            <a:ext cx="7643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Find the following parameters using smith chart:</a:t>
            </a:r>
          </a:p>
          <a:p>
            <a:r>
              <a:rPr lang="en-IN" sz="2400" dirty="0" smtClean="0"/>
              <a:t>1). VSWR</a:t>
            </a:r>
          </a:p>
          <a:p>
            <a:r>
              <a:rPr lang="en-IN" sz="2400" dirty="0" smtClean="0"/>
              <a:t>2). Reflection Coefficient in polar and Cartesian form</a:t>
            </a:r>
          </a:p>
          <a:p>
            <a:r>
              <a:rPr lang="en-IN" sz="2400" dirty="0" smtClean="0"/>
              <a:t>3). </a:t>
            </a:r>
            <a:r>
              <a:rPr lang="en-IN" sz="2400" dirty="0" err="1" smtClean="0"/>
              <a:t>Zin</a:t>
            </a:r>
            <a:r>
              <a:rPr lang="en-IN" sz="2400" dirty="0" smtClean="0"/>
              <a:t> at l = 0.1ƛ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782"/>
            <a:ext cx="9144000" cy="51905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A99D2815DFC2449AD47A7B8E2356D9" ma:contentTypeVersion="5" ma:contentTypeDescription="Create a new document." ma:contentTypeScope="" ma:versionID="9fae12d27d0ebc4ca5cdd860ddcdffbd">
  <xsd:schema xmlns:xsd="http://www.w3.org/2001/XMLSchema" xmlns:xs="http://www.w3.org/2001/XMLSchema" xmlns:p="http://schemas.microsoft.com/office/2006/metadata/properties" xmlns:ns2="03119a96-d25c-43fd-8a58-dcaf88cbaed6" targetNamespace="http://schemas.microsoft.com/office/2006/metadata/properties" ma:root="true" ma:fieldsID="d2b98884233bd39c29616e9cf4332272" ns2:_="">
    <xsd:import namespace="03119a96-d25c-43fd-8a58-dcaf88cbaed6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119a96-d25c-43fd-8a58-dcaf88cbaed6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03119a96-d25c-43fd-8a58-dcaf88cbaed6" xsi:nil="true"/>
  </documentManagement>
</p:properties>
</file>

<file path=customXml/itemProps1.xml><?xml version="1.0" encoding="utf-8"?>
<ds:datastoreItem xmlns:ds="http://schemas.openxmlformats.org/officeDocument/2006/customXml" ds:itemID="{CE867892-300E-4676-82F2-4435BE27571A}"/>
</file>

<file path=customXml/itemProps2.xml><?xml version="1.0" encoding="utf-8"?>
<ds:datastoreItem xmlns:ds="http://schemas.openxmlformats.org/officeDocument/2006/customXml" ds:itemID="{5713E881-63AD-4D63-A1F3-5D74768CE10E}"/>
</file>

<file path=customXml/itemProps3.xml><?xml version="1.0" encoding="utf-8"?>
<ds:datastoreItem xmlns:ds="http://schemas.openxmlformats.org/officeDocument/2006/customXml" ds:itemID="{498621D5-31C7-4CB4-A55F-E74A14E12021}"/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58</Words>
  <Application>Microsoft Office PowerPoint</Application>
  <PresentationFormat>On-screen Show (4:3)</PresentationFormat>
  <Paragraphs>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shikhacute</dc:creator>
  <cp:lastModifiedBy>shikhacute</cp:lastModifiedBy>
  <cp:revision>12</cp:revision>
  <dcterms:created xsi:type="dcterms:W3CDTF">2020-09-08T06:07:57Z</dcterms:created>
  <dcterms:modified xsi:type="dcterms:W3CDTF">2021-09-15T10:26:15Z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0x01010088A99D2815DFC2449AD47A7B8E2356D9</vt:lpwstr>
  </property>
</Properties>
</file>