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2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hna Pandey" initials="KP" lastIdx="1" clrIdx="0">
    <p:extLst>
      <p:ext uri="{19B8F6BF-5375-455C-9EA6-DF929625EA0E}">
        <p15:presenceInfo xmlns:p15="http://schemas.microsoft.com/office/powerpoint/2012/main" userId="7f713b712b4f41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>
        <p:scale>
          <a:sx n="75" d="100"/>
          <a:sy n="75" d="100"/>
        </p:scale>
        <p:origin x="74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0D8B-3343-4E8E-89DB-BDA7D5C5891A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406704B-2EF7-4160-82D7-2656C27AE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76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0D8B-3343-4E8E-89DB-BDA7D5C5891A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06704B-2EF7-4160-82D7-2656C27AE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38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0D8B-3343-4E8E-89DB-BDA7D5C5891A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06704B-2EF7-4160-82D7-2656C27AEAC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8316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0D8B-3343-4E8E-89DB-BDA7D5C5891A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06704B-2EF7-4160-82D7-2656C27AE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376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0D8B-3343-4E8E-89DB-BDA7D5C5891A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06704B-2EF7-4160-82D7-2656C27AEAC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0524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0D8B-3343-4E8E-89DB-BDA7D5C5891A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06704B-2EF7-4160-82D7-2656C27AE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377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0D8B-3343-4E8E-89DB-BDA7D5C5891A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704B-2EF7-4160-82D7-2656C27AE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237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0D8B-3343-4E8E-89DB-BDA7D5C5891A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704B-2EF7-4160-82D7-2656C27AE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43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0D8B-3343-4E8E-89DB-BDA7D5C5891A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704B-2EF7-4160-82D7-2656C27AE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24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0D8B-3343-4E8E-89DB-BDA7D5C5891A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06704B-2EF7-4160-82D7-2656C27AE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81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0D8B-3343-4E8E-89DB-BDA7D5C5891A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406704B-2EF7-4160-82D7-2656C27AE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06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0D8B-3343-4E8E-89DB-BDA7D5C5891A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406704B-2EF7-4160-82D7-2656C27AE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11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0D8B-3343-4E8E-89DB-BDA7D5C5891A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704B-2EF7-4160-82D7-2656C27AE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77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0D8B-3343-4E8E-89DB-BDA7D5C5891A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704B-2EF7-4160-82D7-2656C27AE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77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0D8B-3343-4E8E-89DB-BDA7D5C5891A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704B-2EF7-4160-82D7-2656C27AE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3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0D8B-3343-4E8E-89DB-BDA7D5C5891A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06704B-2EF7-4160-82D7-2656C27AE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35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D0D8B-3343-4E8E-89DB-BDA7D5C5891A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406704B-2EF7-4160-82D7-2656C27AE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43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  <p:sldLayoutId id="2147484344" r:id="rId12"/>
    <p:sldLayoutId id="2147484345" r:id="rId13"/>
    <p:sldLayoutId id="2147484346" r:id="rId14"/>
    <p:sldLayoutId id="2147484347" r:id="rId15"/>
    <p:sldLayoutId id="21474843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4087-FAEF-42C9-9838-40E181EF1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120" y="772160"/>
            <a:ext cx="8382000" cy="1686559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bg2">
                    <a:lumMod val="25000"/>
                  </a:schemeClr>
                </a:solidFill>
              </a:rPr>
              <a:t>Difference between</a:t>
            </a:r>
            <a:br>
              <a:rPr lang="en-IN" sz="6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sz="6000" dirty="0">
                <a:solidFill>
                  <a:schemeClr val="bg2">
                    <a:lumMod val="25000"/>
                  </a:schemeClr>
                </a:solidFill>
              </a:rPr>
              <a:t>     RISC AND CISC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061C5-1B45-4A45-B639-234FD92A4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1440" y="3456581"/>
            <a:ext cx="3190240" cy="942701"/>
          </a:xfr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BY- Krishna Pandey </a:t>
            </a:r>
          </a:p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     (U20CS110)</a:t>
            </a:r>
          </a:p>
        </p:txBody>
      </p:sp>
    </p:spTree>
    <p:extLst>
      <p:ext uri="{BB962C8B-B14F-4D97-AF65-F5344CB8AC3E}">
        <p14:creationId xmlns:p14="http://schemas.microsoft.com/office/powerpoint/2010/main" val="366261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DEF9-BFC8-4453-9080-1D65EFCB9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58" y="0"/>
            <a:ext cx="6050402" cy="548640"/>
          </a:xfr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                    RISC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2B5A2-69A1-4F5A-8423-704C60B96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98" y="548640"/>
            <a:ext cx="6009764" cy="6298016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RISC stands for Reduced Instruction Set Computer.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RISC processors have simple instructions taking about one clock cycle.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is optimized with more focus on software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has no memory unit and uses separate hardware to implement instructions.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nstructions are of fixed number of bytes.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Multiple register sets are present.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 complexity of RISC lies with the compiler that executes the program.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Execution time is very less. Code expansion can be a problem.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CE53B70-BB8A-45EE-B605-C2CE56561211}"/>
              </a:ext>
            </a:extLst>
          </p:cNvPr>
          <p:cNvSpPr txBox="1">
            <a:spLocks/>
          </p:cNvSpPr>
          <p:nvPr/>
        </p:nvSpPr>
        <p:spPr>
          <a:xfrm>
            <a:off x="6248400" y="548640"/>
            <a:ext cx="5902960" cy="63093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CISC stands for Complex Instruction Set Computer.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CSIC processor has complex instructions that take up multiple clocks for execution.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is optimized with more focus on hardware.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has a memory unit to implement complex instructions.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nstructions are of variable number of bytes.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CISC has many different addressing modes and can thus be used to represent higher-level programming language statements more efficiently.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Only has a single register 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 complexity lies in the microprogram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Execution time is very high. Code expansion is not a problem</a:t>
            </a:r>
            <a:endParaRPr 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90AA8A-0B40-4C12-8EA9-CD7CF1C17699}"/>
              </a:ext>
            </a:extLst>
          </p:cNvPr>
          <p:cNvSpPr txBox="1">
            <a:spLocks/>
          </p:cNvSpPr>
          <p:nvPr/>
        </p:nvSpPr>
        <p:spPr>
          <a:xfrm>
            <a:off x="6248400" y="0"/>
            <a:ext cx="5943600" cy="54864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                     CISC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29055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42B5A2-69A1-4F5A-8423-704C60B96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98" y="0"/>
            <a:ext cx="6009764" cy="6846656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 most common RISC microprocessors are Alpha, ARC, ARM, AVR, MIPS, PA-RISC, PIC, Power Architecture, and SPARC.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RISC architecture is used in high-end applications such as video processing, telecommunications, and image processing.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CE53B70-BB8A-45EE-B605-C2CE56561211}"/>
              </a:ext>
            </a:extLst>
          </p:cNvPr>
          <p:cNvSpPr txBox="1">
            <a:spLocks/>
          </p:cNvSpPr>
          <p:nvPr/>
        </p:nvSpPr>
        <p:spPr>
          <a:xfrm>
            <a:off x="6207762" y="11344"/>
            <a:ext cx="5902960" cy="68466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Examples of CISC processors are the System/360, VAX, PDP-11, Motorola 68000 family, AMD, and Intel x86 CPUs.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CISC architecture is used in low-end applications such as security systems, home automation, etc.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8718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73</TotalTime>
  <Words>281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Wingdings</vt:lpstr>
      <vt:lpstr>Wingdings 3</vt:lpstr>
      <vt:lpstr>Wisp</vt:lpstr>
      <vt:lpstr>Difference between      RISC AND CISC</vt:lpstr>
      <vt:lpstr>                    RISC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Pandey</dc:creator>
  <cp:lastModifiedBy>Krishna Pandey</cp:lastModifiedBy>
  <cp:revision>3</cp:revision>
  <dcterms:created xsi:type="dcterms:W3CDTF">2021-08-28T08:12:50Z</dcterms:created>
  <dcterms:modified xsi:type="dcterms:W3CDTF">2021-08-28T09:25:56Z</dcterms:modified>
</cp:coreProperties>
</file>