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Alatsi" charset="1" panose="00000500000000000000"/>
      <p:regular r:id="rId12"/>
    </p:embeddedFont>
    <p:embeddedFont>
      <p:font typeface="Open Sans Bold" charset="1" panose="020B0806030504020204"/>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31071" y="0"/>
            <a:ext cx="4239083" cy="10287000"/>
            <a:chOff x="0" y="0"/>
            <a:chExt cx="5652111" cy="13716000"/>
          </a:xfrm>
        </p:grpSpPr>
        <p:grpSp>
          <p:nvGrpSpPr>
            <p:cNvPr name="Group 3" id="3"/>
            <p:cNvGrpSpPr/>
            <p:nvPr/>
          </p:nvGrpSpPr>
          <p:grpSpPr>
            <a:xfrm rot="0">
              <a:off x="2826056" y="0"/>
              <a:ext cx="2826056" cy="13716000"/>
              <a:chOff x="0" y="0"/>
              <a:chExt cx="558233" cy="2709333"/>
            </a:xfrm>
          </p:grpSpPr>
          <p:sp>
            <p:nvSpPr>
              <p:cNvPr name="Freeform 4" id="4"/>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5" id="5"/>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13028"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Freeform 12" id="12"/>
          <p:cNvSpPr/>
          <p:nvPr/>
        </p:nvSpPr>
        <p:spPr>
          <a:xfrm flipH="false" flipV="false" rot="0">
            <a:off x="11118095"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3887029" y="427766"/>
            <a:ext cx="3982014" cy="1201868"/>
          </a:xfrm>
          <a:custGeom>
            <a:avLst/>
            <a:gdLst/>
            <a:ahLst/>
            <a:cxnLst/>
            <a:rect r="r" b="b" t="t" l="l"/>
            <a:pathLst>
              <a:path h="1201868" w="3982014">
                <a:moveTo>
                  <a:pt x="0" y="0"/>
                </a:moveTo>
                <a:lnTo>
                  <a:pt x="3982014" y="0"/>
                </a:lnTo>
                <a:lnTo>
                  <a:pt x="3982014" y="1201868"/>
                </a:lnTo>
                <a:lnTo>
                  <a:pt x="0" y="1201868"/>
                </a:lnTo>
                <a:lnTo>
                  <a:pt x="0" y="0"/>
                </a:lnTo>
                <a:close/>
              </a:path>
            </a:pathLst>
          </a:custGeom>
          <a:blipFill>
            <a:blip r:embed="rId4"/>
            <a:stretch>
              <a:fillRect l="0" t="0" r="0" b="0"/>
            </a:stretch>
          </a:blipFill>
        </p:spPr>
      </p:sp>
      <p:sp>
        <p:nvSpPr>
          <p:cNvPr name="TextBox 14" id="14"/>
          <p:cNvSpPr txBox="true"/>
          <p:nvPr/>
        </p:nvSpPr>
        <p:spPr>
          <a:xfrm rot="0">
            <a:off x="2607711" y="4459077"/>
            <a:ext cx="17956837" cy="1097057"/>
          </a:xfrm>
          <a:prstGeom prst="rect">
            <a:avLst/>
          </a:prstGeom>
        </p:spPr>
        <p:txBody>
          <a:bodyPr anchor="t" rtlCol="false" tIns="0" lIns="0" bIns="0" rIns="0">
            <a:spAutoFit/>
          </a:bodyPr>
          <a:lstStyle/>
          <a:p>
            <a:pPr algn="ctr">
              <a:lnSpc>
                <a:spcPts val="8134"/>
              </a:lnSpc>
            </a:pPr>
            <a:r>
              <a:rPr lang="en-US" sz="8386">
                <a:solidFill>
                  <a:srgbClr val="000000"/>
                </a:solidFill>
                <a:latin typeface="Alatsi"/>
                <a:ea typeface="Alatsi"/>
                <a:cs typeface="Alatsi"/>
                <a:sym typeface="Alatsi"/>
              </a:rPr>
              <a:t>ANALYZING AMAZON SALES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791340" y="2895980"/>
            <a:ext cx="14705320" cy="4437243"/>
          </a:xfrm>
          <a:prstGeom prst="rect">
            <a:avLst/>
          </a:prstGeom>
        </p:spPr>
        <p:txBody>
          <a:bodyPr anchor="t" rtlCol="false" tIns="0" lIns="0" bIns="0" rIns="0">
            <a:spAutoFit/>
          </a:bodyPr>
          <a:lstStyle/>
          <a:p>
            <a:pPr algn="l">
              <a:lnSpc>
                <a:spcPts val="5852"/>
              </a:lnSpc>
            </a:pPr>
            <a:r>
              <a:rPr lang="en-US" sz="4180">
                <a:solidFill>
                  <a:srgbClr val="000000"/>
                </a:solidFill>
                <a:latin typeface="Alatsi"/>
                <a:ea typeface="Alatsi"/>
                <a:cs typeface="Alatsi"/>
                <a:sym typeface="Alatsi"/>
              </a:rPr>
              <a:t>Sales management is essential for reducing costs and increasing profits in competitive markets. This project uses an Amazon dataset for ETL to analyze sales trends by month and year. Key metrics and attribute relationships are identified through this analysis. The insights help optimize sales strategies. Overall, the findings support better business decisions.</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TextBox 6" id="6"/>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INTRODUCTION</a:t>
            </a:r>
          </a:p>
        </p:txBody>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ea typeface="Open Sans Bold"/>
                  <a:cs typeface="Open Sans Bold"/>
                  <a:sym typeface="Open Sans Bold"/>
                </a:rPr>
                <a:t>1</a:t>
              </a:r>
            </a:p>
          </p:txBody>
        </p:sp>
      </p:grpSp>
      <p:sp>
        <p:nvSpPr>
          <p:cNvPr name="Freeform 12" id="12"/>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DETAILS OF DATA</a:t>
            </a:r>
          </a:p>
        </p:txBody>
      </p:sp>
      <p:sp>
        <p:nvSpPr>
          <p:cNvPr name="TextBox 3" id="3"/>
          <p:cNvSpPr txBox="true"/>
          <p:nvPr/>
        </p:nvSpPr>
        <p:spPr>
          <a:xfrm rot="0">
            <a:off x="1221986" y="3305470"/>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Region</a:t>
            </a:r>
          </a:p>
        </p:txBody>
      </p:sp>
      <p:sp>
        <p:nvSpPr>
          <p:cNvPr name="TextBox 4" id="4"/>
          <p:cNvSpPr txBox="true"/>
          <p:nvPr/>
        </p:nvSpPr>
        <p:spPr>
          <a:xfrm rot="0">
            <a:off x="1221986" y="4408805"/>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Country</a:t>
            </a:r>
          </a:p>
        </p:txBody>
      </p:sp>
      <p:sp>
        <p:nvSpPr>
          <p:cNvPr name="TextBox 5" id="5"/>
          <p:cNvSpPr txBox="true"/>
          <p:nvPr/>
        </p:nvSpPr>
        <p:spPr>
          <a:xfrm rot="0">
            <a:off x="1221986" y="5512140"/>
            <a:ext cx="5241454"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Item Type</a:t>
            </a:r>
          </a:p>
        </p:txBody>
      </p:sp>
      <p:sp>
        <p:nvSpPr>
          <p:cNvPr name="TextBox 6" id="6"/>
          <p:cNvSpPr txBox="true"/>
          <p:nvPr/>
        </p:nvSpPr>
        <p:spPr>
          <a:xfrm rot="0">
            <a:off x="1221986" y="6618310"/>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Sales Channel</a:t>
            </a:r>
          </a:p>
        </p:txBody>
      </p:sp>
      <p:sp>
        <p:nvSpPr>
          <p:cNvPr name="TextBox 7" id="7"/>
          <p:cNvSpPr txBox="true"/>
          <p:nvPr/>
        </p:nvSpPr>
        <p:spPr>
          <a:xfrm rot="0">
            <a:off x="6444390" y="3305470"/>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Order Priority</a:t>
            </a:r>
          </a:p>
        </p:txBody>
      </p:sp>
      <p:sp>
        <p:nvSpPr>
          <p:cNvPr name="TextBox 8" id="8"/>
          <p:cNvSpPr txBox="true"/>
          <p:nvPr/>
        </p:nvSpPr>
        <p:spPr>
          <a:xfrm rot="0">
            <a:off x="6444390" y="4408805"/>
            <a:ext cx="4480960" cy="194437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Order Date</a:t>
            </a:r>
          </a:p>
          <a:p>
            <a:pPr algn="l">
              <a:lnSpc>
                <a:spcPts val="5179"/>
              </a:lnSpc>
            </a:pPr>
          </a:p>
          <a:p>
            <a:pPr algn="l">
              <a:lnSpc>
                <a:spcPts val="5179"/>
              </a:lnSpc>
            </a:pPr>
          </a:p>
        </p:txBody>
      </p:sp>
      <p:sp>
        <p:nvSpPr>
          <p:cNvPr name="TextBox 9" id="9"/>
          <p:cNvSpPr txBox="true"/>
          <p:nvPr/>
        </p:nvSpPr>
        <p:spPr>
          <a:xfrm rot="0">
            <a:off x="6444390" y="5512140"/>
            <a:ext cx="4480960" cy="194437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Order ID</a:t>
            </a:r>
          </a:p>
          <a:p>
            <a:pPr algn="l">
              <a:lnSpc>
                <a:spcPts val="5179"/>
              </a:lnSpc>
            </a:pPr>
          </a:p>
          <a:p>
            <a:pPr algn="l">
              <a:lnSpc>
                <a:spcPts val="5179"/>
              </a:lnSpc>
            </a:pPr>
          </a:p>
        </p:txBody>
      </p:sp>
      <p:sp>
        <p:nvSpPr>
          <p:cNvPr name="TextBox 10" id="10"/>
          <p:cNvSpPr txBox="true"/>
          <p:nvPr/>
        </p:nvSpPr>
        <p:spPr>
          <a:xfrm rot="0">
            <a:off x="6444390" y="6615475"/>
            <a:ext cx="5055568" cy="1287145"/>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Ship Date</a:t>
            </a:r>
          </a:p>
          <a:p>
            <a:pPr algn="l">
              <a:lnSpc>
                <a:spcPts val="5179"/>
              </a:lnSpc>
            </a:pPr>
          </a:p>
        </p:txBody>
      </p:sp>
      <p:sp>
        <p:nvSpPr>
          <p:cNvPr name="TextBox 11" id="11"/>
          <p:cNvSpPr txBox="true"/>
          <p:nvPr/>
        </p:nvSpPr>
        <p:spPr>
          <a:xfrm rot="0">
            <a:off x="11890224" y="3305470"/>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Units Sold</a:t>
            </a:r>
          </a:p>
        </p:txBody>
      </p:sp>
      <p:sp>
        <p:nvSpPr>
          <p:cNvPr name="TextBox 12" id="12"/>
          <p:cNvSpPr txBox="true"/>
          <p:nvPr/>
        </p:nvSpPr>
        <p:spPr>
          <a:xfrm rot="0">
            <a:off x="11890224" y="4408805"/>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Unit Price</a:t>
            </a:r>
          </a:p>
        </p:txBody>
      </p:sp>
      <p:sp>
        <p:nvSpPr>
          <p:cNvPr name="TextBox 13" id="13"/>
          <p:cNvSpPr txBox="true"/>
          <p:nvPr/>
        </p:nvSpPr>
        <p:spPr>
          <a:xfrm rot="0">
            <a:off x="11890224" y="5512140"/>
            <a:ext cx="5369076"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Total Profit</a:t>
            </a:r>
          </a:p>
        </p:txBody>
      </p:sp>
      <p:sp>
        <p:nvSpPr>
          <p:cNvPr name="AutoShape 14" id="14"/>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15" id="15"/>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16" id="16"/>
          <p:cNvGrpSpPr/>
          <p:nvPr/>
        </p:nvGrpSpPr>
        <p:grpSpPr>
          <a:xfrm rot="0">
            <a:off x="15859155" y="0"/>
            <a:ext cx="1562612" cy="1673225"/>
            <a:chOff x="0" y="0"/>
            <a:chExt cx="2083482" cy="2230967"/>
          </a:xfrm>
        </p:grpSpPr>
        <p:grpSp>
          <p:nvGrpSpPr>
            <p:cNvPr name="Group 17" id="17"/>
            <p:cNvGrpSpPr/>
            <p:nvPr/>
          </p:nvGrpSpPr>
          <p:grpSpPr>
            <a:xfrm rot="0">
              <a:off x="75599" y="0"/>
              <a:ext cx="1932284" cy="2230967"/>
              <a:chOff x="0" y="0"/>
              <a:chExt cx="703982" cy="812800"/>
            </a:xfrm>
          </p:grpSpPr>
          <p:sp>
            <p:nvSpPr>
              <p:cNvPr name="Freeform 18" id="1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9" id="1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ea typeface="Open Sans Bold"/>
                  <a:cs typeface="Open Sans Bold"/>
                  <a:sym typeface="Open Sans Bold"/>
                </a:rPr>
                <a:t>2</a:t>
              </a:r>
            </a:p>
          </p:txBody>
        </p:sp>
      </p:grpSp>
      <p:sp>
        <p:nvSpPr>
          <p:cNvPr name="Freeform 21" id="21"/>
          <p:cNvSpPr/>
          <p:nvPr/>
        </p:nvSpPr>
        <p:spPr>
          <a:xfrm flipH="false" flipV="false" rot="0">
            <a:off x="-2845001" y="43433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2" id="22"/>
          <p:cNvSpPr/>
          <p:nvPr/>
        </p:nvSpPr>
        <p:spPr>
          <a:xfrm flipH="false" flipV="false" rot="0">
            <a:off x="13601700" y="614206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3" id="23"/>
          <p:cNvSpPr txBox="true"/>
          <p:nvPr/>
        </p:nvSpPr>
        <p:spPr>
          <a:xfrm rot="0">
            <a:off x="11890224" y="6662465"/>
            <a:ext cx="5369076"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Total Revenue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MAIN KPIS</a:t>
            </a:r>
          </a:p>
        </p:txBody>
      </p:sp>
      <p:grpSp>
        <p:nvGrpSpPr>
          <p:cNvPr name="Group 6" id="6"/>
          <p:cNvGrpSpPr/>
          <p:nvPr/>
        </p:nvGrpSpPr>
        <p:grpSpPr>
          <a:xfrm rot="0">
            <a:off x="15859155"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ea typeface="Open Sans Bold"/>
                  <a:cs typeface="Open Sans Bold"/>
                  <a:sym typeface="Open Sans Bold"/>
                </a:rPr>
                <a:t>3</a:t>
              </a:r>
            </a:p>
          </p:txBody>
        </p:sp>
      </p:grpSp>
      <p:sp>
        <p:nvSpPr>
          <p:cNvPr name="Freeform 11" id="11"/>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2352696" y="2557342"/>
            <a:ext cx="15069071" cy="5495985"/>
          </a:xfrm>
          <a:prstGeom prst="rect">
            <a:avLst/>
          </a:prstGeom>
        </p:spPr>
        <p:txBody>
          <a:bodyPr anchor="t" rtlCol="false" tIns="0" lIns="0" bIns="0" rIns="0">
            <a:spAutoFit/>
          </a:bodyPr>
          <a:lstStyle/>
          <a:p>
            <a:pPr algn="l">
              <a:lnSpc>
                <a:spcPts val="4859"/>
              </a:lnSpc>
            </a:pPr>
          </a:p>
          <a:p>
            <a:pPr algn="l">
              <a:lnSpc>
                <a:spcPts val="4859"/>
              </a:lnSpc>
            </a:pPr>
            <a:r>
              <a:rPr lang="en-US" sz="3471">
                <a:solidFill>
                  <a:srgbClr val="000000"/>
                </a:solidFill>
                <a:latin typeface="Alatsi"/>
                <a:ea typeface="Alatsi"/>
                <a:cs typeface="Alatsi"/>
                <a:sym typeface="Alatsi"/>
              </a:rPr>
              <a:t>- Total Cost</a:t>
            </a:r>
          </a:p>
          <a:p>
            <a:pPr algn="l">
              <a:lnSpc>
                <a:spcPts val="4859"/>
              </a:lnSpc>
            </a:pPr>
            <a:r>
              <a:rPr lang="en-US" sz="3471">
                <a:solidFill>
                  <a:srgbClr val="000000"/>
                </a:solidFill>
                <a:latin typeface="Alatsi"/>
                <a:ea typeface="Alatsi"/>
                <a:cs typeface="Alatsi"/>
                <a:sym typeface="Alatsi"/>
              </a:rPr>
              <a:t>- Total Revenue</a:t>
            </a:r>
          </a:p>
          <a:p>
            <a:pPr algn="l">
              <a:lnSpc>
                <a:spcPts val="4859"/>
              </a:lnSpc>
            </a:pPr>
            <a:r>
              <a:rPr lang="en-US" sz="3471">
                <a:solidFill>
                  <a:srgbClr val="000000"/>
                </a:solidFill>
                <a:latin typeface="Alatsi"/>
                <a:ea typeface="Alatsi"/>
                <a:cs typeface="Alatsi"/>
                <a:sym typeface="Alatsi"/>
              </a:rPr>
              <a:t>- Total Profit</a:t>
            </a:r>
          </a:p>
          <a:p>
            <a:pPr algn="l">
              <a:lnSpc>
                <a:spcPts val="4859"/>
              </a:lnSpc>
            </a:pPr>
            <a:r>
              <a:rPr lang="en-US" sz="3471">
                <a:solidFill>
                  <a:srgbClr val="000000"/>
                </a:solidFill>
                <a:latin typeface="Alatsi"/>
                <a:ea typeface="Alatsi"/>
                <a:cs typeface="Alatsi"/>
                <a:sym typeface="Alatsi"/>
              </a:rPr>
              <a:t>- Total Revenue by Month</a:t>
            </a:r>
          </a:p>
          <a:p>
            <a:pPr algn="l">
              <a:lnSpc>
                <a:spcPts val="4859"/>
              </a:lnSpc>
            </a:pPr>
            <a:r>
              <a:rPr lang="en-US" sz="3471">
                <a:solidFill>
                  <a:srgbClr val="000000"/>
                </a:solidFill>
                <a:latin typeface="Alatsi"/>
                <a:ea typeface="Alatsi"/>
                <a:cs typeface="Alatsi"/>
                <a:sym typeface="Alatsi"/>
              </a:rPr>
              <a:t>- Total Revenue by Year</a:t>
            </a:r>
          </a:p>
          <a:p>
            <a:pPr algn="l">
              <a:lnSpc>
                <a:spcPts val="4859"/>
              </a:lnSpc>
            </a:pPr>
            <a:r>
              <a:rPr lang="en-US" sz="3471">
                <a:solidFill>
                  <a:srgbClr val="000000"/>
                </a:solidFill>
                <a:latin typeface="Alatsi"/>
                <a:ea typeface="Alatsi"/>
                <a:cs typeface="Alatsi"/>
                <a:sym typeface="Alatsi"/>
              </a:rPr>
              <a:t>- Top 5 Month-Year by Revenue</a:t>
            </a:r>
          </a:p>
          <a:p>
            <a:pPr algn="l">
              <a:lnSpc>
                <a:spcPts val="4859"/>
              </a:lnSpc>
            </a:pPr>
            <a:r>
              <a:rPr lang="en-US" sz="3471">
                <a:solidFill>
                  <a:srgbClr val="000000"/>
                </a:solidFill>
                <a:latin typeface="Alatsi"/>
                <a:ea typeface="Alatsi"/>
                <a:cs typeface="Alatsi"/>
                <a:sym typeface="Alatsi"/>
              </a:rPr>
              <a:t>- Top 5 Products by Total Profit</a:t>
            </a:r>
          </a:p>
          <a:p>
            <a:pPr algn="l">
              <a:lnSpc>
                <a:spcPts val="4859"/>
              </a:lnSpc>
            </a:pPr>
            <a:r>
              <a:rPr lang="en-US" sz="3471">
                <a:solidFill>
                  <a:srgbClr val="000000"/>
                </a:solidFill>
                <a:latin typeface="Alatsi"/>
                <a:ea typeface="Alatsi"/>
                <a:cs typeface="Alatsi"/>
                <a:sym typeface="Alatsi"/>
              </a:rPr>
              <a:t>- Online &amp; Offline Order Sales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2982861" y="594556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5859155" y="0"/>
            <a:ext cx="1562612" cy="1673225"/>
            <a:chOff x="0" y="0"/>
            <a:chExt cx="2083482" cy="2230967"/>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ea typeface="Open Sans Bold"/>
                  <a:cs typeface="Open Sans Bold"/>
                  <a:sym typeface="Open Sans Bold"/>
                </a:rPr>
                <a:t>4</a:t>
              </a:r>
            </a:p>
          </p:txBody>
        </p:sp>
      </p:grpSp>
      <p:sp>
        <p:nvSpPr>
          <p:cNvPr name="TextBox 10" id="10"/>
          <p:cNvSpPr txBox="true"/>
          <p:nvPr/>
        </p:nvSpPr>
        <p:spPr>
          <a:xfrm rot="0">
            <a:off x="3679044" y="634054"/>
            <a:ext cx="10929913"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MY DESIGN</a:t>
            </a:r>
          </a:p>
        </p:txBody>
      </p:sp>
      <p:sp>
        <p:nvSpPr>
          <p:cNvPr name="Freeform 11" id="11"/>
          <p:cNvSpPr/>
          <p:nvPr/>
        </p:nvSpPr>
        <p:spPr>
          <a:xfrm flipH="false" flipV="false" rot="0">
            <a:off x="-3009325"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3120568" y="2231031"/>
            <a:ext cx="11753672" cy="6371718"/>
          </a:xfrm>
          <a:custGeom>
            <a:avLst/>
            <a:gdLst/>
            <a:ahLst/>
            <a:cxnLst/>
            <a:rect r="r" b="b" t="t" l="l"/>
            <a:pathLst>
              <a:path h="6371718" w="11753672">
                <a:moveTo>
                  <a:pt x="0" y="0"/>
                </a:moveTo>
                <a:lnTo>
                  <a:pt x="11753672" y="0"/>
                </a:lnTo>
                <a:lnTo>
                  <a:pt x="11753672" y="6371719"/>
                </a:lnTo>
                <a:lnTo>
                  <a:pt x="0" y="6371719"/>
                </a:lnTo>
                <a:lnTo>
                  <a:pt x="0" y="0"/>
                </a:lnTo>
                <a:close/>
              </a:path>
            </a:pathLst>
          </a:custGeom>
          <a:blipFill>
            <a:blip r:embed="rId4"/>
            <a:stretch>
              <a:fillRect l="0" t="-1644" r="0" b="-1644"/>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4554977" y="3748035"/>
            <a:ext cx="11627497" cy="2514704"/>
          </a:xfrm>
          <a:prstGeom prst="rect">
            <a:avLst/>
          </a:prstGeom>
        </p:spPr>
        <p:txBody>
          <a:bodyPr anchor="t" rtlCol="false" tIns="0" lIns="0" bIns="0" rIns="0">
            <a:spAutoFit/>
          </a:bodyPr>
          <a:lstStyle/>
          <a:p>
            <a:pPr algn="ctr">
              <a:lnSpc>
                <a:spcPts val="20573"/>
              </a:lnSpc>
            </a:pPr>
            <a:r>
              <a:rPr lang="en-US" sz="14695">
                <a:solidFill>
                  <a:srgbClr val="000000"/>
                </a:solidFill>
                <a:latin typeface="Alatsi"/>
                <a:ea typeface="Alatsi"/>
                <a:cs typeface="Alatsi"/>
                <a:sym typeface="Alatsi"/>
              </a:rPr>
              <a:t>THANK YOU</a:t>
            </a:r>
          </a:p>
        </p:txBody>
      </p:sp>
      <p:grpSp>
        <p:nvGrpSpPr>
          <p:cNvPr name="Group 3" id="3"/>
          <p:cNvGrpSpPr/>
          <p:nvPr/>
        </p:nvGrpSpPr>
        <p:grpSpPr>
          <a:xfrm rot="0">
            <a:off x="-31071" y="0"/>
            <a:ext cx="4239083" cy="10287000"/>
            <a:chOff x="0" y="0"/>
            <a:chExt cx="5652111" cy="13716000"/>
          </a:xfrm>
        </p:grpSpPr>
        <p:grpSp>
          <p:nvGrpSpPr>
            <p:cNvPr name="Group 4" id="4"/>
            <p:cNvGrpSpPr/>
            <p:nvPr/>
          </p:nvGrpSpPr>
          <p:grpSpPr>
            <a:xfrm rot="0">
              <a:off x="2826056" y="0"/>
              <a:ext cx="2826056" cy="13716000"/>
              <a:chOff x="0" y="0"/>
              <a:chExt cx="558233" cy="2709333"/>
            </a:xfrm>
          </p:grpSpPr>
          <p:sp>
            <p:nvSpPr>
              <p:cNvPr name="Freeform 5" id="5"/>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6" id="6"/>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413028" y="0"/>
              <a:ext cx="2826056" cy="13716000"/>
              <a:chOff x="0" y="0"/>
              <a:chExt cx="558233" cy="2709333"/>
            </a:xfrm>
          </p:grpSpPr>
          <p:sp>
            <p:nvSpPr>
              <p:cNvPr name="Freeform 8" id="8"/>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9" id="9"/>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0"/>
              <a:ext cx="2826056" cy="13716000"/>
              <a:chOff x="0" y="0"/>
              <a:chExt cx="558233" cy="2709333"/>
            </a:xfrm>
          </p:grpSpPr>
          <p:sp>
            <p:nvSpPr>
              <p:cNvPr name="Freeform 11" id="11"/>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2" id="12"/>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Freeform 13" id="13"/>
          <p:cNvSpPr/>
          <p:nvPr/>
        </p:nvSpPr>
        <p:spPr>
          <a:xfrm flipH="false" flipV="false" rot="0">
            <a:off x="12412831" y="802621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1413653" y="-573693"/>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DAGOYhX_fyE</dc:identifier>
  <dcterms:modified xsi:type="dcterms:W3CDTF">2011-08-01T06:04:30Z</dcterms:modified>
  <cp:revision>1</cp:revision>
  <dc:title>Beige Pastel Minimalist Thesis Defense Presentation</dc:title>
</cp:coreProperties>
</file>