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latsi" charset="1" panose="00000500000000000000"/>
      <p:regular r:id="rId12"/>
    </p:embeddedFont>
    <p:embeddedFont>
      <p:font typeface="Open Sans Bold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47100" y="4440027"/>
            <a:ext cx="15364552" cy="93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717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EMPLOYEE ATTRITION DASHBOARD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017023"/>
            <a:ext cx="14705320" cy="592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XYZ Company, established a few years ago, is struggling with a 15% attrition rate, affecting its operations. To tackle this issue, the company has sought the expertise of an HR analytics consultancy. As the HR analyst, I am creating a dashboard to analyze employee data and uncover the reasons behind the high turnover. This dashboard will enable the company to make informed, data-driven decisions to reduce attrition.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DETAILS OF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1986" y="330547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EmployeeID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4408805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1986" y="5512140"/>
            <a:ext cx="524145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986" y="6618310"/>
            <a:ext cx="448096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BusinessTravel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444390" y="3305470"/>
            <a:ext cx="448096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Department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444390" y="4408805"/>
            <a:ext cx="5229701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DistanceFromHome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444390" y="5512140"/>
            <a:ext cx="448096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Education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444390" y="6615475"/>
            <a:ext cx="5055568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EducationField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890224" y="330547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EmployeeCount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90224" y="4408805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Gender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0224" y="5512140"/>
            <a:ext cx="536907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JobLevel</a:t>
            </a:r>
          </a:p>
        </p:txBody>
      </p:sp>
      <p:sp>
        <p:nvSpPr>
          <p:cNvPr name="AutoShape 14" id="1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890224" y="6662465"/>
            <a:ext cx="5369076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JobRole</a:t>
            </a:r>
          </a:p>
          <a:p>
            <a:pPr algn="l"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MAIN KPIS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52696" y="2557342"/>
            <a:ext cx="15069071" cy="6722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Total Employees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Attrition Rate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Average Age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Average Age in Company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Gender Distribution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Attrition Rate by Marital Status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Attrition Rate by Job Role and Gender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</a:t>
            </a: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on Rate by Education Field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Attrition Rate by Age Group</a:t>
            </a:r>
          </a:p>
          <a:p>
            <a:pPr algn="l" marL="749440" indent="-374720" lvl="1">
              <a:lnSpc>
                <a:spcPts val="4859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Attrition Rate by Gender</a:t>
            </a:r>
          </a:p>
          <a:p>
            <a:pPr algn="l">
              <a:lnSpc>
                <a:spcPts val="48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679044" y="634054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MY DESIGN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85224" y="2075504"/>
            <a:ext cx="12117551" cy="6788030"/>
          </a:xfrm>
          <a:custGeom>
            <a:avLst/>
            <a:gdLst/>
            <a:ahLst/>
            <a:cxnLst/>
            <a:rect r="r" b="b" t="t" l="l"/>
            <a:pathLst>
              <a:path h="6788030" w="12117551">
                <a:moveTo>
                  <a:pt x="0" y="0"/>
                </a:moveTo>
                <a:lnTo>
                  <a:pt x="12117552" y="0"/>
                </a:lnTo>
                <a:lnTo>
                  <a:pt x="12117552" y="6788031"/>
                </a:lnTo>
                <a:lnTo>
                  <a:pt x="0" y="678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DAGOYhX_fyE</dc:identifier>
  <dcterms:modified xsi:type="dcterms:W3CDTF">2011-08-01T06:04:30Z</dcterms:modified>
  <cp:revision>1</cp:revision>
  <dc:title>Beige Pastel Minimalist Thesis Defense Presentation</dc:title>
</cp:coreProperties>
</file>