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82"/>
  </p:normalViewPr>
  <p:slideViewPr>
    <p:cSldViewPr snapToGrid="0">
      <p:cViewPr varScale="1">
        <p:scale>
          <a:sx n="111" d="100"/>
          <a:sy n="111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19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8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5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1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5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5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1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1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6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666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8/18/24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53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F1DCD9-4684-4B84-AD73-6652C8BA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8C927F24-5823-CCE2-AB16-5FBC596A5B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9"/>
          <a:stretch/>
        </p:blipFill>
        <p:spPr>
          <a:xfrm>
            <a:off x="20" y="10"/>
            <a:ext cx="12199237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BE6A732-8124-4A59-8EC9-BF4A1648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26538" y="-2233466"/>
            <a:ext cx="6858000" cy="11324929"/>
          </a:xfrm>
          <a:custGeom>
            <a:avLst/>
            <a:gdLst>
              <a:gd name="connsiteX0" fmla="*/ 0 w 6858000"/>
              <a:gd name="connsiteY0" fmla="*/ 9303227 h 11262142"/>
              <a:gd name="connsiteX1" fmla="*/ 0 w 6858000"/>
              <a:gd name="connsiteY1" fmla="*/ 6495555 h 11262142"/>
              <a:gd name="connsiteX2" fmla="*/ 1 w 6858000"/>
              <a:gd name="connsiteY2" fmla="*/ 6495555 h 11262142"/>
              <a:gd name="connsiteX3" fmla="*/ 1 w 6858000"/>
              <a:gd name="connsiteY3" fmla="*/ 0 h 11262142"/>
              <a:gd name="connsiteX4" fmla="*/ 6858000 w 6858000"/>
              <a:gd name="connsiteY4" fmla="*/ 6015407 h 11262142"/>
              <a:gd name="connsiteX5" fmla="*/ 6858000 w 6858000"/>
              <a:gd name="connsiteY5" fmla="*/ 8999698 h 11262142"/>
              <a:gd name="connsiteX6" fmla="*/ 6858000 w 6858000"/>
              <a:gd name="connsiteY6" fmla="*/ 11262142 h 11262142"/>
              <a:gd name="connsiteX7" fmla="*/ 1 w 6858000"/>
              <a:gd name="connsiteY7" fmla="*/ 11262142 h 11262142"/>
              <a:gd name="connsiteX8" fmla="*/ 1 w 6858000"/>
              <a:gd name="connsiteY8" fmla="*/ 9303227 h 112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1262142">
                <a:moveTo>
                  <a:pt x="0" y="9303227"/>
                </a:moveTo>
                <a:lnTo>
                  <a:pt x="0" y="6495555"/>
                </a:lnTo>
                <a:lnTo>
                  <a:pt x="1" y="6495555"/>
                </a:lnTo>
                <a:lnTo>
                  <a:pt x="1" y="0"/>
                </a:lnTo>
                <a:lnTo>
                  <a:pt x="6858000" y="6015407"/>
                </a:lnTo>
                <a:lnTo>
                  <a:pt x="6858000" y="8999698"/>
                </a:lnTo>
                <a:lnTo>
                  <a:pt x="6858000" y="11262142"/>
                </a:lnTo>
                <a:lnTo>
                  <a:pt x="1" y="11262142"/>
                </a:lnTo>
                <a:lnTo>
                  <a:pt x="1" y="9303227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2F8E6-6EF4-B949-CC01-E42EDA046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0" y="1061686"/>
            <a:ext cx="8266139" cy="3793336"/>
          </a:xfrm>
        </p:spPr>
        <p:txBody>
          <a:bodyPr anchor="t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Introduction to REST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8FDBC-3F6A-3750-5E8B-8BBF9A4E6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4264677" cy="73299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Understanding the Basics of RESTful Web Services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DAA6A4-1F42-460B-A500-921EEB4BC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86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CD61-AC5B-02FD-897B-868F57F4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14989-06A4-967A-E263-997E0A29D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Programming Interface (API) allows two systems to communicate with each other.</a:t>
            </a:r>
          </a:p>
          <a:p>
            <a:r>
              <a:rPr lang="en-US" dirty="0"/>
              <a:t>Examples: Social media integrations, and payment gateways.</a:t>
            </a:r>
          </a:p>
        </p:txBody>
      </p:sp>
    </p:spTree>
    <p:extLst>
      <p:ext uri="{BB962C8B-B14F-4D97-AF65-F5344CB8AC3E}">
        <p14:creationId xmlns:p14="http://schemas.microsoft.com/office/powerpoint/2010/main" val="2260678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C821-19B4-AA31-FF3D-A80015FC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68A80-252E-C730-036C-E9C1CE3A9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stands for Representational State Transfer.</a:t>
            </a:r>
          </a:p>
          <a:p>
            <a:r>
              <a:rPr lang="en-AU" dirty="0"/>
              <a:t>REST is a set of guidelines for creating stateless, scalable web services.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01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41C40-D242-EE69-69FD-A903A8E2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BCEE4-BB3A-87C9-A9BC-684E91739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Stateless: Each request from a client to the server must contain all the necessary information.</a:t>
            </a:r>
          </a:p>
          <a:p>
            <a:r>
              <a:rPr lang="en-US" dirty="0"/>
              <a:t>Client-Server: Separation of concerns between the front-end and back-end.</a:t>
            </a:r>
          </a:p>
          <a:p>
            <a:r>
              <a:rPr lang="en-US" dirty="0"/>
              <a:t>Scalability: Easily scalable for large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00509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4F83-23F7-1A5E-E491-F54CEAC2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HTTP Methods in 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D5FB5-CBBF-018D-62FD-854AE9846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GET: Retrieve data</a:t>
            </a:r>
          </a:p>
          <a:p>
            <a:r>
              <a:rPr lang="en-US" dirty="0"/>
              <a:t>POST: Create data</a:t>
            </a:r>
          </a:p>
          <a:p>
            <a:r>
              <a:rPr lang="en-US" dirty="0"/>
              <a:t>PUT: Update data</a:t>
            </a:r>
          </a:p>
          <a:p>
            <a:r>
              <a:rPr lang="en-US" dirty="0"/>
              <a:t>DELETE: Remove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87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8E46-4CC2-4C54-C2B5-E6BF1DA6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REST API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CFDFC-AE3B-5116-91CE-B4776248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Request:</a:t>
            </a:r>
            <a:br>
              <a:rPr lang="en-US" dirty="0"/>
            </a:br>
            <a:r>
              <a:rPr lang="en-US" dirty="0"/>
              <a:t>GET /users/123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/>
              <a:t>Response: JSON data with user info.</a:t>
            </a:r>
          </a:p>
          <a:p>
            <a:r>
              <a:rPr lang="en-US" dirty="0"/>
              <a:t>POST Request:</a:t>
            </a:r>
            <a:br>
              <a:rPr lang="en-US" dirty="0"/>
            </a:br>
            <a:r>
              <a:rPr lang="en-US" dirty="0"/>
              <a:t>POST /users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/>
              <a:t>Payload: JSON data to create a new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3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70FCC-186E-AE2F-E7AE-8F404F35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Response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20CED-08FC-5BD5-EAE1-40F0D341E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200: OK (Successful request)</a:t>
            </a:r>
          </a:p>
          <a:p>
            <a:r>
              <a:rPr lang="en-US" dirty="0"/>
              <a:t>201: Created (Resource created)</a:t>
            </a:r>
          </a:p>
          <a:p>
            <a:r>
              <a:rPr lang="en-US" dirty="0"/>
              <a:t>400: Bad Request (Invalid input)</a:t>
            </a:r>
          </a:p>
          <a:p>
            <a:r>
              <a:rPr lang="en-US" dirty="0"/>
              <a:t>404: Not Found (Resource not found)</a:t>
            </a:r>
          </a:p>
          <a:p>
            <a:r>
              <a:rPr lang="en-US" dirty="0"/>
              <a:t>500: Internal Server Error</a:t>
            </a:r>
          </a:p>
        </p:txBody>
      </p:sp>
    </p:spTree>
    <p:extLst>
      <p:ext uri="{BB962C8B-B14F-4D97-AF65-F5344CB8AC3E}">
        <p14:creationId xmlns:p14="http://schemas.microsoft.com/office/powerpoint/2010/main" val="198068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6D58-41C3-C23F-31EF-869261D7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4749-DF9A-41F8-D55F-4448920F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Simplicity</a:t>
            </a:r>
            <a:r>
              <a:rPr lang="en-AU" dirty="0"/>
              <a:t>: Easy to implement and use.</a:t>
            </a:r>
          </a:p>
          <a:p>
            <a:r>
              <a:rPr lang="en-AU" b="1" dirty="0"/>
              <a:t>Scalability</a:t>
            </a:r>
            <a:r>
              <a:rPr lang="en-AU" dirty="0"/>
              <a:t>: Ideal for large distributed systems.</a:t>
            </a:r>
          </a:p>
          <a:p>
            <a:r>
              <a:rPr lang="en-AU" b="1" dirty="0"/>
              <a:t>Flexibility</a:t>
            </a:r>
            <a:r>
              <a:rPr lang="en-AU" dirty="0"/>
              <a:t>: Works with multiple formats (JSON, XML).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03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EC28-7260-D626-D5AE-9F4D69FF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224DB-BF5F-CBD0-89D7-AF5869F0C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APIs: Widely used, simple, and </a:t>
            </a:r>
            <a:r>
              <a:rPr lang="en-US" err="1"/>
              <a:t>scalable</a:t>
            </a:r>
            <a:r>
              <a:rPr lang="en-US"/>
              <a:t>.</a:t>
            </a:r>
          </a:p>
          <a:p>
            <a:r>
              <a:rPr lang="en-US"/>
              <a:t>Key </a:t>
            </a:r>
            <a:r>
              <a:rPr lang="en-US" dirty="0"/>
              <a:t>Takeaway: REST API principles enable smooth client-server interactions.</a:t>
            </a:r>
          </a:p>
        </p:txBody>
      </p:sp>
    </p:spTree>
    <p:extLst>
      <p:ext uri="{BB962C8B-B14F-4D97-AF65-F5344CB8AC3E}">
        <p14:creationId xmlns:p14="http://schemas.microsoft.com/office/powerpoint/2010/main" val="2821082229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260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Walbaum Display</vt:lpstr>
      <vt:lpstr>RegattaVTI</vt:lpstr>
      <vt:lpstr>Introduction to REST API</vt:lpstr>
      <vt:lpstr>What is an API?</vt:lpstr>
      <vt:lpstr>What is REST?</vt:lpstr>
      <vt:lpstr>Key Features of REST API</vt:lpstr>
      <vt:lpstr>HTTP Methods in REST</vt:lpstr>
      <vt:lpstr>Example of REST API Request</vt:lpstr>
      <vt:lpstr>REST API Response Codes</vt:lpstr>
      <vt:lpstr>Benefits of REST API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 Y</dc:creator>
  <cp:lastModifiedBy>Lin Y</cp:lastModifiedBy>
  <cp:revision>1</cp:revision>
  <dcterms:created xsi:type="dcterms:W3CDTF">2024-08-18T08:22:34Z</dcterms:created>
  <dcterms:modified xsi:type="dcterms:W3CDTF">2024-08-18T08:35:10Z</dcterms:modified>
</cp:coreProperties>
</file>