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1" r:id="rId4"/>
    <p:sldId id="262" r:id="rId5"/>
    <p:sldId id="257" r:id="rId6"/>
    <p:sldId id="260" r:id="rId7"/>
    <p:sldId id="258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E72B-3D95-47EC-800C-E3C31EE62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TRIVIA 330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AB3B3-0F6B-42E0-9C5C-2389A9409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GEORGE SONG</a:t>
            </a:r>
          </a:p>
          <a:p>
            <a:r>
              <a:rPr lang="en-US" dirty="0"/>
              <a:t>AHMED FATHALLA</a:t>
            </a:r>
          </a:p>
          <a:p>
            <a:r>
              <a:rPr lang="en-US" dirty="0"/>
              <a:t>RV PATEL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1742-6442-47E2-BB09-5F65205E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5992-AD64-4D59-AEAC-E2B4080EF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 numCol="2">
            <a:normAutofit/>
          </a:bodyPr>
          <a:lstStyle/>
          <a:p>
            <a:r>
              <a:rPr lang="en-US" dirty="0"/>
              <a:t>1 – Art</a:t>
            </a:r>
          </a:p>
          <a:p>
            <a:r>
              <a:rPr lang="en-US" dirty="0"/>
              <a:t>2 – Entertainment</a:t>
            </a:r>
          </a:p>
          <a:p>
            <a:r>
              <a:rPr lang="en-US" dirty="0"/>
              <a:t>3 – General</a:t>
            </a:r>
          </a:p>
          <a:p>
            <a:r>
              <a:rPr lang="en-US" dirty="0"/>
              <a:t>4 – Movies &amp; Tv shows</a:t>
            </a:r>
          </a:p>
          <a:p>
            <a:r>
              <a:rPr lang="en-US" dirty="0"/>
              <a:t>5 – History</a:t>
            </a:r>
          </a:p>
          <a:p>
            <a:r>
              <a:rPr lang="en-US" dirty="0"/>
              <a:t>6 – Sport</a:t>
            </a:r>
          </a:p>
          <a:p>
            <a:r>
              <a:rPr lang="en-US" dirty="0"/>
              <a:t>7 – Computer Science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RANDOMIZER = </a:t>
            </a:r>
          </a:p>
          <a:p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8 || 9 - &gt;&gt;&gt;LUCKY CHANCE&lt;&lt;&lt;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   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 descr="A picture containing cake, white&#10;&#10;Description generated with high confidence">
            <a:extLst>
              <a:ext uri="{FF2B5EF4-FFF2-40B4-BE49-F238E27FC236}">
                <a16:creationId xmlns:a16="http://schemas.microsoft.com/office/drawing/2014/main" id="{C0A047F9-7183-4994-B00D-A19D1787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874" y="2308099"/>
            <a:ext cx="1810578" cy="181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8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814A-97C1-473B-BC58-805D5AA5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EE2F-FF89-461C-8468-3741CD56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Total of 12 questions per round</a:t>
            </a:r>
          </a:p>
          <a:p>
            <a:r>
              <a:rPr lang="en-US" dirty="0"/>
              <a:t>1 point for each correct answer, BONUS points (5) are given when player gets 3 consecutive correct answers</a:t>
            </a:r>
          </a:p>
          <a:p>
            <a:r>
              <a:rPr lang="en-US" dirty="0"/>
              <a:t>Player gets to choose the category for the first question</a:t>
            </a:r>
          </a:p>
          <a:p>
            <a:r>
              <a:rPr lang="en-US" dirty="0"/>
              <a:t>Lucky Chance 22% </a:t>
            </a:r>
          </a:p>
          <a:p>
            <a:r>
              <a:rPr lang="en-US" dirty="0"/>
              <a:t>Classes:</a:t>
            </a:r>
          </a:p>
          <a:p>
            <a:r>
              <a:rPr lang="en-US" dirty="0" err="1"/>
              <a:t>TriviaGame.Java</a:t>
            </a:r>
            <a:endParaRPr lang="en-US" dirty="0"/>
          </a:p>
          <a:p>
            <a:r>
              <a:rPr lang="en-US" dirty="0" err="1"/>
              <a:t>Question.Java</a:t>
            </a:r>
            <a:endParaRPr lang="en-US" dirty="0"/>
          </a:p>
          <a:p>
            <a:r>
              <a:rPr lang="en-US" dirty="0" err="1"/>
              <a:t>Player.Java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7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72CD-F279-452D-83DB-15437090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DDC3-B221-4397-BC0A-246C19FE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CLASSES</a:t>
            </a:r>
          </a:p>
          <a:p>
            <a:r>
              <a:rPr lang="en-US" dirty="0"/>
              <a:t>504 LINES</a:t>
            </a:r>
          </a:p>
          <a:p>
            <a:r>
              <a:rPr lang="en-US" dirty="0"/>
              <a:t>25 METHODS</a:t>
            </a:r>
          </a:p>
          <a:p>
            <a:r>
              <a:rPr lang="en-US" dirty="0"/>
              <a:t>6 LIBRARIES</a:t>
            </a:r>
          </a:p>
        </p:txBody>
      </p:sp>
    </p:spTree>
    <p:extLst>
      <p:ext uri="{BB962C8B-B14F-4D97-AF65-F5344CB8AC3E}">
        <p14:creationId xmlns:p14="http://schemas.microsoft.com/office/powerpoint/2010/main" val="213252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56CD-0098-4494-9B7C-0BB9489A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86F4D-099C-4E62-B65D-53BD22FE6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158" y="1033670"/>
            <a:ext cx="6536895" cy="5824330"/>
          </a:xfrm>
        </p:spPr>
      </p:pic>
    </p:spTree>
    <p:extLst>
      <p:ext uri="{BB962C8B-B14F-4D97-AF65-F5344CB8AC3E}">
        <p14:creationId xmlns:p14="http://schemas.microsoft.com/office/powerpoint/2010/main" val="397729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2BCB-163D-456C-B783-42936029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26377-8E6A-4CDD-9AF5-82212A10F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Responsible for starting the game.</a:t>
            </a:r>
          </a:p>
          <a:p>
            <a:r>
              <a:rPr lang="en-US" sz="2800" dirty="0"/>
              <a:t>Set’s Player name by using the Player class.</a:t>
            </a:r>
          </a:p>
          <a:p>
            <a:r>
              <a:rPr lang="en-US" sz="2800" dirty="0"/>
              <a:t>Displays Player’s name and points.</a:t>
            </a:r>
          </a:p>
        </p:txBody>
      </p:sp>
    </p:spTree>
    <p:extLst>
      <p:ext uri="{BB962C8B-B14F-4D97-AF65-F5344CB8AC3E}">
        <p14:creationId xmlns:p14="http://schemas.microsoft.com/office/powerpoint/2010/main" val="271313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745D-CFB5-404B-A5BC-A0F86A96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D9C7-02E0-41C0-9039-FAEEDFCE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Gathering user’s information such as:-</a:t>
            </a:r>
          </a:p>
          <a:p>
            <a:pPr marL="0" indent="0">
              <a:buNone/>
            </a:pPr>
            <a:r>
              <a:rPr lang="en-US" sz="2800" dirty="0"/>
              <a:t>	Player’s Name</a:t>
            </a:r>
          </a:p>
          <a:p>
            <a:pPr marL="0" indent="0">
              <a:buNone/>
            </a:pPr>
            <a:r>
              <a:rPr lang="en-US" sz="2800" dirty="0"/>
              <a:t>	Player’s Points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9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12A2-50B2-42F0-9512-5659D1E8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685E-33B2-4A15-BC1D-2F07681B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4"/>
            <a:ext cx="10536083" cy="4424006"/>
          </a:xfrm>
        </p:spPr>
        <p:txBody>
          <a:bodyPr>
            <a:normAutofit/>
          </a:bodyPr>
          <a:lstStyle/>
          <a:p>
            <a:r>
              <a:rPr lang="en-US" sz="2800" dirty="0"/>
              <a:t>Heavy Lifting is done by the Question class such as:-</a:t>
            </a:r>
          </a:p>
          <a:p>
            <a:r>
              <a:rPr lang="en-US" sz="2800" dirty="0"/>
              <a:t>Displaying random questions with the use of Randomizer class.</a:t>
            </a:r>
          </a:p>
          <a:p>
            <a:r>
              <a:rPr lang="en-US" sz="2800" dirty="0"/>
              <a:t>Showing options by using the String Tokenizer class.</a:t>
            </a:r>
          </a:p>
          <a:p>
            <a:r>
              <a:rPr lang="en-US" sz="2800" dirty="0"/>
              <a:t>Checking the user’s input to ensure that it’s error free.</a:t>
            </a:r>
          </a:p>
          <a:p>
            <a:r>
              <a:rPr lang="en-US" sz="2800" dirty="0"/>
              <a:t>Checks for redundancy throughout the entire code by using an List 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12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124C-CC72-469B-ABA4-ECDA0F5E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Now it’s your turn !!!!!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E766-00D2-49D3-99A0-782DEC59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Each player gets to answer 3 questions .</a:t>
            </a:r>
          </a:p>
          <a:p>
            <a:r>
              <a:rPr lang="en-US" sz="2800" dirty="0"/>
              <a:t>If three or two answers are correct , you get awarded </a:t>
            </a:r>
            <a:r>
              <a:rPr lang="en-US" sz="4000" dirty="0"/>
              <a:t>;)</a:t>
            </a:r>
          </a:p>
          <a:p>
            <a:r>
              <a:rPr lang="en-US" sz="2800" dirty="0"/>
              <a:t>Note: There’re only 12 questions. </a:t>
            </a:r>
          </a:p>
        </p:txBody>
      </p:sp>
    </p:spTree>
    <p:extLst>
      <p:ext uri="{BB962C8B-B14F-4D97-AF65-F5344CB8AC3E}">
        <p14:creationId xmlns:p14="http://schemas.microsoft.com/office/powerpoint/2010/main" val="3351441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264</TotalTime>
  <Words>225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TRIVIA 330 </vt:lpstr>
      <vt:lpstr>Categories </vt:lpstr>
      <vt:lpstr>Description</vt:lpstr>
      <vt:lpstr>CODE INFORMATION</vt:lpstr>
      <vt:lpstr>UML</vt:lpstr>
      <vt:lpstr>TRIVIA</vt:lpstr>
      <vt:lpstr>PLAYER</vt:lpstr>
      <vt:lpstr>QUESTION</vt:lpstr>
      <vt:lpstr>Now it’s your turn 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GAME </dc:title>
  <dc:creator>Ahmed</dc:creator>
  <cp:lastModifiedBy>Ahmed</cp:lastModifiedBy>
  <cp:revision>30</cp:revision>
  <dcterms:created xsi:type="dcterms:W3CDTF">2017-12-04T23:45:24Z</dcterms:created>
  <dcterms:modified xsi:type="dcterms:W3CDTF">2017-12-06T23:23:08Z</dcterms:modified>
</cp:coreProperties>
</file>