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0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343-A9A1-4FFB-87F7-0E6235E8C14A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5397-1BD3-48B4-ADFE-A4CE73A39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343-A9A1-4FFB-87F7-0E6235E8C14A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5397-1BD3-48B4-ADFE-A4CE73A39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343-A9A1-4FFB-87F7-0E6235E8C14A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5397-1BD3-48B4-ADFE-A4CE73A39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343-A9A1-4FFB-87F7-0E6235E8C14A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5397-1BD3-48B4-ADFE-A4CE73A39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343-A9A1-4FFB-87F7-0E6235E8C14A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5397-1BD3-48B4-ADFE-A4CE73A39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343-A9A1-4FFB-87F7-0E6235E8C14A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5397-1BD3-48B4-ADFE-A4CE73A392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343-A9A1-4FFB-87F7-0E6235E8C14A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5397-1BD3-48B4-ADFE-A4CE73A39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343-A9A1-4FFB-87F7-0E6235E8C14A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5397-1BD3-48B4-ADFE-A4CE73A39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343-A9A1-4FFB-87F7-0E6235E8C14A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5397-1BD3-48B4-ADFE-A4CE73A39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343-A9A1-4FFB-87F7-0E6235E8C14A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D5397-1BD3-48B4-ADFE-A4CE73A39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343-A9A1-4FFB-87F7-0E6235E8C14A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5397-1BD3-48B4-ADFE-A4CE73A39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1911343-A9A1-4FFB-87F7-0E6235E8C14A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A8D5397-1BD3-48B4-ADFE-A4CE73A392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verr.com/rutviksavaliya?public_mode=true" TargetMode="External"/><Relationship Id="rId2" Type="http://schemas.openxmlformats.org/officeDocument/2006/relationships/hyperlink" Target="https://github.com/Rutvik552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4603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Rutvik</a:t>
            </a:r>
            <a:r>
              <a:rPr lang="en-US" dirty="0" smtClean="0"/>
              <a:t> </a:t>
            </a:r>
            <a:r>
              <a:rPr lang="en-US" dirty="0" err="1" smtClean="0"/>
              <a:t>Savaliya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82880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B.E from Ahmedabad institute of technology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Project name : Flower Detection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AI Professional Engineer certified by IBM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Former Intern at </a:t>
            </a:r>
            <a:r>
              <a:rPr lang="en-US" dirty="0" err="1" smtClean="0"/>
              <a:t>iNeuron</a:t>
            </a:r>
            <a:r>
              <a:rPr lang="en-US" dirty="0" smtClean="0"/>
              <a:t> intelligence </a:t>
            </a:r>
            <a:r>
              <a:rPr lang="en-US" dirty="0" err="1" smtClean="0"/>
              <a:t>pvt</a:t>
            </a:r>
            <a:r>
              <a:rPr lang="en-US" dirty="0" smtClean="0"/>
              <a:t> ltd.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link::</a:t>
            </a:r>
            <a:r>
              <a:rPr lang="en-US" dirty="0" smtClean="0">
                <a:hlinkClick r:id="rId2"/>
              </a:rPr>
              <a:t>Rutvik552k (</a:t>
            </a:r>
            <a:r>
              <a:rPr lang="en-US" dirty="0" err="1" smtClean="0">
                <a:hlinkClick r:id="rId2"/>
              </a:rPr>
              <a:t>Rutvik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Savaliya</a:t>
            </a:r>
            <a:r>
              <a:rPr lang="en-US" dirty="0" smtClean="0">
                <a:hlinkClick r:id="rId2"/>
              </a:rPr>
              <a:t>) (github.com)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Freelancer at </a:t>
            </a:r>
            <a:r>
              <a:rPr lang="en-US" dirty="0" err="1">
                <a:hlinkClick r:id="rId3"/>
              </a:rPr>
              <a:t>rutviksavaliya</a:t>
            </a:r>
            <a:r>
              <a:rPr lang="en-US" dirty="0">
                <a:hlinkClick r:id="rId3"/>
              </a:rPr>
              <a:t> | Profile | </a:t>
            </a:r>
            <a:r>
              <a:rPr lang="en-US" dirty="0" err="1">
                <a:hlinkClick r:id="rId3"/>
              </a:rPr>
              <a:t>Fiverr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8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Flower Detection App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Nowadays, It is difficult to identify the name of the flowers especially in </a:t>
            </a:r>
            <a:r>
              <a:rPr lang="en-US" dirty="0" err="1" smtClean="0"/>
              <a:t>india</a:t>
            </a:r>
            <a:r>
              <a:rPr lang="en-US" dirty="0" smtClean="0"/>
              <a:t> which vast country of flowers.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People don’t have enough knowledge of flowers 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Google have the feature where you just have to click picture of flower and it will give you the all details of flowers but there are </a:t>
            </a:r>
            <a:r>
              <a:rPr lang="en-US" i="1" u="sng" dirty="0" smtClean="0"/>
              <a:t>False Positive case </a:t>
            </a:r>
            <a:r>
              <a:rPr lang="en-US" dirty="0" smtClean="0"/>
              <a:t>available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6429" y="3352800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Objective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429" y="3886200"/>
            <a:ext cx="771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Aware people about flowers and plants because most of the plants and flowers are useful for  medical treatment and people do not aware about 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720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5" b="13855"/>
          <a:stretch/>
        </p:blipFill>
        <p:spPr>
          <a:xfrm>
            <a:off x="3056572" y="990600"/>
            <a:ext cx="6087428" cy="5867400"/>
          </a:xfrm>
          <a:prstGeom prst="ellipse">
            <a:avLst/>
          </a:prstGeom>
          <a:ln w="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9140000">
            <a:off x="-388334" y="1236113"/>
            <a:ext cx="5486400" cy="867444"/>
          </a:xfrm>
        </p:spPr>
        <p:txBody>
          <a:bodyPr/>
          <a:lstStyle/>
          <a:p>
            <a:r>
              <a:rPr lang="en-US" dirty="0" smtClean="0"/>
              <a:t>Google False Positive case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 rot="19140000">
            <a:off x="104846" y="1680409"/>
            <a:ext cx="6096545" cy="740664"/>
          </a:xfrm>
        </p:spPr>
        <p:txBody>
          <a:bodyPr/>
          <a:lstStyle/>
          <a:p>
            <a:r>
              <a:rPr lang="en-US" dirty="0" smtClean="0"/>
              <a:t>Picture of a one flower that has been differently identify by the </a:t>
            </a:r>
            <a:r>
              <a:rPr lang="en-US" dirty="0" err="1" smtClean="0"/>
              <a:t>google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8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609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of this problem </a:t>
            </a:r>
            <a:r>
              <a:rPr lang="en-US" dirty="0" err="1" smtClean="0"/>
              <a:t>upto</a:t>
            </a:r>
            <a:r>
              <a:rPr lang="en-US" dirty="0" smtClean="0"/>
              <a:t> some extend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5240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590800" y="15240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warehouse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343400" y="15240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cleaning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096000" y="15240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Tag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696200" y="15240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resize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696200" y="27432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 building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734300" y="38100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 accuracy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943600" y="38100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 Deploy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886200" y="38100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Access by user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921329" y="38100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Weight </a:t>
            </a:r>
            <a:r>
              <a:rPr lang="en-US" b="1" dirty="0" err="1" smtClean="0"/>
              <a:t>updation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1600200" y="18669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3886200" y="18669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9" idx="1"/>
          </p:cNvCxnSpPr>
          <p:nvPr/>
        </p:nvCxnSpPr>
        <p:spPr>
          <a:xfrm>
            <a:off x="5638800" y="18669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>
            <a:off x="7391400" y="18669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0"/>
          </p:cNvCxnSpPr>
          <p:nvPr/>
        </p:nvCxnSpPr>
        <p:spPr>
          <a:xfrm>
            <a:off x="8343900" y="2209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>
            <a:off x="8343900" y="34290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13" idx="3"/>
          </p:cNvCxnSpPr>
          <p:nvPr/>
        </p:nvCxnSpPr>
        <p:spPr>
          <a:xfrm flipH="1">
            <a:off x="7239000" y="41529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4" idx="3"/>
          </p:cNvCxnSpPr>
          <p:nvPr/>
        </p:nvCxnSpPr>
        <p:spPr>
          <a:xfrm flipH="1">
            <a:off x="5181600" y="41529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1"/>
            <a:endCxn id="15" idx="3"/>
          </p:cNvCxnSpPr>
          <p:nvPr/>
        </p:nvCxnSpPr>
        <p:spPr>
          <a:xfrm flipH="1">
            <a:off x="3216729" y="4152900"/>
            <a:ext cx="6694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0"/>
            <a:endCxn id="7" idx="2"/>
          </p:cNvCxnSpPr>
          <p:nvPr/>
        </p:nvCxnSpPr>
        <p:spPr>
          <a:xfrm flipV="1">
            <a:off x="2569029" y="2209800"/>
            <a:ext cx="669471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6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Limitation of this project</a:t>
            </a:r>
            <a:endParaRPr lang="en-US" b="1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app only identify those flower on which this app has been trained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Currently, my app has a ability to identify 5 type of flowers but I continues try to improve this model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61257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Future of this project</a:t>
            </a:r>
            <a:endParaRPr lang="en-US" b="1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352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 will try to cover all the plants and flower that have been grew in last 100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34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36</TotalTime>
  <Words>242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Rutvik Savaliya</vt:lpstr>
      <vt:lpstr>Flower Detection App </vt:lpstr>
      <vt:lpstr>Google False Positive case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Rutvik Savaliya</dc:title>
  <dc:creator>admin</dc:creator>
  <cp:lastModifiedBy>admin</cp:lastModifiedBy>
  <cp:revision>4</cp:revision>
  <dcterms:created xsi:type="dcterms:W3CDTF">2022-06-23T09:08:43Z</dcterms:created>
  <dcterms:modified xsi:type="dcterms:W3CDTF">2022-06-23T09:45:34Z</dcterms:modified>
</cp:coreProperties>
</file>